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22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3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 showSpecialPlsOnTitleSld="0">
  <p:sldMasterIdLst>
    <p:sldMasterId id="2147483657" r:id="rId3"/>
  </p:sldMasterIdLst>
  <p:notesMasterIdLst>
    <p:notesMasterId r:id="rId4"/>
  </p:notesMasterIdLst>
  <p:sldIdLst>
    <p:sldId id="256" r:id="rId5"/>
    <p:sldId id="257" r:id="rId6"/>
    <p:sldId id="258" r:id="rId7"/>
    <p:sldId id="259" r:id="rId8"/>
    <p:sldId id="260" r:id="rId9"/>
    <p:sldId id="261" r:id="rId10"/>
    <p:sldId id="262" r:id="rId11"/>
    <p:sldId id="263" r:id="rId12"/>
    <p:sldId id="264" r:id="rId13"/>
    <p:sldId id="265" r:id="rId14"/>
    <p:sldId id="266" r:id="rId15"/>
    <p:sldId id="267" r:id="rId16"/>
    <p:sldId id="268" r:id="rId17"/>
    <p:sldId id="269" r:id="rId18"/>
    <p:sldId id="270" r:id="rId19"/>
    <p:sldId id="271" r:id="rId20"/>
    <p:sldId id="272" r:id="rId21"/>
    <p:sldId id="273" r:id="rId22"/>
    <p:sldId id="274" r:id="rId23"/>
    <p:sldId id="275" r:id="rId24"/>
    <p:sldId id="276" r:id="rId25"/>
    <p:sldId id="277" r:id="rId26"/>
    <p:sldId id="278" r:id="rId27"/>
  </p:sldIdLst>
  <p:sldSz cy="5143500" cx="9144000"/>
  <p:notesSz cx="6858000" cy="9144000"/>
  <p:embeddedFontLst>
    <p:embeddedFont>
      <p:font typeface="Architects Daughter"/>
      <p:regular r:id="rId28"/>
    </p:embeddedFont>
    <p:embeddedFont>
      <p:font typeface="Montserrat"/>
      <p:regular r:id="rId29"/>
      <p:bold r:id="rId30"/>
      <p:italic r:id="rId31"/>
      <p:boldItalic r:id="rId32"/>
    </p:embeddedFont>
    <p:embeddedFont>
      <p:font typeface="DM Sans"/>
      <p:regular r:id="rId33"/>
      <p:bold r:id="rId34"/>
      <p:italic r:id="rId35"/>
      <p:boldItalic r:id="rId3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6.xml"/><Relationship Id="rId22" Type="http://schemas.openxmlformats.org/officeDocument/2006/relationships/slide" Target="slides/slide18.xml"/><Relationship Id="rId21" Type="http://schemas.openxmlformats.org/officeDocument/2006/relationships/slide" Target="slides/slide17.xml"/><Relationship Id="rId24" Type="http://schemas.openxmlformats.org/officeDocument/2006/relationships/slide" Target="slides/slide20.xml"/><Relationship Id="rId23" Type="http://schemas.openxmlformats.org/officeDocument/2006/relationships/slide" Target="slides/slide19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notesMaster" Target="notesMasters/notesMaster1.xml"/><Relationship Id="rId9" Type="http://schemas.openxmlformats.org/officeDocument/2006/relationships/slide" Target="slides/slide5.xml"/><Relationship Id="rId26" Type="http://schemas.openxmlformats.org/officeDocument/2006/relationships/slide" Target="slides/slide22.xml"/><Relationship Id="rId25" Type="http://schemas.openxmlformats.org/officeDocument/2006/relationships/slide" Target="slides/slide21.xml"/><Relationship Id="rId28" Type="http://schemas.openxmlformats.org/officeDocument/2006/relationships/font" Target="fonts/ArchitectsDaughter-regular.fntdata"/><Relationship Id="rId27" Type="http://schemas.openxmlformats.org/officeDocument/2006/relationships/slide" Target="slides/slide23.xml"/><Relationship Id="rId5" Type="http://schemas.openxmlformats.org/officeDocument/2006/relationships/slide" Target="slides/slide1.xml"/><Relationship Id="rId6" Type="http://schemas.openxmlformats.org/officeDocument/2006/relationships/slide" Target="slides/slide2.xml"/><Relationship Id="rId29" Type="http://schemas.openxmlformats.org/officeDocument/2006/relationships/font" Target="fonts/Montserrat-regular.fntdata"/><Relationship Id="rId7" Type="http://schemas.openxmlformats.org/officeDocument/2006/relationships/slide" Target="slides/slide3.xml"/><Relationship Id="rId8" Type="http://schemas.openxmlformats.org/officeDocument/2006/relationships/slide" Target="slides/slide4.xml"/><Relationship Id="rId31" Type="http://schemas.openxmlformats.org/officeDocument/2006/relationships/font" Target="fonts/Montserrat-italic.fntdata"/><Relationship Id="rId30" Type="http://schemas.openxmlformats.org/officeDocument/2006/relationships/font" Target="fonts/Montserrat-bold.fntdata"/><Relationship Id="rId11" Type="http://schemas.openxmlformats.org/officeDocument/2006/relationships/slide" Target="slides/slide7.xml"/><Relationship Id="rId33" Type="http://schemas.openxmlformats.org/officeDocument/2006/relationships/font" Target="fonts/DMSans-regular.fntdata"/><Relationship Id="rId10" Type="http://schemas.openxmlformats.org/officeDocument/2006/relationships/slide" Target="slides/slide6.xml"/><Relationship Id="rId32" Type="http://schemas.openxmlformats.org/officeDocument/2006/relationships/font" Target="fonts/Montserrat-boldItalic.fntdata"/><Relationship Id="rId13" Type="http://schemas.openxmlformats.org/officeDocument/2006/relationships/slide" Target="slides/slide9.xml"/><Relationship Id="rId35" Type="http://schemas.openxmlformats.org/officeDocument/2006/relationships/font" Target="fonts/DMSans-italic.fntdata"/><Relationship Id="rId12" Type="http://schemas.openxmlformats.org/officeDocument/2006/relationships/slide" Target="slides/slide8.xml"/><Relationship Id="rId34" Type="http://schemas.openxmlformats.org/officeDocument/2006/relationships/font" Target="fonts/DMSans-bold.fntdata"/><Relationship Id="rId15" Type="http://schemas.openxmlformats.org/officeDocument/2006/relationships/slide" Target="slides/slide11.xml"/><Relationship Id="rId14" Type="http://schemas.openxmlformats.org/officeDocument/2006/relationships/slide" Target="slides/slide10.xml"/><Relationship Id="rId36" Type="http://schemas.openxmlformats.org/officeDocument/2006/relationships/font" Target="fonts/DMSans-boldItalic.fntdata"/><Relationship Id="rId17" Type="http://schemas.openxmlformats.org/officeDocument/2006/relationships/slide" Target="slides/slide13.xml"/><Relationship Id="rId16" Type="http://schemas.openxmlformats.org/officeDocument/2006/relationships/slide" Target="slides/slide12.xml"/><Relationship Id="rId19" Type="http://schemas.openxmlformats.org/officeDocument/2006/relationships/slide" Target="slides/slide15.xml"/><Relationship Id="rId18" Type="http://schemas.openxmlformats.org/officeDocument/2006/relationships/slide" Target="slides/slide14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g106c6807267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g106c6807267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g106c6807267_0_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" name="Google Shape;89;g106c6807267_0_1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g106c6807267_0_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g106c6807267_0_3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g106c6807267_0_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g106c6807267_0_4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106c6807267_0_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g106c6807267_0_6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g106c6807267_0_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g106c6807267_0_7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106c680726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g106c6807267_0_11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g106c6807267_0_1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g106c6807267_0_13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106c6807267_0_1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g106c6807267_0_14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106c6807267_0_1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g106c6807267_0_15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106c6807267_0_1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g106c6807267_0_17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106c6807267_0_1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g106c6807267_0_18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g106c6807267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g106c6807267_0_203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106c6807267_0_2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g106c6807267_0_216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106c6807267_0_2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g106c6807267_0_24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106c6807267_0_2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g106c6807267_0_25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g106c6807267_0_2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g106c6807267_0_259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g106c6807267_0_2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g106c6807267_0_281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g106c6807267_0_3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g106c6807267_0_30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0" name="Shape 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1" name="Google Shape;421;g106c6807267_0_3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g106c6807267_0_337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0" name="Google Shape;470;g106c6807267_0_3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1" name="Google Shape;471;g106c6807267_0_385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7" name="Google Shape;517;g106c6807267_0_4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8" name="Google Shape;518;g106c6807267_0_486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3" name="Shape 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4" name="Google Shape;544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5" name="Google Shape;545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 type="title">
  <p:cSld name="TITLE">
    <p:bg>
      <p:bgPr>
        <a:solidFill>
          <a:schemeClr val="dk2"/>
        </a:solidFill>
      </p:bgPr>
    </p:bg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oogle Shape;9;p2"/>
          <p:cNvGrpSpPr/>
          <p:nvPr/>
        </p:nvGrpSpPr>
        <p:grpSpPr>
          <a:xfrm>
            <a:off x="1090344" y="716306"/>
            <a:ext cx="6784129" cy="3714443"/>
            <a:chOff x="-28537" y="0"/>
            <a:chExt cx="18091011" cy="9905182"/>
          </a:xfrm>
        </p:grpSpPr>
        <p:grpSp>
          <p:nvGrpSpPr>
            <p:cNvPr id="10" name="Google Shape;10;p2"/>
            <p:cNvGrpSpPr/>
            <p:nvPr/>
          </p:nvGrpSpPr>
          <p:grpSpPr>
            <a:xfrm>
              <a:off x="-28537" y="673652"/>
              <a:ext cx="17622659" cy="9231530"/>
              <a:chOff x="-3810" y="0"/>
              <a:chExt cx="2352825" cy="1232514"/>
            </a:xfrm>
          </p:grpSpPr>
          <p:sp>
            <p:nvSpPr>
              <p:cNvPr id="11" name="Google Shape;11;p2"/>
              <p:cNvSpPr/>
              <p:nvPr/>
            </p:nvSpPr>
            <p:spPr>
              <a:xfrm>
                <a:off x="10160" y="16510"/>
                <a:ext cx="2323615" cy="1205844"/>
              </a:xfrm>
              <a:custGeom>
                <a:rect b="b" l="l" r="r" t="t"/>
                <a:pathLst>
                  <a:path extrusionOk="0" h="1205844" w="2323615">
                    <a:moveTo>
                      <a:pt x="2323615" y="1205844"/>
                    </a:moveTo>
                    <a:lnTo>
                      <a:pt x="0" y="1198224"/>
                    </a:lnTo>
                    <a:lnTo>
                      <a:pt x="0" y="431445"/>
                    </a:lnTo>
                    <a:lnTo>
                      <a:pt x="17780" y="19050"/>
                    </a:lnTo>
                    <a:lnTo>
                      <a:pt x="1156542" y="0"/>
                    </a:lnTo>
                    <a:lnTo>
                      <a:pt x="2304565" y="5080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</p:sp>
          <p:sp>
            <p:nvSpPr>
              <p:cNvPr id="12" name="Google Shape;12;p2"/>
              <p:cNvSpPr/>
              <p:nvPr/>
            </p:nvSpPr>
            <p:spPr>
              <a:xfrm>
                <a:off x="-3810" y="0"/>
                <a:ext cx="2352825" cy="1232514"/>
              </a:xfrm>
              <a:custGeom>
                <a:rect b="b" l="l" r="r" t="t"/>
                <a:pathLst>
                  <a:path extrusionOk="0" h="1232514" w="2352825">
                    <a:moveTo>
                      <a:pt x="2318535" y="21590"/>
                    </a:moveTo>
                    <a:cubicBezTo>
                      <a:pt x="2319805" y="34290"/>
                      <a:pt x="2319805" y="44450"/>
                      <a:pt x="2321075" y="54610"/>
                    </a:cubicBezTo>
                    <a:cubicBezTo>
                      <a:pt x="2323615" y="81462"/>
                      <a:pt x="2324885" y="106249"/>
                      <a:pt x="2327425" y="130151"/>
                    </a:cubicBezTo>
                    <a:cubicBezTo>
                      <a:pt x="2327425" y="164675"/>
                      <a:pt x="2340125" y="845432"/>
                      <a:pt x="2346475" y="879957"/>
                    </a:cubicBezTo>
                    <a:cubicBezTo>
                      <a:pt x="2352825" y="932186"/>
                      <a:pt x="2349015" y="985301"/>
                      <a:pt x="2349015" y="1037531"/>
                    </a:cubicBezTo>
                    <a:cubicBezTo>
                      <a:pt x="2349015" y="1083564"/>
                      <a:pt x="2350285" y="1126056"/>
                      <a:pt x="2351555" y="1171554"/>
                    </a:cubicBezTo>
                    <a:cubicBezTo>
                      <a:pt x="2351555" y="1193144"/>
                      <a:pt x="2351555" y="1207114"/>
                      <a:pt x="2351555" y="1231244"/>
                    </a:cubicBezTo>
                    <a:cubicBezTo>
                      <a:pt x="2328695" y="1231244"/>
                      <a:pt x="2308375" y="1232514"/>
                      <a:pt x="2285985" y="1231244"/>
                    </a:cubicBezTo>
                    <a:cubicBezTo>
                      <a:pt x="2170530" y="1226164"/>
                      <a:pt x="2053298" y="1232514"/>
                      <a:pt x="1937843" y="1227434"/>
                    </a:cubicBezTo>
                    <a:cubicBezTo>
                      <a:pt x="1868570" y="1223624"/>
                      <a:pt x="1801074" y="1226164"/>
                      <a:pt x="1731801" y="1223624"/>
                    </a:cubicBezTo>
                    <a:cubicBezTo>
                      <a:pt x="1699829" y="1222354"/>
                      <a:pt x="1667856" y="1221084"/>
                      <a:pt x="1635884" y="1219814"/>
                    </a:cubicBezTo>
                    <a:cubicBezTo>
                      <a:pt x="1616346" y="1219814"/>
                      <a:pt x="1598583" y="1221084"/>
                      <a:pt x="1579045" y="1221084"/>
                    </a:cubicBezTo>
                    <a:cubicBezTo>
                      <a:pt x="1529310" y="1219814"/>
                      <a:pt x="1392541" y="1221084"/>
                      <a:pt x="1342806" y="1219814"/>
                    </a:cubicBezTo>
                    <a:cubicBezTo>
                      <a:pt x="1307282" y="1218544"/>
                      <a:pt x="596789" y="1227434"/>
                      <a:pt x="561265" y="1226164"/>
                    </a:cubicBezTo>
                    <a:cubicBezTo>
                      <a:pt x="552384" y="1226164"/>
                      <a:pt x="541726" y="1227434"/>
                      <a:pt x="532845" y="1227434"/>
                    </a:cubicBezTo>
                    <a:cubicBezTo>
                      <a:pt x="511530" y="1227434"/>
                      <a:pt x="491992" y="1228704"/>
                      <a:pt x="470677" y="1228704"/>
                    </a:cubicBezTo>
                    <a:cubicBezTo>
                      <a:pt x="417390" y="1228704"/>
                      <a:pt x="365879" y="1227434"/>
                      <a:pt x="312592" y="1226164"/>
                    </a:cubicBezTo>
                    <a:cubicBezTo>
                      <a:pt x="280620" y="1224894"/>
                      <a:pt x="248648" y="1223624"/>
                      <a:pt x="218452" y="1222354"/>
                    </a:cubicBezTo>
                    <a:cubicBezTo>
                      <a:pt x="161613" y="1221084"/>
                      <a:pt x="104774" y="1219814"/>
                      <a:pt x="48260" y="1219814"/>
                    </a:cubicBezTo>
                    <a:cubicBezTo>
                      <a:pt x="38100" y="1219814"/>
                      <a:pt x="29210" y="1219814"/>
                      <a:pt x="19050" y="1218544"/>
                    </a:cubicBezTo>
                    <a:cubicBezTo>
                      <a:pt x="10160" y="1217274"/>
                      <a:pt x="5080" y="1210924"/>
                      <a:pt x="7620" y="1202034"/>
                    </a:cubicBezTo>
                    <a:cubicBezTo>
                      <a:pt x="16510" y="1170318"/>
                      <a:pt x="12700" y="1148187"/>
                      <a:pt x="11430" y="1125171"/>
                    </a:cubicBezTo>
                    <a:cubicBezTo>
                      <a:pt x="10160" y="1078252"/>
                      <a:pt x="6350" y="1032219"/>
                      <a:pt x="7620" y="985301"/>
                    </a:cubicBezTo>
                    <a:cubicBezTo>
                      <a:pt x="5080" y="926875"/>
                      <a:pt x="0" y="203626"/>
                      <a:pt x="7620" y="144315"/>
                    </a:cubicBezTo>
                    <a:cubicBezTo>
                      <a:pt x="8890" y="132806"/>
                      <a:pt x="7620" y="120413"/>
                      <a:pt x="8890" y="108905"/>
                    </a:cubicBezTo>
                    <a:cubicBezTo>
                      <a:pt x="10160" y="90314"/>
                      <a:pt x="12700" y="69954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60368" y="30480"/>
                      <a:pt x="88787" y="29210"/>
                    </a:cubicBezTo>
                    <a:cubicBezTo>
                      <a:pt x="136746" y="25400"/>
                      <a:pt x="184704" y="22860"/>
                      <a:pt x="234438" y="20320"/>
                    </a:cubicBezTo>
                    <a:cubicBezTo>
                      <a:pt x="268187" y="17780"/>
                      <a:pt x="301935" y="16510"/>
                      <a:pt x="333907" y="13970"/>
                    </a:cubicBezTo>
                    <a:cubicBezTo>
                      <a:pt x="365879" y="11430"/>
                      <a:pt x="399628" y="8890"/>
                      <a:pt x="431600" y="8890"/>
                    </a:cubicBezTo>
                    <a:cubicBezTo>
                      <a:pt x="467125" y="7620"/>
                      <a:pt x="502649" y="10160"/>
                      <a:pt x="538174" y="8890"/>
                    </a:cubicBezTo>
                    <a:cubicBezTo>
                      <a:pt x="582580" y="8890"/>
                      <a:pt x="1387212" y="6350"/>
                      <a:pt x="1431618" y="5080"/>
                    </a:cubicBezTo>
                    <a:cubicBezTo>
                      <a:pt x="1474247" y="3810"/>
                      <a:pt x="1516877" y="2540"/>
                      <a:pt x="1561283" y="2540"/>
                    </a:cubicBezTo>
                    <a:cubicBezTo>
                      <a:pt x="1634108" y="1270"/>
                      <a:pt x="1705157" y="0"/>
                      <a:pt x="1777983" y="0"/>
                    </a:cubicBezTo>
                    <a:cubicBezTo>
                      <a:pt x="1808179" y="0"/>
                      <a:pt x="1840151" y="2540"/>
                      <a:pt x="1870347" y="2540"/>
                    </a:cubicBezTo>
                    <a:cubicBezTo>
                      <a:pt x="1953830" y="3810"/>
                      <a:pt x="2039088" y="5080"/>
                      <a:pt x="2122571" y="7620"/>
                    </a:cubicBezTo>
                    <a:cubicBezTo>
                      <a:pt x="2166977" y="8890"/>
                      <a:pt x="2211383" y="12700"/>
                      <a:pt x="2255789" y="16510"/>
                    </a:cubicBezTo>
                    <a:cubicBezTo>
                      <a:pt x="2266446" y="16510"/>
                      <a:pt x="2277103" y="16510"/>
                      <a:pt x="2285985" y="16510"/>
                    </a:cubicBezTo>
                    <a:cubicBezTo>
                      <a:pt x="2299485" y="17780"/>
                      <a:pt x="2308375" y="20320"/>
                      <a:pt x="2318535" y="21590"/>
                    </a:cubicBezTo>
                    <a:close/>
                    <a:moveTo>
                      <a:pt x="2328695" y="1214734"/>
                    </a:moveTo>
                    <a:cubicBezTo>
                      <a:pt x="2329965" y="1198224"/>
                      <a:pt x="2331235" y="1185524"/>
                      <a:pt x="2331235" y="1172824"/>
                    </a:cubicBezTo>
                    <a:cubicBezTo>
                      <a:pt x="2329965" y="1121630"/>
                      <a:pt x="2328695" y="1074711"/>
                      <a:pt x="2328695" y="1024252"/>
                    </a:cubicBezTo>
                    <a:cubicBezTo>
                      <a:pt x="2328695" y="1001236"/>
                      <a:pt x="2331235" y="978219"/>
                      <a:pt x="2329965" y="955203"/>
                    </a:cubicBezTo>
                    <a:cubicBezTo>
                      <a:pt x="2329965" y="933957"/>
                      <a:pt x="2328695" y="911826"/>
                      <a:pt x="2327425" y="890580"/>
                    </a:cubicBezTo>
                    <a:cubicBezTo>
                      <a:pt x="2322345" y="857825"/>
                      <a:pt x="2310915" y="179725"/>
                      <a:pt x="2310915" y="146970"/>
                    </a:cubicBezTo>
                    <a:cubicBezTo>
                      <a:pt x="2308375" y="119528"/>
                      <a:pt x="2305835" y="91200"/>
                      <a:pt x="2303295" y="63500"/>
                    </a:cubicBezTo>
                    <a:cubicBezTo>
                      <a:pt x="2302025" y="44450"/>
                      <a:pt x="2300755" y="43180"/>
                      <a:pt x="2280656" y="41910"/>
                    </a:cubicBezTo>
                    <a:cubicBezTo>
                      <a:pt x="2275327" y="41910"/>
                      <a:pt x="2271775" y="41910"/>
                      <a:pt x="2266446" y="40640"/>
                    </a:cubicBezTo>
                    <a:cubicBezTo>
                      <a:pt x="2222040" y="36830"/>
                      <a:pt x="2175858" y="31750"/>
                      <a:pt x="2131453" y="30480"/>
                    </a:cubicBezTo>
                    <a:cubicBezTo>
                      <a:pt x="2023102" y="26670"/>
                      <a:pt x="1912976" y="25400"/>
                      <a:pt x="1804626" y="22860"/>
                    </a:cubicBezTo>
                    <a:cubicBezTo>
                      <a:pt x="1788640" y="22860"/>
                      <a:pt x="1770878" y="22860"/>
                      <a:pt x="1754892" y="22860"/>
                    </a:cubicBezTo>
                    <a:cubicBezTo>
                      <a:pt x="1728248" y="22860"/>
                      <a:pt x="1701605" y="22860"/>
                      <a:pt x="1676738" y="22860"/>
                    </a:cubicBezTo>
                    <a:cubicBezTo>
                      <a:pt x="1619898" y="22860"/>
                      <a:pt x="1563059" y="22860"/>
                      <a:pt x="1507996" y="24130"/>
                    </a:cubicBezTo>
                    <a:cubicBezTo>
                      <a:pt x="1460037" y="25400"/>
                      <a:pt x="651853" y="29210"/>
                      <a:pt x="603894" y="29210"/>
                    </a:cubicBezTo>
                    <a:cubicBezTo>
                      <a:pt x="525740" y="29210"/>
                      <a:pt x="447586" y="26670"/>
                      <a:pt x="369432" y="33020"/>
                    </a:cubicBezTo>
                    <a:cubicBezTo>
                      <a:pt x="328579" y="36830"/>
                      <a:pt x="289502" y="36830"/>
                      <a:pt x="250424" y="38100"/>
                    </a:cubicBezTo>
                    <a:cubicBezTo>
                      <a:pt x="182928" y="41910"/>
                      <a:pt x="115431" y="45720"/>
                      <a:pt x="49530" y="50800"/>
                    </a:cubicBezTo>
                    <a:cubicBezTo>
                      <a:pt x="36830" y="50800"/>
                      <a:pt x="34290" y="53340"/>
                      <a:pt x="33020" y="67298"/>
                    </a:cubicBezTo>
                    <a:cubicBezTo>
                      <a:pt x="31750" y="83232"/>
                      <a:pt x="31750" y="99167"/>
                      <a:pt x="30480" y="115101"/>
                    </a:cubicBezTo>
                    <a:cubicBezTo>
                      <a:pt x="29210" y="141659"/>
                      <a:pt x="26670" y="167331"/>
                      <a:pt x="25400" y="193889"/>
                    </a:cubicBezTo>
                    <a:cubicBezTo>
                      <a:pt x="20320" y="222217"/>
                      <a:pt x="26670" y="914481"/>
                      <a:pt x="29210" y="942809"/>
                    </a:cubicBezTo>
                    <a:cubicBezTo>
                      <a:pt x="29210" y="972908"/>
                      <a:pt x="29210" y="1003891"/>
                      <a:pt x="30480" y="1033990"/>
                    </a:cubicBezTo>
                    <a:cubicBezTo>
                      <a:pt x="30480" y="1056121"/>
                      <a:pt x="33020" y="1078252"/>
                      <a:pt x="33020" y="1100384"/>
                    </a:cubicBezTo>
                    <a:cubicBezTo>
                      <a:pt x="33020" y="1124285"/>
                      <a:pt x="33020" y="1148187"/>
                      <a:pt x="31750" y="1172824"/>
                    </a:cubicBezTo>
                    <a:cubicBezTo>
                      <a:pt x="31750" y="1176634"/>
                      <a:pt x="31750" y="1179174"/>
                      <a:pt x="31750" y="1182984"/>
                    </a:cubicBezTo>
                    <a:cubicBezTo>
                      <a:pt x="31750" y="1193144"/>
                      <a:pt x="35560" y="1196954"/>
                      <a:pt x="44450" y="1196954"/>
                    </a:cubicBezTo>
                    <a:cubicBezTo>
                      <a:pt x="63920" y="1196954"/>
                      <a:pt x="88787" y="1198224"/>
                      <a:pt x="111878" y="1198224"/>
                    </a:cubicBezTo>
                    <a:cubicBezTo>
                      <a:pt x="145627" y="1198224"/>
                      <a:pt x="181151" y="1195684"/>
                      <a:pt x="214900" y="1198224"/>
                    </a:cubicBezTo>
                    <a:cubicBezTo>
                      <a:pt x="269963" y="1202034"/>
                      <a:pt x="325026" y="1204574"/>
                      <a:pt x="380089" y="1203304"/>
                    </a:cubicBezTo>
                    <a:cubicBezTo>
                      <a:pt x="415614" y="1202034"/>
                      <a:pt x="449362" y="1204574"/>
                      <a:pt x="484887" y="1204574"/>
                    </a:cubicBezTo>
                    <a:cubicBezTo>
                      <a:pt x="536398" y="1204574"/>
                      <a:pt x="587908" y="1203304"/>
                      <a:pt x="639419" y="1204574"/>
                    </a:cubicBezTo>
                    <a:cubicBezTo>
                      <a:pt x="715797" y="1205844"/>
                      <a:pt x="1554178" y="1195684"/>
                      <a:pt x="1632332" y="1198224"/>
                    </a:cubicBezTo>
                    <a:cubicBezTo>
                      <a:pt x="1666080" y="1199494"/>
                      <a:pt x="1699829" y="1200764"/>
                      <a:pt x="1731801" y="1200764"/>
                    </a:cubicBezTo>
                    <a:cubicBezTo>
                      <a:pt x="1790416" y="1203304"/>
                      <a:pt x="1847256" y="1199494"/>
                      <a:pt x="1905871" y="1203304"/>
                    </a:cubicBezTo>
                    <a:cubicBezTo>
                      <a:pt x="1953830" y="1205844"/>
                      <a:pt x="2001788" y="1205844"/>
                      <a:pt x="2049746" y="1208384"/>
                    </a:cubicBezTo>
                    <a:cubicBezTo>
                      <a:pt x="2120795" y="1212194"/>
                      <a:pt x="2191844" y="1214734"/>
                      <a:pt x="2262894" y="1216004"/>
                    </a:cubicBezTo>
                    <a:cubicBezTo>
                      <a:pt x="2289537" y="1216004"/>
                      <a:pt x="2308375" y="1214734"/>
                      <a:pt x="2328695" y="12147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3" name="Google Shape;13;p2"/>
            <p:cNvGrpSpPr/>
            <p:nvPr/>
          </p:nvGrpSpPr>
          <p:grpSpPr>
            <a:xfrm>
              <a:off x="439815" y="0"/>
              <a:ext cx="17622659" cy="9438082"/>
              <a:chOff x="-3810" y="0"/>
              <a:chExt cx="2352825" cy="1260091"/>
            </a:xfrm>
          </p:grpSpPr>
          <p:sp>
            <p:nvSpPr>
              <p:cNvPr id="14" name="Google Shape;14;p2"/>
              <p:cNvSpPr/>
              <p:nvPr/>
            </p:nvSpPr>
            <p:spPr>
              <a:xfrm>
                <a:off x="10160" y="16510"/>
                <a:ext cx="2323615" cy="1233421"/>
              </a:xfrm>
              <a:custGeom>
                <a:rect b="b" l="l" r="r" t="t"/>
                <a:pathLst>
                  <a:path extrusionOk="0" h="1233421" w="2323615">
                    <a:moveTo>
                      <a:pt x="2323615" y="1233421"/>
                    </a:moveTo>
                    <a:lnTo>
                      <a:pt x="0" y="1225801"/>
                    </a:lnTo>
                    <a:lnTo>
                      <a:pt x="0" y="441010"/>
                    </a:lnTo>
                    <a:lnTo>
                      <a:pt x="17780" y="19050"/>
                    </a:lnTo>
                    <a:lnTo>
                      <a:pt x="1156542" y="0"/>
                    </a:lnTo>
                    <a:lnTo>
                      <a:pt x="2304565" y="508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</p:sp>
          <p:sp>
            <p:nvSpPr>
              <p:cNvPr id="15" name="Google Shape;15;p2"/>
              <p:cNvSpPr/>
              <p:nvPr/>
            </p:nvSpPr>
            <p:spPr>
              <a:xfrm>
                <a:off x="-3810" y="0"/>
                <a:ext cx="2352825" cy="1260091"/>
              </a:xfrm>
              <a:custGeom>
                <a:rect b="b" l="l" r="r" t="t"/>
                <a:pathLst>
                  <a:path extrusionOk="0" h="1260091" w="2352825">
                    <a:moveTo>
                      <a:pt x="2318535" y="21590"/>
                    </a:moveTo>
                    <a:cubicBezTo>
                      <a:pt x="2319805" y="34290"/>
                      <a:pt x="2319805" y="44450"/>
                      <a:pt x="2321075" y="54610"/>
                    </a:cubicBezTo>
                    <a:cubicBezTo>
                      <a:pt x="2323615" y="81889"/>
                      <a:pt x="2324885" y="107294"/>
                      <a:pt x="2327425" y="131791"/>
                    </a:cubicBezTo>
                    <a:cubicBezTo>
                      <a:pt x="2327425" y="167177"/>
                      <a:pt x="2340125" y="864907"/>
                      <a:pt x="2346475" y="900293"/>
                    </a:cubicBezTo>
                    <a:cubicBezTo>
                      <a:pt x="2352825" y="953825"/>
                      <a:pt x="2349015" y="1008264"/>
                      <a:pt x="2349015" y="1061796"/>
                    </a:cubicBezTo>
                    <a:cubicBezTo>
                      <a:pt x="2349015" y="1108976"/>
                      <a:pt x="2350285" y="1152528"/>
                      <a:pt x="2351555" y="1199131"/>
                    </a:cubicBezTo>
                    <a:cubicBezTo>
                      <a:pt x="2351555" y="1220721"/>
                      <a:pt x="2351555" y="1234691"/>
                      <a:pt x="2351555" y="1258821"/>
                    </a:cubicBezTo>
                    <a:cubicBezTo>
                      <a:pt x="2328695" y="1258821"/>
                      <a:pt x="2308375" y="1260091"/>
                      <a:pt x="2285985" y="1258821"/>
                    </a:cubicBezTo>
                    <a:cubicBezTo>
                      <a:pt x="2170530" y="1253741"/>
                      <a:pt x="2053298" y="1260091"/>
                      <a:pt x="1937843" y="1255011"/>
                    </a:cubicBezTo>
                    <a:cubicBezTo>
                      <a:pt x="1868570" y="1251201"/>
                      <a:pt x="1801074" y="1253741"/>
                      <a:pt x="1731801" y="1251201"/>
                    </a:cubicBezTo>
                    <a:cubicBezTo>
                      <a:pt x="1699829" y="1249931"/>
                      <a:pt x="1667856" y="1248661"/>
                      <a:pt x="1635884" y="1247391"/>
                    </a:cubicBezTo>
                    <a:cubicBezTo>
                      <a:pt x="1616346" y="1247391"/>
                      <a:pt x="1598583" y="1248661"/>
                      <a:pt x="1579045" y="1248661"/>
                    </a:cubicBezTo>
                    <a:cubicBezTo>
                      <a:pt x="1529310" y="1247391"/>
                      <a:pt x="1392541" y="1248661"/>
                      <a:pt x="1342806" y="1247391"/>
                    </a:cubicBezTo>
                    <a:cubicBezTo>
                      <a:pt x="1307282" y="1246121"/>
                      <a:pt x="596789" y="1255011"/>
                      <a:pt x="561265" y="1253741"/>
                    </a:cubicBezTo>
                    <a:cubicBezTo>
                      <a:pt x="552384" y="1253741"/>
                      <a:pt x="541726" y="1255011"/>
                      <a:pt x="532845" y="1255011"/>
                    </a:cubicBezTo>
                    <a:cubicBezTo>
                      <a:pt x="511530" y="1255011"/>
                      <a:pt x="491992" y="1256281"/>
                      <a:pt x="470677" y="1256281"/>
                    </a:cubicBezTo>
                    <a:cubicBezTo>
                      <a:pt x="417390" y="1256281"/>
                      <a:pt x="365879" y="1255011"/>
                      <a:pt x="312592" y="1253741"/>
                    </a:cubicBezTo>
                    <a:cubicBezTo>
                      <a:pt x="280620" y="1252471"/>
                      <a:pt x="248648" y="1251201"/>
                      <a:pt x="218452" y="1249931"/>
                    </a:cubicBezTo>
                    <a:cubicBezTo>
                      <a:pt x="161613" y="1248661"/>
                      <a:pt x="104774" y="1247391"/>
                      <a:pt x="48260" y="1247391"/>
                    </a:cubicBezTo>
                    <a:cubicBezTo>
                      <a:pt x="38100" y="1247391"/>
                      <a:pt x="29210" y="1247391"/>
                      <a:pt x="19050" y="1246121"/>
                    </a:cubicBezTo>
                    <a:cubicBezTo>
                      <a:pt x="10160" y="1244851"/>
                      <a:pt x="5080" y="1238501"/>
                      <a:pt x="7620" y="1229611"/>
                    </a:cubicBezTo>
                    <a:cubicBezTo>
                      <a:pt x="16510" y="1197894"/>
                      <a:pt x="12700" y="1175211"/>
                      <a:pt x="11430" y="1151621"/>
                    </a:cubicBezTo>
                    <a:cubicBezTo>
                      <a:pt x="10160" y="1103533"/>
                      <a:pt x="6350" y="1056352"/>
                      <a:pt x="7620" y="1008264"/>
                    </a:cubicBezTo>
                    <a:cubicBezTo>
                      <a:pt x="5080" y="948381"/>
                      <a:pt x="0" y="207099"/>
                      <a:pt x="7620" y="146308"/>
                    </a:cubicBezTo>
                    <a:cubicBezTo>
                      <a:pt x="8890" y="134513"/>
                      <a:pt x="7620" y="121811"/>
                      <a:pt x="8890" y="110016"/>
                    </a:cubicBezTo>
                    <a:cubicBezTo>
                      <a:pt x="10160" y="90962"/>
                      <a:pt x="12700" y="70093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60368" y="30480"/>
                      <a:pt x="88787" y="29210"/>
                    </a:cubicBezTo>
                    <a:cubicBezTo>
                      <a:pt x="136746" y="25400"/>
                      <a:pt x="184704" y="22860"/>
                      <a:pt x="234438" y="20320"/>
                    </a:cubicBezTo>
                    <a:cubicBezTo>
                      <a:pt x="268187" y="17780"/>
                      <a:pt x="301935" y="16510"/>
                      <a:pt x="333907" y="13970"/>
                    </a:cubicBezTo>
                    <a:cubicBezTo>
                      <a:pt x="365879" y="11430"/>
                      <a:pt x="399628" y="8890"/>
                      <a:pt x="431600" y="8890"/>
                    </a:cubicBezTo>
                    <a:cubicBezTo>
                      <a:pt x="467125" y="7620"/>
                      <a:pt x="502649" y="10160"/>
                      <a:pt x="538174" y="8890"/>
                    </a:cubicBezTo>
                    <a:cubicBezTo>
                      <a:pt x="582580" y="8890"/>
                      <a:pt x="1387212" y="6350"/>
                      <a:pt x="1431618" y="5080"/>
                    </a:cubicBezTo>
                    <a:cubicBezTo>
                      <a:pt x="1474247" y="3810"/>
                      <a:pt x="1516877" y="2540"/>
                      <a:pt x="1561283" y="2540"/>
                    </a:cubicBezTo>
                    <a:cubicBezTo>
                      <a:pt x="1634108" y="1270"/>
                      <a:pt x="1705157" y="0"/>
                      <a:pt x="1777983" y="0"/>
                    </a:cubicBezTo>
                    <a:cubicBezTo>
                      <a:pt x="1808179" y="0"/>
                      <a:pt x="1840151" y="2540"/>
                      <a:pt x="1870347" y="2540"/>
                    </a:cubicBezTo>
                    <a:cubicBezTo>
                      <a:pt x="1953830" y="3810"/>
                      <a:pt x="2039088" y="5080"/>
                      <a:pt x="2122571" y="7620"/>
                    </a:cubicBezTo>
                    <a:cubicBezTo>
                      <a:pt x="2166977" y="8890"/>
                      <a:pt x="2211383" y="12700"/>
                      <a:pt x="2255789" y="16510"/>
                    </a:cubicBezTo>
                    <a:cubicBezTo>
                      <a:pt x="2266446" y="16510"/>
                      <a:pt x="2277103" y="16510"/>
                      <a:pt x="2285985" y="16510"/>
                    </a:cubicBezTo>
                    <a:cubicBezTo>
                      <a:pt x="2299485" y="17780"/>
                      <a:pt x="2308375" y="20320"/>
                      <a:pt x="2318535" y="21590"/>
                    </a:cubicBezTo>
                    <a:close/>
                    <a:moveTo>
                      <a:pt x="2328695" y="1242311"/>
                    </a:moveTo>
                    <a:cubicBezTo>
                      <a:pt x="2329965" y="1225801"/>
                      <a:pt x="2331235" y="1213101"/>
                      <a:pt x="2331235" y="1200401"/>
                    </a:cubicBezTo>
                    <a:cubicBezTo>
                      <a:pt x="2329965" y="1147991"/>
                      <a:pt x="2328695" y="1099903"/>
                      <a:pt x="2328695" y="1048186"/>
                    </a:cubicBezTo>
                    <a:cubicBezTo>
                      <a:pt x="2328695" y="1024596"/>
                      <a:pt x="2331235" y="1001005"/>
                      <a:pt x="2329965" y="977415"/>
                    </a:cubicBezTo>
                    <a:cubicBezTo>
                      <a:pt x="2329965" y="955639"/>
                      <a:pt x="2328695" y="932956"/>
                      <a:pt x="2327425" y="911180"/>
                    </a:cubicBezTo>
                    <a:cubicBezTo>
                      <a:pt x="2322345" y="877610"/>
                      <a:pt x="2310915" y="182601"/>
                      <a:pt x="2310915" y="149030"/>
                    </a:cubicBezTo>
                    <a:cubicBezTo>
                      <a:pt x="2308375" y="120903"/>
                      <a:pt x="2305835" y="91869"/>
                      <a:pt x="2303295" y="63500"/>
                    </a:cubicBezTo>
                    <a:cubicBezTo>
                      <a:pt x="2302025" y="44450"/>
                      <a:pt x="2300755" y="43180"/>
                      <a:pt x="2280656" y="41910"/>
                    </a:cubicBezTo>
                    <a:cubicBezTo>
                      <a:pt x="2275327" y="41910"/>
                      <a:pt x="2271775" y="41910"/>
                      <a:pt x="2266446" y="40640"/>
                    </a:cubicBezTo>
                    <a:cubicBezTo>
                      <a:pt x="2222040" y="36830"/>
                      <a:pt x="2175858" y="31750"/>
                      <a:pt x="2131453" y="30480"/>
                    </a:cubicBezTo>
                    <a:cubicBezTo>
                      <a:pt x="2023102" y="26670"/>
                      <a:pt x="1912976" y="25400"/>
                      <a:pt x="1804626" y="22860"/>
                    </a:cubicBezTo>
                    <a:cubicBezTo>
                      <a:pt x="1788640" y="22860"/>
                      <a:pt x="1770878" y="22860"/>
                      <a:pt x="1754892" y="22860"/>
                    </a:cubicBezTo>
                    <a:cubicBezTo>
                      <a:pt x="1728248" y="22860"/>
                      <a:pt x="1701605" y="22860"/>
                      <a:pt x="1676738" y="22860"/>
                    </a:cubicBezTo>
                    <a:cubicBezTo>
                      <a:pt x="1619898" y="22860"/>
                      <a:pt x="1563059" y="22860"/>
                      <a:pt x="1507996" y="24130"/>
                    </a:cubicBezTo>
                    <a:cubicBezTo>
                      <a:pt x="1460037" y="25400"/>
                      <a:pt x="651853" y="29210"/>
                      <a:pt x="603894" y="29210"/>
                    </a:cubicBezTo>
                    <a:cubicBezTo>
                      <a:pt x="525740" y="29210"/>
                      <a:pt x="447586" y="26670"/>
                      <a:pt x="369432" y="33020"/>
                    </a:cubicBezTo>
                    <a:cubicBezTo>
                      <a:pt x="328579" y="36830"/>
                      <a:pt x="289502" y="36830"/>
                      <a:pt x="250424" y="38100"/>
                    </a:cubicBezTo>
                    <a:cubicBezTo>
                      <a:pt x="182928" y="41910"/>
                      <a:pt x="115431" y="45720"/>
                      <a:pt x="49530" y="50800"/>
                    </a:cubicBezTo>
                    <a:cubicBezTo>
                      <a:pt x="36830" y="50800"/>
                      <a:pt x="34290" y="53340"/>
                      <a:pt x="33020" y="67371"/>
                    </a:cubicBezTo>
                    <a:cubicBezTo>
                      <a:pt x="31750" y="83703"/>
                      <a:pt x="31750" y="100035"/>
                      <a:pt x="30480" y="116367"/>
                    </a:cubicBezTo>
                    <a:cubicBezTo>
                      <a:pt x="29210" y="143586"/>
                      <a:pt x="26670" y="169899"/>
                      <a:pt x="25400" y="197118"/>
                    </a:cubicBezTo>
                    <a:cubicBezTo>
                      <a:pt x="20320" y="226153"/>
                      <a:pt x="26670" y="935678"/>
                      <a:pt x="29210" y="964712"/>
                    </a:cubicBezTo>
                    <a:cubicBezTo>
                      <a:pt x="29210" y="995561"/>
                      <a:pt x="29210" y="1027318"/>
                      <a:pt x="30480" y="1058167"/>
                    </a:cubicBezTo>
                    <a:cubicBezTo>
                      <a:pt x="30480" y="1080850"/>
                      <a:pt x="33020" y="1103533"/>
                      <a:pt x="33020" y="1126216"/>
                    </a:cubicBezTo>
                    <a:cubicBezTo>
                      <a:pt x="33020" y="1150713"/>
                      <a:pt x="33020" y="1175211"/>
                      <a:pt x="31750" y="1200401"/>
                    </a:cubicBezTo>
                    <a:cubicBezTo>
                      <a:pt x="31750" y="1204211"/>
                      <a:pt x="31750" y="1206751"/>
                      <a:pt x="31750" y="1210561"/>
                    </a:cubicBezTo>
                    <a:cubicBezTo>
                      <a:pt x="31750" y="1220721"/>
                      <a:pt x="35560" y="1224531"/>
                      <a:pt x="44450" y="1224531"/>
                    </a:cubicBezTo>
                    <a:cubicBezTo>
                      <a:pt x="63920" y="1224531"/>
                      <a:pt x="88787" y="1225801"/>
                      <a:pt x="111878" y="1225801"/>
                    </a:cubicBezTo>
                    <a:cubicBezTo>
                      <a:pt x="145627" y="1225801"/>
                      <a:pt x="181151" y="1223261"/>
                      <a:pt x="214900" y="1225801"/>
                    </a:cubicBezTo>
                    <a:cubicBezTo>
                      <a:pt x="269963" y="1229611"/>
                      <a:pt x="325026" y="1232151"/>
                      <a:pt x="380089" y="1230881"/>
                    </a:cubicBezTo>
                    <a:cubicBezTo>
                      <a:pt x="415614" y="1229611"/>
                      <a:pt x="449362" y="1232151"/>
                      <a:pt x="484887" y="1232151"/>
                    </a:cubicBezTo>
                    <a:cubicBezTo>
                      <a:pt x="536398" y="1232151"/>
                      <a:pt x="587908" y="1230881"/>
                      <a:pt x="639419" y="1232151"/>
                    </a:cubicBezTo>
                    <a:cubicBezTo>
                      <a:pt x="715797" y="1233421"/>
                      <a:pt x="1554178" y="1223261"/>
                      <a:pt x="1632332" y="1225801"/>
                    </a:cubicBezTo>
                    <a:cubicBezTo>
                      <a:pt x="1666080" y="1227071"/>
                      <a:pt x="1699829" y="1228341"/>
                      <a:pt x="1731801" y="1228341"/>
                    </a:cubicBezTo>
                    <a:cubicBezTo>
                      <a:pt x="1790416" y="1230881"/>
                      <a:pt x="1847256" y="1227071"/>
                      <a:pt x="1905871" y="1230881"/>
                    </a:cubicBezTo>
                    <a:cubicBezTo>
                      <a:pt x="1953830" y="1233421"/>
                      <a:pt x="2001788" y="1233421"/>
                      <a:pt x="2049746" y="1235961"/>
                    </a:cubicBezTo>
                    <a:cubicBezTo>
                      <a:pt x="2120795" y="1239771"/>
                      <a:pt x="2191844" y="1242311"/>
                      <a:pt x="2262894" y="1243581"/>
                    </a:cubicBezTo>
                    <a:cubicBezTo>
                      <a:pt x="2289537" y="1243581"/>
                      <a:pt x="2308375" y="1242311"/>
                      <a:pt x="2328695" y="1242311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16" name="Google Shape;16;p2"/>
          <p:cNvSpPr/>
          <p:nvPr/>
        </p:nvSpPr>
        <p:spPr>
          <a:xfrm>
            <a:off x="1870890" y="2863623"/>
            <a:ext cx="1330256" cy="201362"/>
          </a:xfrm>
          <a:custGeom>
            <a:rect b="b" l="l" r="r" t="t"/>
            <a:pathLst>
              <a:path extrusionOk="0" h="402724" w="2660511">
                <a:moveTo>
                  <a:pt x="2215854" y="288642"/>
                </a:moveTo>
                <a:cubicBezTo>
                  <a:pt x="2217283" y="315665"/>
                  <a:pt x="2218570" y="341686"/>
                  <a:pt x="2220143" y="371712"/>
                </a:cubicBezTo>
                <a:cubicBezTo>
                  <a:pt x="2206560" y="371140"/>
                  <a:pt x="2193549" y="371426"/>
                  <a:pt x="2180681" y="369853"/>
                </a:cubicBezTo>
                <a:cubicBezTo>
                  <a:pt x="2108192" y="360988"/>
                  <a:pt x="2035846" y="349979"/>
                  <a:pt x="1963071" y="343116"/>
                </a:cubicBezTo>
                <a:cubicBezTo>
                  <a:pt x="1890724" y="336253"/>
                  <a:pt x="1817949" y="332822"/>
                  <a:pt x="1745317" y="328676"/>
                </a:cubicBezTo>
                <a:cubicBezTo>
                  <a:pt x="1692130" y="325673"/>
                  <a:pt x="1638228" y="327961"/>
                  <a:pt x="1585755" y="320240"/>
                </a:cubicBezTo>
                <a:cubicBezTo>
                  <a:pt x="1541575" y="313663"/>
                  <a:pt x="1498825" y="321384"/>
                  <a:pt x="1455360" y="319811"/>
                </a:cubicBezTo>
                <a:cubicBezTo>
                  <a:pt x="1409322" y="318095"/>
                  <a:pt x="1363140" y="317380"/>
                  <a:pt x="1316959" y="316951"/>
                </a:cubicBezTo>
                <a:cubicBezTo>
                  <a:pt x="1302375" y="316809"/>
                  <a:pt x="1287648" y="319525"/>
                  <a:pt x="1273065" y="320097"/>
                </a:cubicBezTo>
                <a:cubicBezTo>
                  <a:pt x="1213730" y="322671"/>
                  <a:pt x="1154394" y="323671"/>
                  <a:pt x="1095202" y="327961"/>
                </a:cubicBezTo>
                <a:cubicBezTo>
                  <a:pt x="1043301" y="331821"/>
                  <a:pt x="991830" y="339542"/>
                  <a:pt x="940072" y="345118"/>
                </a:cubicBezTo>
                <a:cubicBezTo>
                  <a:pt x="896607" y="349836"/>
                  <a:pt x="852856" y="352267"/>
                  <a:pt x="809677" y="358415"/>
                </a:cubicBezTo>
                <a:cubicBezTo>
                  <a:pt x="768071" y="364277"/>
                  <a:pt x="727037" y="374142"/>
                  <a:pt x="685573" y="380862"/>
                </a:cubicBezTo>
                <a:cubicBezTo>
                  <a:pt x="636389" y="388869"/>
                  <a:pt x="587063" y="396446"/>
                  <a:pt x="537593" y="402309"/>
                </a:cubicBezTo>
                <a:cubicBezTo>
                  <a:pt x="508139" y="405740"/>
                  <a:pt x="490553" y="387582"/>
                  <a:pt x="496558" y="361989"/>
                </a:cubicBezTo>
                <a:cubicBezTo>
                  <a:pt x="498274" y="354840"/>
                  <a:pt x="504422" y="347120"/>
                  <a:pt x="510713" y="342973"/>
                </a:cubicBezTo>
                <a:cubicBezTo>
                  <a:pt x="518577" y="337683"/>
                  <a:pt x="528585" y="334538"/>
                  <a:pt x="538021" y="332536"/>
                </a:cubicBezTo>
                <a:cubicBezTo>
                  <a:pt x="579628" y="324243"/>
                  <a:pt x="621520" y="317094"/>
                  <a:pt x="663126" y="309088"/>
                </a:cubicBezTo>
                <a:cubicBezTo>
                  <a:pt x="680998" y="305656"/>
                  <a:pt x="698298" y="299794"/>
                  <a:pt x="716313" y="297078"/>
                </a:cubicBezTo>
                <a:cubicBezTo>
                  <a:pt x="794665" y="285211"/>
                  <a:pt x="873159" y="274058"/>
                  <a:pt x="951653" y="262477"/>
                </a:cubicBezTo>
                <a:cubicBezTo>
                  <a:pt x="952797" y="262334"/>
                  <a:pt x="953941" y="261334"/>
                  <a:pt x="955085" y="261334"/>
                </a:cubicBezTo>
                <a:cubicBezTo>
                  <a:pt x="992116" y="261763"/>
                  <a:pt x="1029147" y="262191"/>
                  <a:pt x="1066178" y="262620"/>
                </a:cubicBezTo>
                <a:cubicBezTo>
                  <a:pt x="1070896" y="262620"/>
                  <a:pt x="1077044" y="263907"/>
                  <a:pt x="1080189" y="261620"/>
                </a:cubicBezTo>
                <a:cubicBezTo>
                  <a:pt x="1109357" y="240745"/>
                  <a:pt x="1142241" y="245606"/>
                  <a:pt x="1174697" y="245892"/>
                </a:cubicBezTo>
                <a:cubicBezTo>
                  <a:pt x="1185420" y="246035"/>
                  <a:pt x="1196286" y="241746"/>
                  <a:pt x="1207153" y="241460"/>
                </a:cubicBezTo>
                <a:cubicBezTo>
                  <a:pt x="1228742" y="240745"/>
                  <a:pt x="1250475" y="241460"/>
                  <a:pt x="1272207" y="241460"/>
                </a:cubicBezTo>
                <a:cubicBezTo>
                  <a:pt x="1290079" y="241460"/>
                  <a:pt x="1308237" y="247179"/>
                  <a:pt x="1325823" y="236742"/>
                </a:cubicBezTo>
                <a:cubicBezTo>
                  <a:pt x="1331399" y="233453"/>
                  <a:pt x="1339978" y="235169"/>
                  <a:pt x="1347270" y="235169"/>
                </a:cubicBezTo>
                <a:cubicBezTo>
                  <a:pt x="1401315" y="235026"/>
                  <a:pt x="1455360" y="235026"/>
                  <a:pt x="1509405" y="235026"/>
                </a:cubicBezTo>
                <a:cubicBezTo>
                  <a:pt x="1510692" y="235026"/>
                  <a:pt x="1512265" y="234597"/>
                  <a:pt x="1512980" y="235169"/>
                </a:cubicBezTo>
                <a:cubicBezTo>
                  <a:pt x="1535141" y="251897"/>
                  <a:pt x="1558875" y="238600"/>
                  <a:pt x="1582038" y="239601"/>
                </a:cubicBezTo>
                <a:cubicBezTo>
                  <a:pt x="1641230" y="242318"/>
                  <a:pt x="1700136" y="249324"/>
                  <a:pt x="1759329" y="250467"/>
                </a:cubicBezTo>
                <a:cubicBezTo>
                  <a:pt x="1797361" y="251182"/>
                  <a:pt x="1834534" y="266624"/>
                  <a:pt x="1873424" y="255900"/>
                </a:cubicBezTo>
                <a:cubicBezTo>
                  <a:pt x="1883004" y="253327"/>
                  <a:pt x="1894871" y="258331"/>
                  <a:pt x="1905594" y="260476"/>
                </a:cubicBezTo>
                <a:cubicBezTo>
                  <a:pt x="1930472" y="265623"/>
                  <a:pt x="1954206" y="273344"/>
                  <a:pt x="1980943" y="268053"/>
                </a:cubicBezTo>
                <a:cubicBezTo>
                  <a:pt x="1996384" y="265051"/>
                  <a:pt x="2013827" y="272486"/>
                  <a:pt x="2030413" y="273916"/>
                </a:cubicBezTo>
                <a:cubicBezTo>
                  <a:pt x="2092894" y="278920"/>
                  <a:pt x="2155231" y="283781"/>
                  <a:pt x="2215854" y="288642"/>
                </a:cubicBezTo>
                <a:close/>
                <a:moveTo>
                  <a:pt x="2580873" y="16415"/>
                </a:moveTo>
                <a:cubicBezTo>
                  <a:pt x="2543127" y="16844"/>
                  <a:pt x="2504523" y="22849"/>
                  <a:pt x="2468064" y="16272"/>
                </a:cubicBezTo>
                <a:cubicBezTo>
                  <a:pt x="2436038" y="10410"/>
                  <a:pt x="2405298" y="14413"/>
                  <a:pt x="2374129" y="12554"/>
                </a:cubicBezTo>
                <a:cubicBezTo>
                  <a:pt x="2305357" y="8694"/>
                  <a:pt x="2236728" y="2832"/>
                  <a:pt x="2167813" y="9981"/>
                </a:cubicBezTo>
                <a:cubicBezTo>
                  <a:pt x="2165669" y="10267"/>
                  <a:pt x="2163381" y="7407"/>
                  <a:pt x="2161093" y="7264"/>
                </a:cubicBezTo>
                <a:cubicBezTo>
                  <a:pt x="2110480" y="4405"/>
                  <a:pt x="2059866" y="-3173"/>
                  <a:pt x="2009109" y="5834"/>
                </a:cubicBezTo>
                <a:cubicBezTo>
                  <a:pt x="2000530" y="7407"/>
                  <a:pt x="1990951" y="12554"/>
                  <a:pt x="1983659" y="10267"/>
                </a:cubicBezTo>
                <a:cubicBezTo>
                  <a:pt x="1914744" y="-11037"/>
                  <a:pt x="1844686" y="8265"/>
                  <a:pt x="1775199" y="3118"/>
                </a:cubicBezTo>
                <a:cubicBezTo>
                  <a:pt x="1713719" y="-1314"/>
                  <a:pt x="1651238" y="7264"/>
                  <a:pt x="1589186" y="9123"/>
                </a:cubicBezTo>
                <a:cubicBezTo>
                  <a:pt x="1523560" y="11125"/>
                  <a:pt x="1457791" y="11553"/>
                  <a:pt x="1392165" y="13269"/>
                </a:cubicBezTo>
                <a:cubicBezTo>
                  <a:pt x="1359423" y="14127"/>
                  <a:pt x="1326681" y="15843"/>
                  <a:pt x="1293939" y="18559"/>
                </a:cubicBezTo>
                <a:cubicBezTo>
                  <a:pt x="1249188" y="22277"/>
                  <a:pt x="1204579" y="27281"/>
                  <a:pt x="1159827" y="31570"/>
                </a:cubicBezTo>
                <a:cubicBezTo>
                  <a:pt x="1120366" y="35431"/>
                  <a:pt x="1080904" y="38576"/>
                  <a:pt x="1041443" y="43008"/>
                </a:cubicBezTo>
                <a:cubicBezTo>
                  <a:pt x="1017422" y="45725"/>
                  <a:pt x="993688" y="51873"/>
                  <a:pt x="969668" y="53446"/>
                </a:cubicBezTo>
                <a:cubicBezTo>
                  <a:pt x="913335" y="57306"/>
                  <a:pt x="855859" y="54160"/>
                  <a:pt x="800670" y="64026"/>
                </a:cubicBezTo>
                <a:cubicBezTo>
                  <a:pt x="764211" y="70460"/>
                  <a:pt x="728466" y="76465"/>
                  <a:pt x="691293" y="79181"/>
                </a:cubicBezTo>
                <a:cubicBezTo>
                  <a:pt x="639392" y="82899"/>
                  <a:pt x="588063" y="94051"/>
                  <a:pt x="536592" y="102201"/>
                </a:cubicBezTo>
                <a:cubicBezTo>
                  <a:pt x="523438" y="104345"/>
                  <a:pt x="510284" y="107205"/>
                  <a:pt x="497130" y="109064"/>
                </a:cubicBezTo>
                <a:cubicBezTo>
                  <a:pt x="432362" y="118214"/>
                  <a:pt x="366449" y="123075"/>
                  <a:pt x="302968" y="137516"/>
                </a:cubicBezTo>
                <a:cubicBezTo>
                  <a:pt x="267367" y="145666"/>
                  <a:pt x="231622" y="150241"/>
                  <a:pt x="196593" y="150956"/>
                </a:cubicBezTo>
                <a:cubicBezTo>
                  <a:pt x="132825" y="152242"/>
                  <a:pt x="72346" y="169114"/>
                  <a:pt x="8150" y="178979"/>
                </a:cubicBezTo>
                <a:cubicBezTo>
                  <a:pt x="5576" y="192848"/>
                  <a:pt x="3288" y="205859"/>
                  <a:pt x="0" y="224875"/>
                </a:cubicBezTo>
                <a:cubicBezTo>
                  <a:pt x="19731" y="233882"/>
                  <a:pt x="36602" y="247322"/>
                  <a:pt x="54331" y="248323"/>
                </a:cubicBezTo>
                <a:cubicBezTo>
                  <a:pt x="87931" y="250324"/>
                  <a:pt x="121959" y="245606"/>
                  <a:pt x="155702" y="242747"/>
                </a:cubicBezTo>
                <a:cubicBezTo>
                  <a:pt x="224473" y="236885"/>
                  <a:pt x="293388" y="232166"/>
                  <a:pt x="361874" y="223874"/>
                </a:cubicBezTo>
                <a:cubicBezTo>
                  <a:pt x="416205" y="217297"/>
                  <a:pt x="469822" y="204715"/>
                  <a:pt x="524153" y="197709"/>
                </a:cubicBezTo>
                <a:cubicBezTo>
                  <a:pt x="622092" y="185127"/>
                  <a:pt x="720174" y="174833"/>
                  <a:pt x="818256" y="163109"/>
                </a:cubicBezTo>
                <a:cubicBezTo>
                  <a:pt x="892604" y="154244"/>
                  <a:pt x="965951" y="137230"/>
                  <a:pt x="1041300" y="134513"/>
                </a:cubicBezTo>
                <a:cubicBezTo>
                  <a:pt x="1087195" y="132798"/>
                  <a:pt x="1132805" y="124219"/>
                  <a:pt x="1178700" y="120502"/>
                </a:cubicBezTo>
                <a:cubicBezTo>
                  <a:pt x="1243040" y="115211"/>
                  <a:pt x="1307379" y="111351"/>
                  <a:pt x="1371719" y="106919"/>
                </a:cubicBezTo>
                <a:cubicBezTo>
                  <a:pt x="1431340" y="102916"/>
                  <a:pt x="1490962" y="98340"/>
                  <a:pt x="1550726" y="95481"/>
                </a:cubicBezTo>
                <a:cubicBezTo>
                  <a:pt x="1599338" y="93193"/>
                  <a:pt x="1648093" y="90762"/>
                  <a:pt x="1696562" y="92764"/>
                </a:cubicBezTo>
                <a:cubicBezTo>
                  <a:pt x="1745746" y="94909"/>
                  <a:pt x="1794644" y="89333"/>
                  <a:pt x="1843828" y="90620"/>
                </a:cubicBezTo>
                <a:cubicBezTo>
                  <a:pt x="1916317" y="92764"/>
                  <a:pt x="1988806" y="89333"/>
                  <a:pt x="2061439" y="92478"/>
                </a:cubicBezTo>
                <a:cubicBezTo>
                  <a:pt x="2152944" y="96339"/>
                  <a:pt x="2244592" y="95624"/>
                  <a:pt x="2336240" y="98054"/>
                </a:cubicBezTo>
                <a:cubicBezTo>
                  <a:pt x="2421311" y="100342"/>
                  <a:pt x="2506382" y="104488"/>
                  <a:pt x="2591453" y="107062"/>
                </a:cubicBezTo>
                <a:cubicBezTo>
                  <a:pt x="2612900" y="107634"/>
                  <a:pt x="2634489" y="105203"/>
                  <a:pt x="2655221" y="104202"/>
                </a:cubicBezTo>
                <a:cubicBezTo>
                  <a:pt x="2657080" y="72890"/>
                  <a:pt x="2658795" y="44724"/>
                  <a:pt x="2660511" y="15557"/>
                </a:cubicBezTo>
                <a:cubicBezTo>
                  <a:pt x="2633774" y="15843"/>
                  <a:pt x="2607324" y="16129"/>
                  <a:pt x="2580873" y="1641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>
            <p:ph idx="2" type="pic"/>
          </p:nvPr>
        </p:nvSpPr>
        <p:spPr>
          <a:xfrm rot="345845">
            <a:off x="6539994" y="1904525"/>
            <a:ext cx="1950562" cy="2877500"/>
          </a:xfrm>
          <a:prstGeom prst="rect">
            <a:avLst/>
          </a:prstGeom>
          <a:noFill/>
          <a:ln>
            <a:noFill/>
          </a:ln>
        </p:spPr>
      </p:sp>
      <p:sp>
        <p:nvSpPr>
          <p:cNvPr id="18" name="Google Shape;18;p2"/>
          <p:cNvSpPr/>
          <p:nvPr/>
        </p:nvSpPr>
        <p:spPr>
          <a:xfrm rot="1062721">
            <a:off x="8233606" y="1603819"/>
            <a:ext cx="407237" cy="647077"/>
          </a:xfrm>
          <a:custGeom>
            <a:rect b="b" l="l" r="r" t="t"/>
            <a:pathLst>
              <a:path extrusionOk="0" h="1292846" w="812426">
                <a:moveTo>
                  <a:pt x="153926" y="619524"/>
                </a:moveTo>
                <a:cubicBezTo>
                  <a:pt x="150093" y="604789"/>
                  <a:pt x="146849" y="592707"/>
                  <a:pt x="143310" y="580625"/>
                </a:cubicBezTo>
                <a:cubicBezTo>
                  <a:pt x="136528" y="557933"/>
                  <a:pt x="134759" y="535832"/>
                  <a:pt x="144490" y="513435"/>
                </a:cubicBezTo>
                <a:cubicBezTo>
                  <a:pt x="161593" y="473947"/>
                  <a:pt x="203465" y="460391"/>
                  <a:pt x="244157" y="470705"/>
                </a:cubicBezTo>
                <a:cubicBezTo>
                  <a:pt x="252119" y="472768"/>
                  <a:pt x="259785" y="476009"/>
                  <a:pt x="270991" y="480135"/>
                </a:cubicBezTo>
                <a:cubicBezTo>
                  <a:pt x="264208" y="455381"/>
                  <a:pt x="257721" y="432985"/>
                  <a:pt x="252414" y="410293"/>
                </a:cubicBezTo>
                <a:cubicBezTo>
                  <a:pt x="240913" y="362259"/>
                  <a:pt x="226465" y="314519"/>
                  <a:pt x="219977" y="265600"/>
                </a:cubicBezTo>
                <a:cubicBezTo>
                  <a:pt x="212606" y="210493"/>
                  <a:pt x="211721" y="154502"/>
                  <a:pt x="210542" y="99100"/>
                </a:cubicBezTo>
                <a:cubicBezTo>
                  <a:pt x="209952" y="78472"/>
                  <a:pt x="214965" y="57254"/>
                  <a:pt x="220567" y="37215"/>
                </a:cubicBezTo>
                <a:cubicBezTo>
                  <a:pt x="229708" y="5094"/>
                  <a:pt x="256542" y="-7283"/>
                  <a:pt x="287503" y="4210"/>
                </a:cubicBezTo>
                <a:cubicBezTo>
                  <a:pt x="305196" y="10693"/>
                  <a:pt x="320529" y="21596"/>
                  <a:pt x="329670" y="38099"/>
                </a:cubicBezTo>
                <a:cubicBezTo>
                  <a:pt x="346773" y="68452"/>
                  <a:pt x="365350" y="98511"/>
                  <a:pt x="378030" y="130927"/>
                </a:cubicBezTo>
                <a:cubicBezTo>
                  <a:pt x="405158" y="201947"/>
                  <a:pt x="428453" y="274441"/>
                  <a:pt x="454107" y="346051"/>
                </a:cubicBezTo>
                <a:cubicBezTo>
                  <a:pt x="472389" y="396738"/>
                  <a:pt x="492145" y="447130"/>
                  <a:pt x="516030" y="497522"/>
                </a:cubicBezTo>
                <a:cubicBezTo>
                  <a:pt x="520748" y="482493"/>
                  <a:pt x="526056" y="467758"/>
                  <a:pt x="530184" y="452434"/>
                </a:cubicBezTo>
                <a:cubicBezTo>
                  <a:pt x="549056" y="385539"/>
                  <a:pt x="565864" y="317761"/>
                  <a:pt x="586505" y="251455"/>
                </a:cubicBezTo>
                <a:cubicBezTo>
                  <a:pt x="602723" y="198116"/>
                  <a:pt x="621595" y="145366"/>
                  <a:pt x="642236" y="93796"/>
                </a:cubicBezTo>
                <a:cubicBezTo>
                  <a:pt x="655800" y="59612"/>
                  <a:pt x="682928" y="34857"/>
                  <a:pt x="716839" y="20712"/>
                </a:cubicBezTo>
                <a:cubicBezTo>
                  <a:pt x="751044" y="6272"/>
                  <a:pt x="789378" y="25427"/>
                  <a:pt x="800583" y="61085"/>
                </a:cubicBezTo>
                <a:cubicBezTo>
                  <a:pt x="806480" y="80240"/>
                  <a:pt x="811788" y="100279"/>
                  <a:pt x="812083" y="120023"/>
                </a:cubicBezTo>
                <a:cubicBezTo>
                  <a:pt x="814147" y="215798"/>
                  <a:pt x="806775" y="310688"/>
                  <a:pt x="793801" y="405578"/>
                </a:cubicBezTo>
                <a:cubicBezTo>
                  <a:pt x="789378" y="437110"/>
                  <a:pt x="790262" y="469526"/>
                  <a:pt x="789672" y="501353"/>
                </a:cubicBezTo>
                <a:cubicBezTo>
                  <a:pt x="789083" y="543494"/>
                  <a:pt x="788493" y="585929"/>
                  <a:pt x="790557" y="628070"/>
                </a:cubicBezTo>
                <a:cubicBezTo>
                  <a:pt x="792032" y="661075"/>
                  <a:pt x="798814" y="693491"/>
                  <a:pt x="801467" y="726497"/>
                </a:cubicBezTo>
                <a:cubicBezTo>
                  <a:pt x="804711" y="770111"/>
                  <a:pt x="807070" y="813430"/>
                  <a:pt x="802647" y="857634"/>
                </a:cubicBezTo>
                <a:cubicBezTo>
                  <a:pt x="795570" y="925413"/>
                  <a:pt x="777288" y="990539"/>
                  <a:pt x="757236" y="1055077"/>
                </a:cubicBezTo>
                <a:cubicBezTo>
                  <a:pt x="740724" y="1108710"/>
                  <a:pt x="715954" y="1159397"/>
                  <a:pt x="676736" y="1199770"/>
                </a:cubicBezTo>
                <a:cubicBezTo>
                  <a:pt x="647544" y="1230123"/>
                  <a:pt x="612159" y="1253109"/>
                  <a:pt x="568518" y="1260771"/>
                </a:cubicBezTo>
                <a:cubicBezTo>
                  <a:pt x="523402" y="1268727"/>
                  <a:pt x="478876" y="1279926"/>
                  <a:pt x="434055" y="1289061"/>
                </a:cubicBezTo>
                <a:cubicBezTo>
                  <a:pt x="424325" y="1291124"/>
                  <a:pt x="414004" y="1291713"/>
                  <a:pt x="403978" y="1292303"/>
                </a:cubicBezTo>
                <a:cubicBezTo>
                  <a:pt x="358273" y="1295839"/>
                  <a:pt x="316401" y="1281694"/>
                  <a:pt x="276593" y="1262834"/>
                </a:cubicBezTo>
                <a:cubicBezTo>
                  <a:pt x="259196" y="1254582"/>
                  <a:pt x="245631" y="1237490"/>
                  <a:pt x="231478" y="1223050"/>
                </a:cubicBezTo>
                <a:cubicBezTo>
                  <a:pt x="152452" y="1141716"/>
                  <a:pt x="101144" y="1043878"/>
                  <a:pt x="64874" y="937790"/>
                </a:cubicBezTo>
                <a:cubicBezTo>
                  <a:pt x="46887" y="885040"/>
                  <a:pt x="32733" y="830817"/>
                  <a:pt x="16810" y="777183"/>
                </a:cubicBezTo>
                <a:cubicBezTo>
                  <a:pt x="15630" y="772763"/>
                  <a:pt x="12682" y="767458"/>
                  <a:pt x="13861" y="763922"/>
                </a:cubicBezTo>
                <a:cubicBezTo>
                  <a:pt x="22118" y="742704"/>
                  <a:pt x="10323" y="725318"/>
                  <a:pt x="5015" y="706163"/>
                </a:cubicBezTo>
                <a:cubicBezTo>
                  <a:pt x="1476" y="693786"/>
                  <a:pt x="2" y="680819"/>
                  <a:pt x="2" y="667853"/>
                </a:cubicBezTo>
                <a:cubicBezTo>
                  <a:pt x="-293" y="614809"/>
                  <a:pt x="30964" y="590939"/>
                  <a:pt x="84926" y="597127"/>
                </a:cubicBezTo>
                <a:cubicBezTo>
                  <a:pt x="106746" y="599780"/>
                  <a:pt x="127682" y="610683"/>
                  <a:pt x="153926" y="619524"/>
                </a:cubicBezTo>
                <a:close/>
                <a:moveTo>
                  <a:pt x="553479" y="890345"/>
                </a:moveTo>
                <a:cubicBezTo>
                  <a:pt x="569992" y="913036"/>
                  <a:pt x="585915" y="934253"/>
                  <a:pt x="601249" y="956061"/>
                </a:cubicBezTo>
                <a:cubicBezTo>
                  <a:pt x="616582" y="978162"/>
                  <a:pt x="643710" y="989066"/>
                  <a:pt x="656685" y="1014704"/>
                </a:cubicBezTo>
                <a:cubicBezTo>
                  <a:pt x="648428" y="1017062"/>
                  <a:pt x="641056" y="1018535"/>
                  <a:pt x="635159" y="1015883"/>
                </a:cubicBezTo>
                <a:cubicBezTo>
                  <a:pt x="582966" y="992897"/>
                  <a:pt x="552005" y="948988"/>
                  <a:pt x="525171" y="898891"/>
                </a:cubicBezTo>
                <a:cubicBezTo>
                  <a:pt x="515735" y="903900"/>
                  <a:pt x="508069" y="908615"/>
                  <a:pt x="500107" y="912446"/>
                </a:cubicBezTo>
                <a:cubicBezTo>
                  <a:pt x="466786" y="927770"/>
                  <a:pt x="434055" y="944273"/>
                  <a:pt x="400145" y="957534"/>
                </a:cubicBezTo>
                <a:cubicBezTo>
                  <a:pt x="376260" y="966964"/>
                  <a:pt x="352670" y="959892"/>
                  <a:pt x="332914" y="943684"/>
                </a:cubicBezTo>
                <a:cubicBezTo>
                  <a:pt x="307260" y="922761"/>
                  <a:pt x="306375" y="871190"/>
                  <a:pt x="329965" y="841426"/>
                </a:cubicBezTo>
                <a:cubicBezTo>
                  <a:pt x="338517" y="830817"/>
                  <a:pt x="347658" y="820503"/>
                  <a:pt x="355029" y="811957"/>
                </a:cubicBezTo>
                <a:cubicBezTo>
                  <a:pt x="328196" y="798696"/>
                  <a:pt x="301657" y="785729"/>
                  <a:pt x="276298" y="773352"/>
                </a:cubicBezTo>
                <a:cubicBezTo>
                  <a:pt x="283080" y="794865"/>
                  <a:pt x="292516" y="817851"/>
                  <a:pt x="296939" y="841721"/>
                </a:cubicBezTo>
                <a:cubicBezTo>
                  <a:pt x="304606" y="883567"/>
                  <a:pt x="287503" y="917456"/>
                  <a:pt x="251529" y="927476"/>
                </a:cubicBezTo>
                <a:cubicBezTo>
                  <a:pt x="227644" y="933959"/>
                  <a:pt x="204644" y="931307"/>
                  <a:pt x="181939" y="920108"/>
                </a:cubicBezTo>
                <a:cubicBezTo>
                  <a:pt x="144195" y="901248"/>
                  <a:pt x="114413" y="873252"/>
                  <a:pt x="86990" y="841721"/>
                </a:cubicBezTo>
                <a:cubicBezTo>
                  <a:pt x="82272" y="836121"/>
                  <a:pt x="76669" y="831112"/>
                  <a:pt x="68118" y="822271"/>
                </a:cubicBezTo>
                <a:cubicBezTo>
                  <a:pt x="69297" y="831406"/>
                  <a:pt x="69297" y="834059"/>
                  <a:pt x="70182" y="836711"/>
                </a:cubicBezTo>
                <a:cubicBezTo>
                  <a:pt x="88759" y="911268"/>
                  <a:pt x="119721" y="980225"/>
                  <a:pt x="154810" y="1048299"/>
                </a:cubicBezTo>
                <a:cubicBezTo>
                  <a:pt x="187836" y="1111952"/>
                  <a:pt x="230003" y="1167648"/>
                  <a:pt x="282491" y="1215978"/>
                </a:cubicBezTo>
                <a:cubicBezTo>
                  <a:pt x="321119" y="1251635"/>
                  <a:pt x="365940" y="1268433"/>
                  <a:pt x="419017" y="1255761"/>
                </a:cubicBezTo>
                <a:cubicBezTo>
                  <a:pt x="430517" y="1253109"/>
                  <a:pt x="442607" y="1251930"/>
                  <a:pt x="454107" y="1248983"/>
                </a:cubicBezTo>
                <a:cubicBezTo>
                  <a:pt x="518389" y="1233070"/>
                  <a:pt x="581197" y="1214504"/>
                  <a:pt x="630146" y="1165291"/>
                </a:cubicBezTo>
                <a:cubicBezTo>
                  <a:pt x="657274" y="1138179"/>
                  <a:pt x="673787" y="1104879"/>
                  <a:pt x="690005" y="1071579"/>
                </a:cubicBezTo>
                <a:cubicBezTo>
                  <a:pt x="703864" y="1042994"/>
                  <a:pt x="709762" y="1010873"/>
                  <a:pt x="720377" y="980520"/>
                </a:cubicBezTo>
                <a:cubicBezTo>
                  <a:pt x="742493" y="917456"/>
                  <a:pt x="747506" y="851445"/>
                  <a:pt x="749275" y="785729"/>
                </a:cubicBezTo>
                <a:cubicBezTo>
                  <a:pt x="750454" y="732685"/>
                  <a:pt x="746621" y="679346"/>
                  <a:pt x="740724" y="626596"/>
                </a:cubicBezTo>
                <a:cubicBezTo>
                  <a:pt x="733647" y="565006"/>
                  <a:pt x="743377" y="504300"/>
                  <a:pt x="745442" y="443299"/>
                </a:cubicBezTo>
                <a:cubicBezTo>
                  <a:pt x="746031" y="423260"/>
                  <a:pt x="749570" y="403221"/>
                  <a:pt x="751634" y="383182"/>
                </a:cubicBezTo>
                <a:cubicBezTo>
                  <a:pt x="754288" y="354892"/>
                  <a:pt x="755467" y="326601"/>
                  <a:pt x="758711" y="298311"/>
                </a:cubicBezTo>
                <a:cubicBezTo>
                  <a:pt x="762544" y="264422"/>
                  <a:pt x="769326" y="231121"/>
                  <a:pt x="771980" y="197232"/>
                </a:cubicBezTo>
                <a:cubicBezTo>
                  <a:pt x="774634" y="161574"/>
                  <a:pt x="775224" y="125622"/>
                  <a:pt x="774044" y="89965"/>
                </a:cubicBezTo>
                <a:cubicBezTo>
                  <a:pt x="773454" y="63737"/>
                  <a:pt x="762839" y="57549"/>
                  <a:pt x="738070" y="66095"/>
                </a:cubicBezTo>
                <a:cubicBezTo>
                  <a:pt x="717134" y="73462"/>
                  <a:pt x="700621" y="85839"/>
                  <a:pt x="689416" y="107351"/>
                </a:cubicBezTo>
                <a:cubicBezTo>
                  <a:pt x="661992" y="158922"/>
                  <a:pt x="650787" y="216092"/>
                  <a:pt x="631031" y="270315"/>
                </a:cubicBezTo>
                <a:cubicBezTo>
                  <a:pt x="616877" y="308920"/>
                  <a:pt x="605672" y="348703"/>
                  <a:pt x="593582" y="388192"/>
                </a:cubicBezTo>
                <a:cubicBezTo>
                  <a:pt x="582672" y="424144"/>
                  <a:pt x="572646" y="460096"/>
                  <a:pt x="562030" y="496048"/>
                </a:cubicBezTo>
                <a:cubicBezTo>
                  <a:pt x="555248" y="519624"/>
                  <a:pt x="548761" y="543494"/>
                  <a:pt x="541389" y="567069"/>
                </a:cubicBezTo>
                <a:cubicBezTo>
                  <a:pt x="538441" y="576794"/>
                  <a:pt x="533133" y="586224"/>
                  <a:pt x="521043" y="587108"/>
                </a:cubicBezTo>
                <a:cubicBezTo>
                  <a:pt x="508658" y="587992"/>
                  <a:pt x="500402" y="581214"/>
                  <a:pt x="495094" y="570310"/>
                </a:cubicBezTo>
                <a:cubicBezTo>
                  <a:pt x="487427" y="554692"/>
                  <a:pt x="480350" y="538779"/>
                  <a:pt x="472094" y="523455"/>
                </a:cubicBezTo>
                <a:cubicBezTo>
                  <a:pt x="428748" y="442709"/>
                  <a:pt x="401325" y="356365"/>
                  <a:pt x="380388" y="267663"/>
                </a:cubicBezTo>
                <a:cubicBezTo>
                  <a:pt x="364760" y="201358"/>
                  <a:pt x="339696" y="138294"/>
                  <a:pt x="312273" y="76114"/>
                </a:cubicBezTo>
                <a:cubicBezTo>
                  <a:pt x="307555" y="65505"/>
                  <a:pt x="300183" y="55486"/>
                  <a:pt x="292516" y="46350"/>
                </a:cubicBezTo>
                <a:cubicBezTo>
                  <a:pt x="283965" y="36036"/>
                  <a:pt x="275119" y="36626"/>
                  <a:pt x="268042" y="47824"/>
                </a:cubicBezTo>
                <a:cubicBezTo>
                  <a:pt x="258311" y="63442"/>
                  <a:pt x="253593" y="79650"/>
                  <a:pt x="255362" y="97921"/>
                </a:cubicBezTo>
                <a:cubicBezTo>
                  <a:pt x="258901" y="133579"/>
                  <a:pt x="263324" y="169236"/>
                  <a:pt x="262734" y="204894"/>
                </a:cubicBezTo>
                <a:cubicBezTo>
                  <a:pt x="261849" y="251455"/>
                  <a:pt x="272170" y="295659"/>
                  <a:pt x="282491" y="340157"/>
                </a:cubicBezTo>
                <a:cubicBezTo>
                  <a:pt x="292516" y="382887"/>
                  <a:pt x="305491" y="425028"/>
                  <a:pt x="316106" y="467758"/>
                </a:cubicBezTo>
                <a:cubicBezTo>
                  <a:pt x="324363" y="501353"/>
                  <a:pt x="327901" y="536716"/>
                  <a:pt x="357094" y="561175"/>
                </a:cubicBezTo>
                <a:cubicBezTo>
                  <a:pt x="358568" y="562354"/>
                  <a:pt x="359158" y="564122"/>
                  <a:pt x="360042" y="565890"/>
                </a:cubicBezTo>
                <a:cubicBezTo>
                  <a:pt x="395132" y="620997"/>
                  <a:pt x="419312" y="680819"/>
                  <a:pt x="437004" y="746535"/>
                </a:cubicBezTo>
                <a:cubicBezTo>
                  <a:pt x="452632" y="737400"/>
                  <a:pt x="467671" y="727381"/>
                  <a:pt x="483594" y="719424"/>
                </a:cubicBezTo>
                <a:cubicBezTo>
                  <a:pt x="502171" y="709994"/>
                  <a:pt x="521043" y="698501"/>
                  <a:pt x="541094" y="695259"/>
                </a:cubicBezTo>
                <a:cubicBezTo>
                  <a:pt x="578543" y="688776"/>
                  <a:pt x="613338" y="703216"/>
                  <a:pt x="646069" y="720013"/>
                </a:cubicBezTo>
                <a:cubicBezTo>
                  <a:pt x="652262" y="723255"/>
                  <a:pt x="659044" y="728559"/>
                  <a:pt x="661403" y="734748"/>
                </a:cubicBezTo>
                <a:cubicBezTo>
                  <a:pt x="664057" y="741526"/>
                  <a:pt x="665236" y="752429"/>
                  <a:pt x="661403" y="757144"/>
                </a:cubicBezTo>
                <a:cubicBezTo>
                  <a:pt x="657864" y="761565"/>
                  <a:pt x="646659" y="761565"/>
                  <a:pt x="639582" y="760386"/>
                </a:cubicBezTo>
                <a:cubicBezTo>
                  <a:pt x="631620" y="759207"/>
                  <a:pt x="624249" y="754492"/>
                  <a:pt x="616582" y="751251"/>
                </a:cubicBezTo>
                <a:cubicBezTo>
                  <a:pt x="590043" y="739758"/>
                  <a:pt x="562620" y="737400"/>
                  <a:pt x="536671" y="750072"/>
                </a:cubicBezTo>
                <a:cubicBezTo>
                  <a:pt x="491261" y="771879"/>
                  <a:pt x="445850" y="793981"/>
                  <a:pt x="406927" y="826691"/>
                </a:cubicBezTo>
                <a:cubicBezTo>
                  <a:pt x="383927" y="846141"/>
                  <a:pt x="360042" y="865296"/>
                  <a:pt x="352376" y="896828"/>
                </a:cubicBezTo>
                <a:cubicBezTo>
                  <a:pt x="347952" y="915099"/>
                  <a:pt x="352376" y="920992"/>
                  <a:pt x="370363" y="919519"/>
                </a:cubicBezTo>
                <a:cubicBezTo>
                  <a:pt x="375671" y="918929"/>
                  <a:pt x="381273" y="917751"/>
                  <a:pt x="386286" y="915983"/>
                </a:cubicBezTo>
                <a:cubicBezTo>
                  <a:pt x="409581" y="907437"/>
                  <a:pt x="432581" y="898301"/>
                  <a:pt x="455876" y="890345"/>
                </a:cubicBezTo>
                <a:cubicBezTo>
                  <a:pt x="485363" y="880325"/>
                  <a:pt x="515146" y="870895"/>
                  <a:pt x="544633" y="861465"/>
                </a:cubicBezTo>
                <a:cubicBezTo>
                  <a:pt x="557607" y="857339"/>
                  <a:pt x="567633" y="859697"/>
                  <a:pt x="573530" y="875021"/>
                </a:cubicBezTo>
                <a:cubicBezTo>
                  <a:pt x="567633" y="879736"/>
                  <a:pt x="562030" y="883861"/>
                  <a:pt x="553479" y="890345"/>
                </a:cubicBezTo>
                <a:close/>
                <a:moveTo>
                  <a:pt x="263324" y="848498"/>
                </a:moveTo>
                <a:cubicBezTo>
                  <a:pt x="264503" y="813430"/>
                  <a:pt x="241503" y="784256"/>
                  <a:pt x="223221" y="754492"/>
                </a:cubicBezTo>
                <a:cubicBezTo>
                  <a:pt x="206118" y="726497"/>
                  <a:pt x="183413" y="701743"/>
                  <a:pt x="163952" y="675515"/>
                </a:cubicBezTo>
                <a:cubicBezTo>
                  <a:pt x="142426" y="646341"/>
                  <a:pt x="111464" y="636616"/>
                  <a:pt x="77554" y="634553"/>
                </a:cubicBezTo>
                <a:cubicBezTo>
                  <a:pt x="58977" y="633374"/>
                  <a:pt x="47182" y="643983"/>
                  <a:pt x="47477" y="662549"/>
                </a:cubicBezTo>
                <a:cubicBezTo>
                  <a:pt x="47772" y="680525"/>
                  <a:pt x="49246" y="700269"/>
                  <a:pt x="56913" y="715888"/>
                </a:cubicBezTo>
                <a:cubicBezTo>
                  <a:pt x="81092" y="765101"/>
                  <a:pt x="107631" y="813725"/>
                  <a:pt x="148028" y="852624"/>
                </a:cubicBezTo>
                <a:cubicBezTo>
                  <a:pt x="168375" y="872368"/>
                  <a:pt x="189900" y="891523"/>
                  <a:pt x="219093" y="897122"/>
                </a:cubicBezTo>
                <a:cubicBezTo>
                  <a:pt x="240324" y="900953"/>
                  <a:pt x="257131" y="889755"/>
                  <a:pt x="261849" y="868832"/>
                </a:cubicBezTo>
                <a:cubicBezTo>
                  <a:pt x="263029" y="863233"/>
                  <a:pt x="262734" y="857339"/>
                  <a:pt x="263324" y="848498"/>
                </a:cubicBezTo>
                <a:close/>
                <a:moveTo>
                  <a:pt x="386286" y="725318"/>
                </a:moveTo>
                <a:cubicBezTo>
                  <a:pt x="384812" y="720013"/>
                  <a:pt x="382453" y="709110"/>
                  <a:pt x="378324" y="699090"/>
                </a:cubicBezTo>
                <a:cubicBezTo>
                  <a:pt x="368888" y="675220"/>
                  <a:pt x="356799" y="652234"/>
                  <a:pt x="348837" y="628070"/>
                </a:cubicBezTo>
                <a:cubicBezTo>
                  <a:pt x="332619" y="579151"/>
                  <a:pt x="296350" y="547030"/>
                  <a:pt x="258901" y="515793"/>
                </a:cubicBezTo>
                <a:cubicBezTo>
                  <a:pt x="237965" y="498111"/>
                  <a:pt x="210247" y="501942"/>
                  <a:pt x="193734" y="524633"/>
                </a:cubicBezTo>
                <a:cubicBezTo>
                  <a:pt x="179580" y="544083"/>
                  <a:pt x="168375" y="580625"/>
                  <a:pt x="190785" y="609504"/>
                </a:cubicBezTo>
                <a:cubicBezTo>
                  <a:pt x="200811" y="622471"/>
                  <a:pt x="209657" y="636911"/>
                  <a:pt x="219977" y="649582"/>
                </a:cubicBezTo>
                <a:cubicBezTo>
                  <a:pt x="254183" y="692018"/>
                  <a:pt x="291927" y="730917"/>
                  <a:pt x="338517" y="759502"/>
                </a:cubicBezTo>
                <a:cubicBezTo>
                  <a:pt x="365940" y="776594"/>
                  <a:pt x="387171" y="762743"/>
                  <a:pt x="386286" y="72531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7363267" y="1339657"/>
            <a:ext cx="825729" cy="773469"/>
          </a:xfrm>
          <a:custGeom>
            <a:rect b="b" l="l" r="r" t="t"/>
            <a:pathLst>
              <a:path extrusionOk="0" h="1546937" w="1651459">
                <a:moveTo>
                  <a:pt x="717019" y="1546938"/>
                </a:moveTo>
                <a:cubicBezTo>
                  <a:pt x="655070" y="1541855"/>
                  <a:pt x="589627" y="1547573"/>
                  <a:pt x="527043" y="1524068"/>
                </a:cubicBezTo>
                <a:cubicBezTo>
                  <a:pt x="499404" y="1513587"/>
                  <a:pt x="469859" y="1508505"/>
                  <a:pt x="440950" y="1501199"/>
                </a:cubicBezTo>
                <a:cubicBezTo>
                  <a:pt x="399333" y="1491035"/>
                  <a:pt x="366929" y="1464355"/>
                  <a:pt x="332937" y="1441168"/>
                </a:cubicBezTo>
                <a:cubicBezTo>
                  <a:pt x="283060" y="1407182"/>
                  <a:pt x="235407" y="1369702"/>
                  <a:pt x="191249" y="1328093"/>
                </a:cubicBezTo>
                <a:cubicBezTo>
                  <a:pt x="108968" y="1250592"/>
                  <a:pt x="56233" y="1156892"/>
                  <a:pt x="28276" y="1048264"/>
                </a:cubicBezTo>
                <a:cubicBezTo>
                  <a:pt x="19699" y="1015231"/>
                  <a:pt x="9533" y="982516"/>
                  <a:pt x="5085" y="948847"/>
                </a:cubicBezTo>
                <a:cubicBezTo>
                  <a:pt x="-2857" y="887863"/>
                  <a:pt x="-1269" y="827196"/>
                  <a:pt x="8262" y="765577"/>
                </a:cubicBezTo>
                <a:cubicBezTo>
                  <a:pt x="20969" y="683947"/>
                  <a:pt x="48608" y="607399"/>
                  <a:pt x="81330" y="532757"/>
                </a:cubicBezTo>
                <a:cubicBezTo>
                  <a:pt x="115004" y="456209"/>
                  <a:pt x="154080" y="381249"/>
                  <a:pt x="205227" y="314548"/>
                </a:cubicBezTo>
                <a:cubicBezTo>
                  <a:pt x="243349" y="265315"/>
                  <a:pt x="281789" y="215448"/>
                  <a:pt x="336749" y="182097"/>
                </a:cubicBezTo>
                <a:cubicBezTo>
                  <a:pt x="357081" y="169710"/>
                  <a:pt x="372647" y="150017"/>
                  <a:pt x="392026" y="135406"/>
                </a:cubicBezTo>
                <a:cubicBezTo>
                  <a:pt x="447621" y="93162"/>
                  <a:pt x="509252" y="64576"/>
                  <a:pt x="577555" y="49647"/>
                </a:cubicBezTo>
                <a:cubicBezTo>
                  <a:pt x="606464" y="43295"/>
                  <a:pt x="633785" y="30907"/>
                  <a:pt x="662694" y="25190"/>
                </a:cubicBezTo>
                <a:cubicBezTo>
                  <a:pt x="697004" y="18520"/>
                  <a:pt x="731950" y="15344"/>
                  <a:pt x="766578" y="11532"/>
                </a:cubicBezTo>
                <a:cubicBezTo>
                  <a:pt x="805653" y="7403"/>
                  <a:pt x="844410" y="2638"/>
                  <a:pt x="883486" y="415"/>
                </a:cubicBezTo>
                <a:cubicBezTo>
                  <a:pt x="907630" y="-855"/>
                  <a:pt x="932092" y="1050"/>
                  <a:pt x="956236" y="2638"/>
                </a:cubicBezTo>
                <a:cubicBezTo>
                  <a:pt x="994358" y="5497"/>
                  <a:pt x="1032480" y="8356"/>
                  <a:pt x="1070285" y="13755"/>
                </a:cubicBezTo>
                <a:cubicBezTo>
                  <a:pt x="1089982" y="16614"/>
                  <a:pt x="1108725" y="25190"/>
                  <a:pt x="1128104" y="29637"/>
                </a:cubicBezTo>
                <a:cubicBezTo>
                  <a:pt x="1161778" y="37577"/>
                  <a:pt x="1196724" y="41707"/>
                  <a:pt x="1227857" y="58223"/>
                </a:cubicBezTo>
                <a:cubicBezTo>
                  <a:pt x="1260261" y="75693"/>
                  <a:pt x="1292983" y="93162"/>
                  <a:pt x="1324751" y="111902"/>
                </a:cubicBezTo>
                <a:cubicBezTo>
                  <a:pt x="1350166" y="126830"/>
                  <a:pt x="1374310" y="143665"/>
                  <a:pt x="1399090" y="159863"/>
                </a:cubicBezTo>
                <a:cubicBezTo>
                  <a:pt x="1403537" y="162722"/>
                  <a:pt x="1407667" y="166216"/>
                  <a:pt x="1411479" y="170028"/>
                </a:cubicBezTo>
                <a:cubicBezTo>
                  <a:pt x="1450555" y="211637"/>
                  <a:pt x="1490583" y="252610"/>
                  <a:pt x="1528070" y="295808"/>
                </a:cubicBezTo>
                <a:cubicBezTo>
                  <a:pt x="1543636" y="313912"/>
                  <a:pt x="1554438" y="336146"/>
                  <a:pt x="1566192" y="357427"/>
                </a:cubicBezTo>
                <a:cubicBezTo>
                  <a:pt x="1591289" y="402848"/>
                  <a:pt x="1618610" y="446998"/>
                  <a:pt x="1627505" y="499724"/>
                </a:cubicBezTo>
                <a:cubicBezTo>
                  <a:pt x="1630365" y="517193"/>
                  <a:pt x="1641801" y="533074"/>
                  <a:pt x="1644978" y="550544"/>
                </a:cubicBezTo>
                <a:cubicBezTo>
                  <a:pt x="1649426" y="574366"/>
                  <a:pt x="1650061" y="598823"/>
                  <a:pt x="1651332" y="623280"/>
                </a:cubicBezTo>
                <a:cubicBezTo>
                  <a:pt x="1651967" y="633762"/>
                  <a:pt x="1650061" y="644244"/>
                  <a:pt x="1649426" y="655043"/>
                </a:cubicBezTo>
                <a:cubicBezTo>
                  <a:pt x="1646884" y="689982"/>
                  <a:pt x="1643390" y="724603"/>
                  <a:pt x="1641484" y="759542"/>
                </a:cubicBezTo>
                <a:cubicBezTo>
                  <a:pt x="1639260" y="798610"/>
                  <a:pt x="1645614" y="838631"/>
                  <a:pt x="1625282" y="875158"/>
                </a:cubicBezTo>
                <a:cubicBezTo>
                  <a:pt x="1623376" y="878652"/>
                  <a:pt x="1623058" y="883416"/>
                  <a:pt x="1623058" y="887545"/>
                </a:cubicBezTo>
                <a:cubicBezTo>
                  <a:pt x="1623693" y="939636"/>
                  <a:pt x="1603997" y="983786"/>
                  <a:pt x="1574770" y="1026348"/>
                </a:cubicBezTo>
                <a:cubicBezTo>
                  <a:pt x="1557297" y="1051441"/>
                  <a:pt x="1546496" y="1080662"/>
                  <a:pt x="1532517" y="1108296"/>
                </a:cubicBezTo>
                <a:cubicBezTo>
                  <a:pt x="1520445" y="1131800"/>
                  <a:pt x="1511868" y="1156257"/>
                  <a:pt x="1489630" y="1174362"/>
                </a:cubicBezTo>
                <a:cubicBezTo>
                  <a:pt x="1476605" y="1184844"/>
                  <a:pt x="1468663" y="1202631"/>
                  <a:pt x="1460721" y="1218512"/>
                </a:cubicBezTo>
                <a:cubicBezTo>
                  <a:pt x="1434988" y="1270285"/>
                  <a:pt x="1395595" y="1309035"/>
                  <a:pt x="1350166" y="1343339"/>
                </a:cubicBezTo>
                <a:cubicBezTo>
                  <a:pt x="1330787" y="1357950"/>
                  <a:pt x="1311726" y="1372878"/>
                  <a:pt x="1293936" y="1389077"/>
                </a:cubicBezTo>
                <a:cubicBezTo>
                  <a:pt x="1238341" y="1438945"/>
                  <a:pt x="1170356" y="1462131"/>
                  <a:pt x="1100465" y="1481189"/>
                </a:cubicBezTo>
                <a:cubicBezTo>
                  <a:pt x="1058848" y="1492623"/>
                  <a:pt x="1016596" y="1502470"/>
                  <a:pt x="974344" y="1511999"/>
                </a:cubicBezTo>
                <a:cubicBezTo>
                  <a:pt x="956871" y="1516128"/>
                  <a:pt x="938445" y="1517081"/>
                  <a:pt x="920655" y="1519939"/>
                </a:cubicBezTo>
                <a:cubicBezTo>
                  <a:pt x="879674" y="1526609"/>
                  <a:pt x="839010" y="1534232"/>
                  <a:pt x="798028" y="1540267"/>
                </a:cubicBezTo>
                <a:cubicBezTo>
                  <a:pt x="772614" y="1543444"/>
                  <a:pt x="745928" y="1544397"/>
                  <a:pt x="717019" y="1546938"/>
                </a:cubicBezTo>
                <a:close/>
                <a:moveTo>
                  <a:pt x="699864" y="1469437"/>
                </a:moveTo>
                <a:cubicBezTo>
                  <a:pt x="738304" y="1466578"/>
                  <a:pt x="766895" y="1464990"/>
                  <a:pt x="795487" y="1462131"/>
                </a:cubicBezTo>
                <a:cubicBezTo>
                  <a:pt x="823126" y="1459273"/>
                  <a:pt x="850764" y="1457685"/>
                  <a:pt x="877767" y="1451650"/>
                </a:cubicBezTo>
                <a:cubicBezTo>
                  <a:pt x="931456" y="1439580"/>
                  <a:pt x="985145" y="1425922"/>
                  <a:pt x="1038199" y="1411311"/>
                </a:cubicBezTo>
                <a:cubicBezTo>
                  <a:pt x="1065837" y="1404006"/>
                  <a:pt x="1092841" y="1394477"/>
                  <a:pt x="1119526" y="1384630"/>
                </a:cubicBezTo>
                <a:cubicBezTo>
                  <a:pt x="1150342" y="1373514"/>
                  <a:pt x="1183063" y="1364620"/>
                  <a:pt x="1210384" y="1347786"/>
                </a:cubicBezTo>
                <a:cubicBezTo>
                  <a:pt x="1239929" y="1329999"/>
                  <a:pt x="1265344" y="1304906"/>
                  <a:pt x="1291076" y="1281084"/>
                </a:cubicBezTo>
                <a:cubicBezTo>
                  <a:pt x="1339365" y="1236299"/>
                  <a:pt x="1383205" y="1187385"/>
                  <a:pt x="1414338" y="1128624"/>
                </a:cubicBezTo>
                <a:cubicBezTo>
                  <a:pt x="1424504" y="1109249"/>
                  <a:pt x="1433082" y="1088920"/>
                  <a:pt x="1444836" y="1070498"/>
                </a:cubicBezTo>
                <a:cubicBezTo>
                  <a:pt x="1468663" y="1032701"/>
                  <a:pt x="1490901" y="995538"/>
                  <a:pt x="1504879" y="952024"/>
                </a:cubicBezTo>
                <a:cubicBezTo>
                  <a:pt x="1519492" y="906921"/>
                  <a:pt x="1534424" y="862771"/>
                  <a:pt x="1543954" y="815762"/>
                </a:cubicBezTo>
                <a:cubicBezTo>
                  <a:pt x="1559203" y="742390"/>
                  <a:pt x="1550943" y="669654"/>
                  <a:pt x="1553485" y="596600"/>
                </a:cubicBezTo>
                <a:cubicBezTo>
                  <a:pt x="1553485" y="593423"/>
                  <a:pt x="1552214" y="590247"/>
                  <a:pt x="1551579" y="587388"/>
                </a:cubicBezTo>
                <a:cubicBezTo>
                  <a:pt x="1538553" y="527039"/>
                  <a:pt x="1516315" y="469867"/>
                  <a:pt x="1493442" y="412694"/>
                </a:cubicBezTo>
                <a:cubicBezTo>
                  <a:pt x="1488995" y="400942"/>
                  <a:pt x="1482323" y="389825"/>
                  <a:pt x="1474699" y="379979"/>
                </a:cubicBezTo>
                <a:cubicBezTo>
                  <a:pt x="1461038" y="362509"/>
                  <a:pt x="1447060" y="345040"/>
                  <a:pt x="1430540" y="330429"/>
                </a:cubicBezTo>
                <a:cubicBezTo>
                  <a:pt x="1396548" y="300254"/>
                  <a:pt x="1374628" y="260233"/>
                  <a:pt x="1339682" y="229741"/>
                </a:cubicBezTo>
                <a:cubicBezTo>
                  <a:pt x="1306961" y="201473"/>
                  <a:pt x="1269156" y="184956"/>
                  <a:pt x="1234528" y="161769"/>
                </a:cubicBezTo>
                <a:cubicBezTo>
                  <a:pt x="1216738" y="149699"/>
                  <a:pt x="1192912" y="145253"/>
                  <a:pt x="1184969" y="120795"/>
                </a:cubicBezTo>
                <a:cubicBezTo>
                  <a:pt x="1184016" y="118254"/>
                  <a:pt x="1180840" y="115713"/>
                  <a:pt x="1177980" y="114761"/>
                </a:cubicBezTo>
                <a:cubicBezTo>
                  <a:pt x="1154154" y="106502"/>
                  <a:pt x="1130328" y="97609"/>
                  <a:pt x="1105866" y="90939"/>
                </a:cubicBezTo>
                <a:cubicBezTo>
                  <a:pt x="1092841" y="87445"/>
                  <a:pt x="1078545" y="89033"/>
                  <a:pt x="1064884" y="87445"/>
                </a:cubicBezTo>
                <a:cubicBezTo>
                  <a:pt x="1016596" y="82680"/>
                  <a:pt x="967990" y="74422"/>
                  <a:pt x="919384" y="73152"/>
                </a:cubicBezTo>
                <a:cubicBezTo>
                  <a:pt x="872049" y="71881"/>
                  <a:pt x="824079" y="76010"/>
                  <a:pt x="776743" y="81092"/>
                </a:cubicBezTo>
                <a:cubicBezTo>
                  <a:pt x="732585" y="85857"/>
                  <a:pt x="688745" y="94432"/>
                  <a:pt x="645222" y="102056"/>
                </a:cubicBezTo>
                <a:cubicBezTo>
                  <a:pt x="625525" y="105549"/>
                  <a:pt x="605193" y="109361"/>
                  <a:pt x="586767" y="116984"/>
                </a:cubicBezTo>
                <a:cubicBezTo>
                  <a:pt x="543562" y="134136"/>
                  <a:pt x="500039" y="150970"/>
                  <a:pt x="459058" y="172886"/>
                </a:cubicBezTo>
                <a:cubicBezTo>
                  <a:pt x="425066" y="191309"/>
                  <a:pt x="390438" y="212272"/>
                  <a:pt x="363435" y="239588"/>
                </a:cubicBezTo>
                <a:cubicBezTo>
                  <a:pt x="319594" y="284055"/>
                  <a:pt x="275436" y="328841"/>
                  <a:pt x="240490" y="381567"/>
                </a:cubicBezTo>
                <a:cubicBezTo>
                  <a:pt x="197285" y="447633"/>
                  <a:pt x="160751" y="516558"/>
                  <a:pt x="133430" y="590882"/>
                </a:cubicBezTo>
                <a:cubicBezTo>
                  <a:pt x="106745" y="662984"/>
                  <a:pt x="83871" y="736038"/>
                  <a:pt x="76564" y="812586"/>
                </a:cubicBezTo>
                <a:cubicBezTo>
                  <a:pt x="72435" y="855783"/>
                  <a:pt x="69258" y="900886"/>
                  <a:pt x="77517" y="942812"/>
                </a:cubicBezTo>
                <a:cubicBezTo>
                  <a:pt x="89272" y="1000620"/>
                  <a:pt x="111828" y="1056523"/>
                  <a:pt x="130889" y="1113060"/>
                </a:cubicBezTo>
                <a:cubicBezTo>
                  <a:pt x="149950" y="1169598"/>
                  <a:pt x="183942" y="1216924"/>
                  <a:pt x="226512" y="1258215"/>
                </a:cubicBezTo>
                <a:cubicBezTo>
                  <a:pt x="243349" y="1274414"/>
                  <a:pt x="259234" y="1291884"/>
                  <a:pt x="277024" y="1307130"/>
                </a:cubicBezTo>
                <a:cubicBezTo>
                  <a:pt x="305298" y="1330952"/>
                  <a:pt x="332937" y="1356679"/>
                  <a:pt x="364388" y="1376055"/>
                </a:cubicBezTo>
                <a:cubicBezTo>
                  <a:pt x="436185" y="1420205"/>
                  <a:pt x="511794" y="1455779"/>
                  <a:pt x="598522" y="1460543"/>
                </a:cubicBezTo>
                <a:cubicBezTo>
                  <a:pt x="635691" y="1462449"/>
                  <a:pt x="672543" y="1466896"/>
                  <a:pt x="699864" y="1469437"/>
                </a:cubicBezTo>
                <a:close/>
                <a:moveTo>
                  <a:pt x="791675" y="1133388"/>
                </a:moveTo>
                <a:cubicBezTo>
                  <a:pt x="853306" y="1122271"/>
                  <a:pt x="915572" y="1114330"/>
                  <a:pt x="974026" y="1089556"/>
                </a:cubicBezTo>
                <a:cubicBezTo>
                  <a:pt x="1032798" y="1064463"/>
                  <a:pt x="1089664" y="1035877"/>
                  <a:pt x="1136364" y="991092"/>
                </a:cubicBezTo>
                <a:cubicBezTo>
                  <a:pt x="1143988" y="983786"/>
                  <a:pt x="1150024" y="974893"/>
                  <a:pt x="1155425" y="965999"/>
                </a:cubicBezTo>
                <a:cubicBezTo>
                  <a:pt x="1162731" y="953612"/>
                  <a:pt x="1160508" y="940589"/>
                  <a:pt x="1151295" y="930425"/>
                </a:cubicBezTo>
                <a:cubicBezTo>
                  <a:pt x="1142400" y="920578"/>
                  <a:pt x="1130963" y="914544"/>
                  <a:pt x="1116985" y="921849"/>
                </a:cubicBezTo>
                <a:cubicBezTo>
                  <a:pt x="1107772" y="926613"/>
                  <a:pt x="1097606" y="930743"/>
                  <a:pt x="1089664" y="937413"/>
                </a:cubicBezTo>
                <a:cubicBezTo>
                  <a:pt x="1049953" y="970446"/>
                  <a:pt x="1003571" y="991092"/>
                  <a:pt x="956554" y="1010149"/>
                </a:cubicBezTo>
                <a:cubicBezTo>
                  <a:pt x="921290" y="1024442"/>
                  <a:pt x="884121" y="1034289"/>
                  <a:pt x="847587" y="1044135"/>
                </a:cubicBezTo>
                <a:cubicBezTo>
                  <a:pt x="826302" y="1049852"/>
                  <a:pt x="804064" y="1052076"/>
                  <a:pt x="781826" y="1053982"/>
                </a:cubicBezTo>
                <a:cubicBezTo>
                  <a:pt x="764036" y="1055570"/>
                  <a:pt x="745610" y="1054934"/>
                  <a:pt x="727820" y="1053982"/>
                </a:cubicBezTo>
                <a:cubicBezTo>
                  <a:pt x="674766" y="1050488"/>
                  <a:pt x="626796" y="1032065"/>
                  <a:pt x="583273" y="1002208"/>
                </a:cubicBezTo>
                <a:cubicBezTo>
                  <a:pt x="564212" y="989186"/>
                  <a:pt x="546104" y="974257"/>
                  <a:pt x="526090" y="962505"/>
                </a:cubicBezTo>
                <a:cubicBezTo>
                  <a:pt x="520054" y="959011"/>
                  <a:pt x="506393" y="958376"/>
                  <a:pt x="502899" y="962187"/>
                </a:cubicBezTo>
                <a:cubicBezTo>
                  <a:pt x="497816" y="967905"/>
                  <a:pt x="494003" y="981245"/>
                  <a:pt x="497498" y="987598"/>
                </a:cubicBezTo>
                <a:cubicBezTo>
                  <a:pt x="507664" y="1006973"/>
                  <a:pt x="517512" y="1029524"/>
                  <a:pt x="534032" y="1042229"/>
                </a:cubicBezTo>
                <a:cubicBezTo>
                  <a:pt x="564847" y="1066051"/>
                  <a:pt x="598522" y="1087332"/>
                  <a:pt x="633785" y="1103531"/>
                </a:cubicBezTo>
                <a:cubicBezTo>
                  <a:pt x="678261" y="1123859"/>
                  <a:pt x="726231" y="1135611"/>
                  <a:pt x="776108" y="1134976"/>
                </a:cubicBezTo>
                <a:cubicBezTo>
                  <a:pt x="781191" y="1134023"/>
                  <a:pt x="786592" y="1134341"/>
                  <a:pt x="791675" y="1133388"/>
                </a:cubicBezTo>
                <a:close/>
                <a:moveTo>
                  <a:pt x="790404" y="678865"/>
                </a:moveTo>
                <a:cubicBezTo>
                  <a:pt x="777697" y="711898"/>
                  <a:pt x="775155" y="746202"/>
                  <a:pt x="770072" y="780823"/>
                </a:cubicBezTo>
                <a:cubicBezTo>
                  <a:pt x="765624" y="811315"/>
                  <a:pt x="774837" y="835772"/>
                  <a:pt x="789769" y="858641"/>
                </a:cubicBezTo>
                <a:cubicBezTo>
                  <a:pt x="817090" y="901521"/>
                  <a:pt x="868872" y="905968"/>
                  <a:pt x="903182" y="868488"/>
                </a:cubicBezTo>
                <a:cubicBezTo>
                  <a:pt x="941940" y="825926"/>
                  <a:pt x="965766" y="778282"/>
                  <a:pt x="943846" y="718568"/>
                </a:cubicBezTo>
                <a:cubicBezTo>
                  <a:pt x="939716" y="707769"/>
                  <a:pt x="938445" y="696017"/>
                  <a:pt x="935269" y="684900"/>
                </a:cubicBezTo>
                <a:cubicBezTo>
                  <a:pt x="923832" y="647102"/>
                  <a:pt x="895558" y="625504"/>
                  <a:pt x="858389" y="625186"/>
                </a:cubicBezTo>
                <a:cubicBezTo>
                  <a:pt x="829797" y="625186"/>
                  <a:pt x="801841" y="648690"/>
                  <a:pt x="790404" y="678865"/>
                </a:cubicBezTo>
                <a:close/>
                <a:moveTo>
                  <a:pt x="544515" y="728415"/>
                </a:moveTo>
                <a:cubicBezTo>
                  <a:pt x="562306" y="709039"/>
                  <a:pt x="565165" y="682994"/>
                  <a:pt x="550234" y="661395"/>
                </a:cubicBezTo>
                <a:cubicBezTo>
                  <a:pt x="534985" y="638844"/>
                  <a:pt x="513700" y="623598"/>
                  <a:pt x="487650" y="615340"/>
                </a:cubicBezTo>
                <a:cubicBezTo>
                  <a:pt x="482884" y="613751"/>
                  <a:pt x="477166" y="612799"/>
                  <a:pt x="472083" y="613751"/>
                </a:cubicBezTo>
                <a:cubicBezTo>
                  <a:pt x="432690" y="621692"/>
                  <a:pt x="410770" y="656313"/>
                  <a:pt x="413311" y="682041"/>
                </a:cubicBezTo>
                <a:cubicBezTo>
                  <a:pt x="417123" y="722062"/>
                  <a:pt x="446986" y="754778"/>
                  <a:pt x="482567" y="755095"/>
                </a:cubicBezTo>
                <a:cubicBezTo>
                  <a:pt x="506711" y="755095"/>
                  <a:pt x="528631" y="745884"/>
                  <a:pt x="544515" y="728415"/>
                </a:cubicBezTo>
                <a:close/>
                <a:moveTo>
                  <a:pt x="1177345" y="695381"/>
                </a:moveTo>
                <a:cubicBezTo>
                  <a:pt x="1202760" y="691252"/>
                  <a:pt x="1214832" y="677594"/>
                  <a:pt x="1214832" y="652184"/>
                </a:cubicBezTo>
                <a:cubicBezTo>
                  <a:pt x="1214832" y="613116"/>
                  <a:pt x="1184334" y="577542"/>
                  <a:pt x="1141447" y="566743"/>
                </a:cubicBezTo>
                <a:cubicBezTo>
                  <a:pt x="1105548" y="557532"/>
                  <a:pt x="1080133" y="576907"/>
                  <a:pt x="1080451" y="613751"/>
                </a:cubicBezTo>
                <a:cubicBezTo>
                  <a:pt x="1080451" y="663936"/>
                  <a:pt x="1127468" y="703322"/>
                  <a:pt x="1177345" y="69538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 rot="-1563210">
            <a:off x="5904175" y="900147"/>
            <a:ext cx="1013713" cy="732125"/>
          </a:xfrm>
          <a:custGeom>
            <a:rect b="b" l="l" r="r" t="t"/>
            <a:pathLst>
              <a:path extrusionOk="0" h="1458410" w="2023786">
                <a:moveTo>
                  <a:pt x="824789" y="1206837"/>
                </a:moveTo>
                <a:cubicBezTo>
                  <a:pt x="802484" y="1206837"/>
                  <a:pt x="788079" y="1208608"/>
                  <a:pt x="774219" y="1206565"/>
                </a:cubicBezTo>
                <a:cubicBezTo>
                  <a:pt x="712513" y="1197438"/>
                  <a:pt x="649786" y="1191819"/>
                  <a:pt x="589783" y="1175916"/>
                </a:cubicBezTo>
                <a:cubicBezTo>
                  <a:pt x="538906" y="1162499"/>
                  <a:pt x="487621" y="1160592"/>
                  <a:pt x="436540" y="1152828"/>
                </a:cubicBezTo>
                <a:cubicBezTo>
                  <a:pt x="409467" y="1148707"/>
                  <a:pt x="383144" y="1139785"/>
                  <a:pt x="356173" y="1134677"/>
                </a:cubicBezTo>
                <a:cubicBezTo>
                  <a:pt x="306250" y="1125278"/>
                  <a:pt x="255135" y="1120647"/>
                  <a:pt x="206336" y="1107195"/>
                </a:cubicBezTo>
                <a:cubicBezTo>
                  <a:pt x="168059" y="1096639"/>
                  <a:pt x="128012" y="1104573"/>
                  <a:pt x="90382" y="1088227"/>
                </a:cubicBezTo>
                <a:cubicBezTo>
                  <a:pt x="73866" y="1081042"/>
                  <a:pt x="52174" y="1086320"/>
                  <a:pt x="33001" y="1084379"/>
                </a:cubicBezTo>
                <a:cubicBezTo>
                  <a:pt x="10662" y="1082166"/>
                  <a:pt x="6814" y="1063402"/>
                  <a:pt x="1808" y="1046103"/>
                </a:cubicBezTo>
                <a:cubicBezTo>
                  <a:pt x="-2279" y="1031732"/>
                  <a:pt x="37" y="1019200"/>
                  <a:pt x="14203" y="1012253"/>
                </a:cubicBezTo>
                <a:cubicBezTo>
                  <a:pt x="21271" y="1008792"/>
                  <a:pt x="29088" y="1007142"/>
                  <a:pt x="36951" y="1007451"/>
                </a:cubicBezTo>
                <a:cubicBezTo>
                  <a:pt x="67293" y="1009290"/>
                  <a:pt x="97329" y="1015829"/>
                  <a:pt x="128114" y="1008541"/>
                </a:cubicBezTo>
                <a:cubicBezTo>
                  <a:pt x="136559" y="1006532"/>
                  <a:pt x="147048" y="1011504"/>
                  <a:pt x="156174" y="1014535"/>
                </a:cubicBezTo>
                <a:cubicBezTo>
                  <a:pt x="167480" y="1018280"/>
                  <a:pt x="177798" y="1025977"/>
                  <a:pt x="190228" y="1016203"/>
                </a:cubicBezTo>
                <a:cubicBezTo>
                  <a:pt x="193293" y="1013819"/>
                  <a:pt x="199729" y="1014739"/>
                  <a:pt x="204360" y="1015488"/>
                </a:cubicBezTo>
                <a:cubicBezTo>
                  <a:pt x="246655" y="1022537"/>
                  <a:pt x="288985" y="1029110"/>
                  <a:pt x="331041" y="1037487"/>
                </a:cubicBezTo>
                <a:cubicBezTo>
                  <a:pt x="344663" y="1040143"/>
                  <a:pt x="357467" y="1047703"/>
                  <a:pt x="370986" y="1051824"/>
                </a:cubicBezTo>
                <a:cubicBezTo>
                  <a:pt x="380825" y="1054661"/>
                  <a:pt x="390920" y="1056520"/>
                  <a:pt x="401124" y="1057374"/>
                </a:cubicBezTo>
                <a:cubicBezTo>
                  <a:pt x="414746" y="1058703"/>
                  <a:pt x="428878" y="1058226"/>
                  <a:pt x="442670" y="1059690"/>
                </a:cubicBezTo>
                <a:cubicBezTo>
                  <a:pt x="479584" y="1063606"/>
                  <a:pt x="514830" y="1075491"/>
                  <a:pt x="551915" y="1080565"/>
                </a:cubicBezTo>
                <a:cubicBezTo>
                  <a:pt x="604528" y="1087785"/>
                  <a:pt x="660002" y="1083562"/>
                  <a:pt x="709550" y="1108898"/>
                </a:cubicBezTo>
                <a:cubicBezTo>
                  <a:pt x="729710" y="1100419"/>
                  <a:pt x="748542" y="1111316"/>
                  <a:pt x="767885" y="1113495"/>
                </a:cubicBezTo>
                <a:cubicBezTo>
                  <a:pt x="782903" y="1115198"/>
                  <a:pt x="797376" y="1121157"/>
                  <a:pt x="812155" y="1124563"/>
                </a:cubicBezTo>
                <a:cubicBezTo>
                  <a:pt x="817707" y="1125541"/>
                  <a:pt x="823365" y="1125770"/>
                  <a:pt x="828978" y="1125244"/>
                </a:cubicBezTo>
                <a:cubicBezTo>
                  <a:pt x="839194" y="1124699"/>
                  <a:pt x="851249" y="1119931"/>
                  <a:pt x="859626" y="1123541"/>
                </a:cubicBezTo>
                <a:cubicBezTo>
                  <a:pt x="890513" y="1136720"/>
                  <a:pt x="925180" y="1132327"/>
                  <a:pt x="955862" y="1146766"/>
                </a:cubicBezTo>
                <a:cubicBezTo>
                  <a:pt x="965364" y="1151261"/>
                  <a:pt x="979258" y="1145608"/>
                  <a:pt x="989916" y="1148979"/>
                </a:cubicBezTo>
                <a:cubicBezTo>
                  <a:pt x="1007829" y="1154735"/>
                  <a:pt x="1023970" y="1167028"/>
                  <a:pt x="1042155" y="1170808"/>
                </a:cubicBezTo>
                <a:cubicBezTo>
                  <a:pt x="1060340" y="1174588"/>
                  <a:pt x="1080364" y="1168629"/>
                  <a:pt x="1098719" y="1171864"/>
                </a:cubicBezTo>
                <a:cubicBezTo>
                  <a:pt x="1118606" y="1175269"/>
                  <a:pt x="1137370" y="1185111"/>
                  <a:pt x="1156951" y="1191070"/>
                </a:cubicBezTo>
                <a:cubicBezTo>
                  <a:pt x="1169585" y="1194918"/>
                  <a:pt x="1182798" y="1196825"/>
                  <a:pt x="1195704" y="1199686"/>
                </a:cubicBezTo>
                <a:cubicBezTo>
                  <a:pt x="1215285" y="1204011"/>
                  <a:pt x="1234866" y="1208233"/>
                  <a:pt x="1254345" y="1212899"/>
                </a:cubicBezTo>
                <a:cubicBezTo>
                  <a:pt x="1258806" y="1213988"/>
                  <a:pt x="1265413" y="1219437"/>
                  <a:pt x="1266741" y="1218245"/>
                </a:cubicBezTo>
                <a:cubicBezTo>
                  <a:pt x="1285641" y="1200878"/>
                  <a:pt x="1303621" y="1217837"/>
                  <a:pt x="1321704" y="1219335"/>
                </a:cubicBezTo>
                <a:cubicBezTo>
                  <a:pt x="1343124" y="1221106"/>
                  <a:pt x="1364339" y="1225056"/>
                  <a:pt x="1385623" y="1228257"/>
                </a:cubicBezTo>
                <a:cubicBezTo>
                  <a:pt x="1435001" y="1235726"/>
                  <a:pt x="1484391" y="1243241"/>
                  <a:pt x="1533792" y="1250801"/>
                </a:cubicBezTo>
                <a:cubicBezTo>
                  <a:pt x="1537401" y="1251346"/>
                  <a:pt x="1542612" y="1250494"/>
                  <a:pt x="1544314" y="1252537"/>
                </a:cubicBezTo>
                <a:cubicBezTo>
                  <a:pt x="1561137" y="1272970"/>
                  <a:pt x="1590389" y="1258565"/>
                  <a:pt x="1608234" y="1275899"/>
                </a:cubicBezTo>
                <a:cubicBezTo>
                  <a:pt x="1611225" y="1278111"/>
                  <a:pt x="1614979" y="1279031"/>
                  <a:pt x="1618654" y="1278453"/>
                </a:cubicBezTo>
                <a:cubicBezTo>
                  <a:pt x="1655330" y="1272936"/>
                  <a:pt x="1689180" y="1289384"/>
                  <a:pt x="1724562" y="1293743"/>
                </a:cubicBezTo>
                <a:cubicBezTo>
                  <a:pt x="1754700" y="1297455"/>
                  <a:pt x="1788583" y="1297148"/>
                  <a:pt x="1814839" y="1309544"/>
                </a:cubicBezTo>
                <a:cubicBezTo>
                  <a:pt x="1848450" y="1325481"/>
                  <a:pt x="1886522" y="1322552"/>
                  <a:pt x="1918363" y="1342576"/>
                </a:cubicBezTo>
                <a:cubicBezTo>
                  <a:pt x="1930520" y="1350204"/>
                  <a:pt x="1948671" y="1347582"/>
                  <a:pt x="1963212" y="1352315"/>
                </a:cubicBezTo>
                <a:cubicBezTo>
                  <a:pt x="1981975" y="1358411"/>
                  <a:pt x="2003361" y="1361510"/>
                  <a:pt x="1999309" y="1392363"/>
                </a:cubicBezTo>
                <a:cubicBezTo>
                  <a:pt x="1997810" y="1403669"/>
                  <a:pt x="2013407" y="1416711"/>
                  <a:pt x="2019503" y="1429822"/>
                </a:cubicBezTo>
                <a:cubicBezTo>
                  <a:pt x="2022670" y="1436633"/>
                  <a:pt x="2025633" y="1447666"/>
                  <a:pt x="2022363" y="1452025"/>
                </a:cubicBezTo>
                <a:cubicBezTo>
                  <a:pt x="2018651" y="1456963"/>
                  <a:pt x="2007175" y="1459517"/>
                  <a:pt x="2000228" y="1457951"/>
                </a:cubicBezTo>
                <a:cubicBezTo>
                  <a:pt x="1964914" y="1450118"/>
                  <a:pt x="1929975" y="1440413"/>
                  <a:pt x="1894661" y="1431729"/>
                </a:cubicBezTo>
                <a:cubicBezTo>
                  <a:pt x="1875897" y="1427064"/>
                  <a:pt x="1856997" y="1422943"/>
                  <a:pt x="1838098" y="1418959"/>
                </a:cubicBezTo>
                <a:cubicBezTo>
                  <a:pt x="1784224" y="1407608"/>
                  <a:pt x="1730340" y="1396256"/>
                  <a:pt x="1676444" y="1384905"/>
                </a:cubicBezTo>
                <a:cubicBezTo>
                  <a:pt x="1608097" y="1370671"/>
                  <a:pt x="1539887" y="1355857"/>
                  <a:pt x="1471371" y="1342576"/>
                </a:cubicBezTo>
                <a:cubicBezTo>
                  <a:pt x="1414569" y="1331577"/>
                  <a:pt x="1356439" y="1326026"/>
                  <a:pt x="1300624" y="1311485"/>
                </a:cubicBezTo>
                <a:cubicBezTo>
                  <a:pt x="1231154" y="1293402"/>
                  <a:pt x="1158586" y="1291359"/>
                  <a:pt x="1090478" y="1267692"/>
                </a:cubicBezTo>
                <a:cubicBezTo>
                  <a:pt x="1078319" y="1262874"/>
                  <a:pt x="1065918" y="1258691"/>
                  <a:pt x="1053325" y="1255160"/>
                </a:cubicBezTo>
                <a:cubicBezTo>
                  <a:pt x="1037319" y="1251414"/>
                  <a:pt x="1020871" y="1249711"/>
                  <a:pt x="1004662" y="1246885"/>
                </a:cubicBezTo>
                <a:cubicBezTo>
                  <a:pt x="959779" y="1239052"/>
                  <a:pt x="914862" y="1231458"/>
                  <a:pt x="870115" y="1223047"/>
                </a:cubicBezTo>
                <a:cubicBezTo>
                  <a:pt x="858400" y="1220833"/>
                  <a:pt x="847196" y="1215930"/>
                  <a:pt x="835891" y="1211877"/>
                </a:cubicBezTo>
                <a:cubicBezTo>
                  <a:pt x="832074" y="1210466"/>
                  <a:pt x="828364" y="1208781"/>
                  <a:pt x="824789" y="1206837"/>
                </a:cubicBezTo>
                <a:close/>
                <a:moveTo>
                  <a:pt x="1540602" y="576192"/>
                </a:moveTo>
                <a:cubicBezTo>
                  <a:pt x="1532123" y="548268"/>
                  <a:pt x="1526164" y="544182"/>
                  <a:pt x="1499227" y="549801"/>
                </a:cubicBezTo>
                <a:cubicBezTo>
                  <a:pt x="1493688" y="550570"/>
                  <a:pt x="1488096" y="550877"/>
                  <a:pt x="1482506" y="550720"/>
                </a:cubicBezTo>
                <a:cubicBezTo>
                  <a:pt x="1450496" y="551810"/>
                  <a:pt x="1418383" y="552150"/>
                  <a:pt x="1386406" y="554126"/>
                </a:cubicBezTo>
                <a:cubicBezTo>
                  <a:pt x="1361717" y="555726"/>
                  <a:pt x="1337198" y="559778"/>
                  <a:pt x="1312543" y="562162"/>
                </a:cubicBezTo>
                <a:cubicBezTo>
                  <a:pt x="1250054" y="568156"/>
                  <a:pt x="1187463" y="573059"/>
                  <a:pt x="1125247" y="579904"/>
                </a:cubicBezTo>
                <a:cubicBezTo>
                  <a:pt x="1074983" y="585387"/>
                  <a:pt x="1025060" y="593730"/>
                  <a:pt x="974831" y="599417"/>
                </a:cubicBezTo>
                <a:cubicBezTo>
                  <a:pt x="958314" y="601256"/>
                  <a:pt x="940777" y="595603"/>
                  <a:pt x="924635" y="598804"/>
                </a:cubicBezTo>
                <a:cubicBezTo>
                  <a:pt x="885167" y="606637"/>
                  <a:pt x="845085" y="606024"/>
                  <a:pt x="805446" y="609701"/>
                </a:cubicBezTo>
                <a:cubicBezTo>
                  <a:pt x="751675" y="614707"/>
                  <a:pt x="697223" y="611643"/>
                  <a:pt x="643179" y="614401"/>
                </a:cubicBezTo>
                <a:cubicBezTo>
                  <a:pt x="596219" y="616819"/>
                  <a:pt x="549361" y="621552"/>
                  <a:pt x="502673" y="627069"/>
                </a:cubicBezTo>
                <a:cubicBezTo>
                  <a:pt x="470560" y="630849"/>
                  <a:pt x="438822" y="637932"/>
                  <a:pt x="406845" y="642938"/>
                </a:cubicBezTo>
                <a:cubicBezTo>
                  <a:pt x="397957" y="644300"/>
                  <a:pt x="388354" y="641882"/>
                  <a:pt x="379602" y="643858"/>
                </a:cubicBezTo>
                <a:cubicBezTo>
                  <a:pt x="338465" y="653222"/>
                  <a:pt x="297873" y="665618"/>
                  <a:pt x="254965" y="664494"/>
                </a:cubicBezTo>
                <a:cubicBezTo>
                  <a:pt x="246552" y="664511"/>
                  <a:pt x="238179" y="665657"/>
                  <a:pt x="230071" y="667900"/>
                </a:cubicBezTo>
                <a:cubicBezTo>
                  <a:pt x="189207" y="677912"/>
                  <a:pt x="148546" y="688332"/>
                  <a:pt x="107818" y="698548"/>
                </a:cubicBezTo>
                <a:cubicBezTo>
                  <a:pt x="69030" y="708458"/>
                  <a:pt x="63990" y="714724"/>
                  <a:pt x="61743" y="754839"/>
                </a:cubicBezTo>
                <a:cubicBezTo>
                  <a:pt x="60108" y="784296"/>
                  <a:pt x="76795" y="798905"/>
                  <a:pt x="105127" y="792605"/>
                </a:cubicBezTo>
                <a:cubicBezTo>
                  <a:pt x="109895" y="791549"/>
                  <a:pt x="114322" y="789200"/>
                  <a:pt x="119089" y="788212"/>
                </a:cubicBezTo>
                <a:cubicBezTo>
                  <a:pt x="145073" y="782593"/>
                  <a:pt x="170988" y="776395"/>
                  <a:pt x="197175" y="771968"/>
                </a:cubicBezTo>
                <a:cubicBezTo>
                  <a:pt x="229458" y="766486"/>
                  <a:pt x="262082" y="763046"/>
                  <a:pt x="294399" y="757768"/>
                </a:cubicBezTo>
                <a:cubicBezTo>
                  <a:pt x="354913" y="747858"/>
                  <a:pt x="415052" y="735054"/>
                  <a:pt x="475872" y="727562"/>
                </a:cubicBezTo>
                <a:cubicBezTo>
                  <a:pt x="546875" y="718844"/>
                  <a:pt x="618456" y="714451"/>
                  <a:pt x="689765" y="708390"/>
                </a:cubicBezTo>
                <a:cubicBezTo>
                  <a:pt x="724739" y="705393"/>
                  <a:pt x="759712" y="702294"/>
                  <a:pt x="794719" y="700149"/>
                </a:cubicBezTo>
                <a:cubicBezTo>
                  <a:pt x="862214" y="695960"/>
                  <a:pt x="929777" y="692929"/>
                  <a:pt x="997238" y="688434"/>
                </a:cubicBezTo>
                <a:cubicBezTo>
                  <a:pt x="1050158" y="685029"/>
                  <a:pt x="1103078" y="680874"/>
                  <a:pt x="1155793" y="675289"/>
                </a:cubicBezTo>
                <a:cubicBezTo>
                  <a:pt x="1200234" y="670556"/>
                  <a:pt x="1244333" y="663268"/>
                  <a:pt x="1288603" y="657173"/>
                </a:cubicBezTo>
                <a:cubicBezTo>
                  <a:pt x="1316221" y="653325"/>
                  <a:pt x="1343771" y="648421"/>
                  <a:pt x="1371525" y="646037"/>
                </a:cubicBezTo>
                <a:cubicBezTo>
                  <a:pt x="1408780" y="642870"/>
                  <a:pt x="1446273" y="642053"/>
                  <a:pt x="1483596" y="639431"/>
                </a:cubicBezTo>
                <a:cubicBezTo>
                  <a:pt x="1506855" y="637830"/>
                  <a:pt x="1529978" y="634799"/>
                  <a:pt x="1560933" y="631632"/>
                </a:cubicBezTo>
                <a:cubicBezTo>
                  <a:pt x="1551942" y="607454"/>
                  <a:pt x="1545404" y="592062"/>
                  <a:pt x="1540602" y="576192"/>
                </a:cubicBezTo>
                <a:close/>
                <a:moveTo>
                  <a:pt x="1324701" y="21318"/>
                </a:moveTo>
                <a:cubicBezTo>
                  <a:pt x="1238612" y="48561"/>
                  <a:pt x="1152762" y="76758"/>
                  <a:pt x="1066742" y="104273"/>
                </a:cubicBezTo>
                <a:cubicBezTo>
                  <a:pt x="1043109" y="111867"/>
                  <a:pt x="1019237" y="118746"/>
                  <a:pt x="995399" y="125557"/>
                </a:cubicBezTo>
                <a:cubicBezTo>
                  <a:pt x="971561" y="132368"/>
                  <a:pt x="948030" y="137987"/>
                  <a:pt x="924703" y="145240"/>
                </a:cubicBezTo>
                <a:cubicBezTo>
                  <a:pt x="900014" y="152936"/>
                  <a:pt x="879480" y="170917"/>
                  <a:pt x="850295" y="168771"/>
                </a:cubicBezTo>
                <a:cubicBezTo>
                  <a:pt x="836265" y="167716"/>
                  <a:pt x="821622" y="180622"/>
                  <a:pt x="806706" y="185526"/>
                </a:cubicBezTo>
                <a:cubicBezTo>
                  <a:pt x="745409" y="205720"/>
                  <a:pt x="682512" y="220601"/>
                  <a:pt x="624790" y="250501"/>
                </a:cubicBezTo>
                <a:cubicBezTo>
                  <a:pt x="622645" y="251590"/>
                  <a:pt x="619955" y="253327"/>
                  <a:pt x="617979" y="252884"/>
                </a:cubicBezTo>
                <a:cubicBezTo>
                  <a:pt x="591758" y="246823"/>
                  <a:pt x="573437" y="264361"/>
                  <a:pt x="551540" y="272636"/>
                </a:cubicBezTo>
                <a:cubicBezTo>
                  <a:pt x="530257" y="280638"/>
                  <a:pt x="512651" y="302263"/>
                  <a:pt x="484999" y="293919"/>
                </a:cubicBezTo>
                <a:cubicBezTo>
                  <a:pt x="477745" y="291740"/>
                  <a:pt x="467325" y="298210"/>
                  <a:pt x="458880" y="301888"/>
                </a:cubicBezTo>
                <a:cubicBezTo>
                  <a:pt x="409161" y="323546"/>
                  <a:pt x="361758" y="350415"/>
                  <a:pt x="309042" y="365569"/>
                </a:cubicBezTo>
                <a:cubicBezTo>
                  <a:pt x="280369" y="373844"/>
                  <a:pt x="248937" y="381200"/>
                  <a:pt x="225883" y="398465"/>
                </a:cubicBezTo>
                <a:cubicBezTo>
                  <a:pt x="194587" y="421928"/>
                  <a:pt x="157775" y="430408"/>
                  <a:pt x="124640" y="448558"/>
                </a:cubicBezTo>
                <a:cubicBezTo>
                  <a:pt x="96580" y="464053"/>
                  <a:pt x="87726" y="477402"/>
                  <a:pt x="99100" y="508391"/>
                </a:cubicBezTo>
                <a:cubicBezTo>
                  <a:pt x="108499" y="534000"/>
                  <a:pt x="130327" y="543637"/>
                  <a:pt x="156651" y="533285"/>
                </a:cubicBezTo>
                <a:cubicBezTo>
                  <a:pt x="187129" y="521263"/>
                  <a:pt x="217199" y="508119"/>
                  <a:pt x="247915" y="496711"/>
                </a:cubicBezTo>
                <a:cubicBezTo>
                  <a:pt x="331824" y="465585"/>
                  <a:pt x="416040" y="435414"/>
                  <a:pt x="499915" y="404288"/>
                </a:cubicBezTo>
                <a:cubicBezTo>
                  <a:pt x="525659" y="394787"/>
                  <a:pt x="550995" y="383856"/>
                  <a:pt x="576536" y="374185"/>
                </a:cubicBezTo>
                <a:cubicBezTo>
                  <a:pt x="619239" y="358247"/>
                  <a:pt x="662284" y="343161"/>
                  <a:pt x="704953" y="327224"/>
                </a:cubicBezTo>
                <a:cubicBezTo>
                  <a:pt x="750279" y="310197"/>
                  <a:pt x="794856" y="291365"/>
                  <a:pt x="840658" y="275939"/>
                </a:cubicBezTo>
                <a:cubicBezTo>
                  <a:pt x="879241" y="262964"/>
                  <a:pt x="919323" y="254519"/>
                  <a:pt x="958280" y="242634"/>
                </a:cubicBezTo>
                <a:cubicBezTo>
                  <a:pt x="991483" y="232418"/>
                  <a:pt x="1023698" y="219171"/>
                  <a:pt x="1057037" y="209227"/>
                </a:cubicBezTo>
                <a:cubicBezTo>
                  <a:pt x="1143023" y="183551"/>
                  <a:pt x="1229520" y="159577"/>
                  <a:pt x="1315438" y="133628"/>
                </a:cubicBezTo>
                <a:cubicBezTo>
                  <a:pt x="1353646" y="122083"/>
                  <a:pt x="1390901" y="107406"/>
                  <a:pt x="1430268" y="93580"/>
                </a:cubicBezTo>
                <a:lnTo>
                  <a:pt x="1400300" y="0"/>
                </a:lnTo>
                <a:cubicBezTo>
                  <a:pt x="1377484" y="6368"/>
                  <a:pt x="1350786" y="13009"/>
                  <a:pt x="1324701" y="2131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 rot="2359779">
            <a:off x="5168588" y="4169130"/>
            <a:ext cx="1237975" cy="386516"/>
          </a:xfrm>
          <a:custGeom>
            <a:rect b="b" l="l" r="r" t="t"/>
            <a:pathLst>
              <a:path extrusionOk="0" h="771549" w="2471197">
                <a:moveTo>
                  <a:pt x="385484" y="681573"/>
                </a:moveTo>
                <a:cubicBezTo>
                  <a:pt x="387347" y="686652"/>
                  <a:pt x="389040" y="691561"/>
                  <a:pt x="392087" y="699687"/>
                </a:cubicBezTo>
                <a:cubicBezTo>
                  <a:pt x="412741" y="678695"/>
                  <a:pt x="435426" y="692238"/>
                  <a:pt x="457943" y="693254"/>
                </a:cubicBezTo>
                <a:cubicBezTo>
                  <a:pt x="501282" y="694947"/>
                  <a:pt x="544791" y="694270"/>
                  <a:pt x="588130" y="695116"/>
                </a:cubicBezTo>
                <a:cubicBezTo>
                  <a:pt x="628084" y="695794"/>
                  <a:pt x="668207" y="697656"/>
                  <a:pt x="708160" y="697656"/>
                </a:cubicBezTo>
                <a:cubicBezTo>
                  <a:pt x="721196" y="697656"/>
                  <a:pt x="734401" y="693593"/>
                  <a:pt x="747437" y="691392"/>
                </a:cubicBezTo>
                <a:cubicBezTo>
                  <a:pt x="794332" y="683604"/>
                  <a:pt x="842411" y="680049"/>
                  <a:pt x="887613" y="667013"/>
                </a:cubicBezTo>
                <a:cubicBezTo>
                  <a:pt x="928244" y="655332"/>
                  <a:pt x="968536" y="640773"/>
                  <a:pt x="1008997" y="627568"/>
                </a:cubicBezTo>
                <a:cubicBezTo>
                  <a:pt x="1021695" y="623335"/>
                  <a:pt x="1035238" y="622150"/>
                  <a:pt x="1048274" y="618595"/>
                </a:cubicBezTo>
                <a:cubicBezTo>
                  <a:pt x="1060802" y="615209"/>
                  <a:pt x="1072991" y="610808"/>
                  <a:pt x="1087550" y="606237"/>
                </a:cubicBezTo>
                <a:cubicBezTo>
                  <a:pt x="1082471" y="594047"/>
                  <a:pt x="1079085" y="585921"/>
                  <a:pt x="1075700" y="577964"/>
                </a:cubicBezTo>
                <a:cubicBezTo>
                  <a:pt x="1042687" y="499073"/>
                  <a:pt x="1055723" y="422890"/>
                  <a:pt x="1092629" y="349755"/>
                </a:cubicBezTo>
                <a:cubicBezTo>
                  <a:pt x="1117008" y="301506"/>
                  <a:pt x="1148666" y="258335"/>
                  <a:pt x="1185911" y="218043"/>
                </a:cubicBezTo>
                <a:cubicBezTo>
                  <a:pt x="1242286" y="157097"/>
                  <a:pt x="1307464" y="108340"/>
                  <a:pt x="1377214" y="64831"/>
                </a:cubicBezTo>
                <a:cubicBezTo>
                  <a:pt x="1387710" y="58229"/>
                  <a:pt x="1397360" y="50272"/>
                  <a:pt x="1408364" y="44685"/>
                </a:cubicBezTo>
                <a:cubicBezTo>
                  <a:pt x="1424278" y="36559"/>
                  <a:pt x="1440699" y="29618"/>
                  <a:pt x="1457290" y="23015"/>
                </a:cubicBezTo>
                <a:cubicBezTo>
                  <a:pt x="1464570" y="20137"/>
                  <a:pt x="1473712" y="20815"/>
                  <a:pt x="1479806" y="16752"/>
                </a:cubicBezTo>
                <a:cubicBezTo>
                  <a:pt x="1517729" y="-8473"/>
                  <a:pt x="1559036" y="1854"/>
                  <a:pt x="1599498" y="3377"/>
                </a:cubicBezTo>
                <a:cubicBezTo>
                  <a:pt x="1634034" y="4732"/>
                  <a:pt x="1670094" y="5917"/>
                  <a:pt x="1699213" y="25555"/>
                </a:cubicBezTo>
                <a:cubicBezTo>
                  <a:pt x="1723591" y="41976"/>
                  <a:pt x="1758635" y="51626"/>
                  <a:pt x="1760159" y="90903"/>
                </a:cubicBezTo>
                <a:cubicBezTo>
                  <a:pt x="1760497" y="97336"/>
                  <a:pt x="1764052" y="103938"/>
                  <a:pt x="1767438" y="109694"/>
                </a:cubicBezTo>
                <a:cubicBezTo>
                  <a:pt x="1787754" y="143384"/>
                  <a:pt x="1785045" y="178090"/>
                  <a:pt x="1765745" y="209409"/>
                </a:cubicBezTo>
                <a:cubicBezTo>
                  <a:pt x="1745261" y="242591"/>
                  <a:pt x="1719189" y="272218"/>
                  <a:pt x="1695996" y="303876"/>
                </a:cubicBezTo>
                <a:cubicBezTo>
                  <a:pt x="1653672" y="361775"/>
                  <a:pt x="1599498" y="407654"/>
                  <a:pt x="1542784" y="450147"/>
                </a:cubicBezTo>
                <a:cubicBezTo>
                  <a:pt x="1499614" y="482313"/>
                  <a:pt x="1453396" y="510585"/>
                  <a:pt x="1407687" y="539026"/>
                </a:cubicBezTo>
                <a:cubicBezTo>
                  <a:pt x="1370103" y="562220"/>
                  <a:pt x="1331166" y="583043"/>
                  <a:pt x="1292905" y="604713"/>
                </a:cubicBezTo>
                <a:cubicBezTo>
                  <a:pt x="1295783" y="610130"/>
                  <a:pt x="1296629" y="613516"/>
                  <a:pt x="1297645" y="613516"/>
                </a:cubicBezTo>
                <a:cubicBezTo>
                  <a:pt x="1354698" y="614532"/>
                  <a:pt x="1412088" y="618764"/>
                  <a:pt x="1468972" y="615040"/>
                </a:cubicBezTo>
                <a:cubicBezTo>
                  <a:pt x="1543461" y="610130"/>
                  <a:pt x="1618798" y="605052"/>
                  <a:pt x="1691425" y="588969"/>
                </a:cubicBezTo>
                <a:cubicBezTo>
                  <a:pt x="1789955" y="567129"/>
                  <a:pt x="1889669" y="546475"/>
                  <a:pt x="1983120" y="505506"/>
                </a:cubicBezTo>
                <a:cubicBezTo>
                  <a:pt x="1987014" y="503813"/>
                  <a:pt x="1991754" y="503813"/>
                  <a:pt x="1995986" y="502459"/>
                </a:cubicBezTo>
                <a:cubicBezTo>
                  <a:pt x="2020534" y="494671"/>
                  <a:pt x="2045082" y="487053"/>
                  <a:pt x="2069460" y="478757"/>
                </a:cubicBezTo>
                <a:cubicBezTo>
                  <a:pt x="2077925" y="475879"/>
                  <a:pt x="2085543" y="468092"/>
                  <a:pt x="2093670" y="467923"/>
                </a:cubicBezTo>
                <a:cubicBezTo>
                  <a:pt x="2146659" y="466399"/>
                  <a:pt x="2187967" y="431693"/>
                  <a:pt x="2236893" y="419166"/>
                </a:cubicBezTo>
                <a:cubicBezTo>
                  <a:pt x="2266858" y="411378"/>
                  <a:pt x="2295977" y="400205"/>
                  <a:pt x="2332714" y="388185"/>
                </a:cubicBezTo>
                <a:cubicBezTo>
                  <a:pt x="2320356" y="383275"/>
                  <a:pt x="2314430" y="381751"/>
                  <a:pt x="2309521" y="378873"/>
                </a:cubicBezTo>
                <a:cubicBezTo>
                  <a:pt x="2301902" y="374472"/>
                  <a:pt x="2296146" y="370239"/>
                  <a:pt x="2298517" y="358389"/>
                </a:cubicBezTo>
                <a:cubicBezTo>
                  <a:pt x="2301564" y="341967"/>
                  <a:pt x="2287851" y="321652"/>
                  <a:pt x="2310028" y="309801"/>
                </a:cubicBezTo>
                <a:cubicBezTo>
                  <a:pt x="2313584" y="307939"/>
                  <a:pt x="2319340" y="306246"/>
                  <a:pt x="2322387" y="307770"/>
                </a:cubicBezTo>
                <a:cubicBezTo>
                  <a:pt x="2355230" y="325038"/>
                  <a:pt x="2392136" y="323175"/>
                  <a:pt x="2426842" y="331809"/>
                </a:cubicBezTo>
                <a:cubicBezTo>
                  <a:pt x="2432259" y="333164"/>
                  <a:pt x="2437169" y="336211"/>
                  <a:pt x="2437846" y="336380"/>
                </a:cubicBezTo>
                <a:cubicBezTo>
                  <a:pt x="2450543" y="362621"/>
                  <a:pt x="2461547" y="385137"/>
                  <a:pt x="2471197" y="405114"/>
                </a:cubicBezTo>
                <a:cubicBezTo>
                  <a:pt x="2445295" y="445745"/>
                  <a:pt x="2421086" y="486206"/>
                  <a:pt x="2394337" y="524975"/>
                </a:cubicBezTo>
                <a:cubicBezTo>
                  <a:pt x="2379101" y="546983"/>
                  <a:pt x="2377577" y="552062"/>
                  <a:pt x="2357600" y="544105"/>
                </a:cubicBezTo>
                <a:cubicBezTo>
                  <a:pt x="2337454" y="536149"/>
                  <a:pt x="2330344" y="526837"/>
                  <a:pt x="2335761" y="505675"/>
                </a:cubicBezTo>
                <a:cubicBezTo>
                  <a:pt x="2339825" y="489592"/>
                  <a:pt x="2347612" y="474356"/>
                  <a:pt x="2354892" y="456072"/>
                </a:cubicBezTo>
                <a:cubicBezTo>
                  <a:pt x="2346935" y="457934"/>
                  <a:pt x="2338809" y="458950"/>
                  <a:pt x="2331529" y="461659"/>
                </a:cubicBezTo>
                <a:cubicBezTo>
                  <a:pt x="2260594" y="487730"/>
                  <a:pt x="2190337" y="515494"/>
                  <a:pt x="2118895" y="540212"/>
                </a:cubicBezTo>
                <a:cubicBezTo>
                  <a:pt x="2028491" y="571531"/>
                  <a:pt x="1937241" y="600819"/>
                  <a:pt x="1846330" y="630615"/>
                </a:cubicBezTo>
                <a:cubicBezTo>
                  <a:pt x="1742721" y="664474"/>
                  <a:pt x="1635219" y="681065"/>
                  <a:pt x="1527378" y="686821"/>
                </a:cubicBezTo>
                <a:cubicBezTo>
                  <a:pt x="1421908" y="692577"/>
                  <a:pt x="1315421" y="692069"/>
                  <a:pt x="1210289" y="674970"/>
                </a:cubicBezTo>
                <a:cubicBezTo>
                  <a:pt x="1209104" y="674801"/>
                  <a:pt x="1207750" y="675309"/>
                  <a:pt x="1206903" y="674801"/>
                </a:cubicBezTo>
                <a:cubicBezTo>
                  <a:pt x="1164918" y="644836"/>
                  <a:pt x="1127504" y="672939"/>
                  <a:pt x="1089582" y="685297"/>
                </a:cubicBezTo>
                <a:cubicBezTo>
                  <a:pt x="1035069" y="703073"/>
                  <a:pt x="981910" y="724404"/>
                  <a:pt x="924519" y="732700"/>
                </a:cubicBezTo>
                <a:cubicBezTo>
                  <a:pt x="900310" y="736255"/>
                  <a:pt x="876947" y="745566"/>
                  <a:pt x="852738" y="750137"/>
                </a:cubicBezTo>
                <a:cubicBezTo>
                  <a:pt x="766229" y="766559"/>
                  <a:pt x="679380" y="778410"/>
                  <a:pt x="590839" y="767067"/>
                </a:cubicBezTo>
                <a:cubicBezTo>
                  <a:pt x="570693" y="764527"/>
                  <a:pt x="550208" y="765035"/>
                  <a:pt x="529893" y="763173"/>
                </a:cubicBezTo>
                <a:cubicBezTo>
                  <a:pt x="476396" y="758263"/>
                  <a:pt x="423068" y="752507"/>
                  <a:pt x="369571" y="747598"/>
                </a:cubicBezTo>
                <a:cubicBezTo>
                  <a:pt x="340960" y="744889"/>
                  <a:pt x="311841" y="745905"/>
                  <a:pt x="283738" y="740657"/>
                </a:cubicBezTo>
                <a:cubicBezTo>
                  <a:pt x="241245" y="732869"/>
                  <a:pt x="197736" y="732023"/>
                  <a:pt x="156259" y="715432"/>
                </a:cubicBezTo>
                <a:cubicBezTo>
                  <a:pt x="124093" y="702565"/>
                  <a:pt x="88372" y="698672"/>
                  <a:pt x="54513" y="689530"/>
                </a:cubicBezTo>
                <a:cubicBezTo>
                  <a:pt x="35721" y="684451"/>
                  <a:pt x="19130" y="674293"/>
                  <a:pt x="8803" y="657025"/>
                </a:cubicBezTo>
                <a:cubicBezTo>
                  <a:pt x="5079" y="650761"/>
                  <a:pt x="4232" y="642974"/>
                  <a:pt x="0" y="629091"/>
                </a:cubicBezTo>
                <a:cubicBezTo>
                  <a:pt x="17776" y="634847"/>
                  <a:pt x="29796" y="639757"/>
                  <a:pt x="42324" y="642635"/>
                </a:cubicBezTo>
                <a:cubicBezTo>
                  <a:pt x="52481" y="645005"/>
                  <a:pt x="63316" y="644497"/>
                  <a:pt x="73643" y="646359"/>
                </a:cubicBezTo>
                <a:cubicBezTo>
                  <a:pt x="79399" y="647375"/>
                  <a:pt x="85494" y="650084"/>
                  <a:pt x="90234" y="653639"/>
                </a:cubicBezTo>
                <a:cubicBezTo>
                  <a:pt x="106486" y="665828"/>
                  <a:pt x="123416" y="672431"/>
                  <a:pt x="144409" y="667013"/>
                </a:cubicBezTo>
                <a:cubicBezTo>
                  <a:pt x="172004" y="659903"/>
                  <a:pt x="199937" y="664982"/>
                  <a:pt x="227194" y="668368"/>
                </a:cubicBezTo>
                <a:cubicBezTo>
                  <a:pt x="254789" y="671754"/>
                  <a:pt x="281537" y="678695"/>
                  <a:pt x="309979" y="675478"/>
                </a:cubicBezTo>
                <a:cubicBezTo>
                  <a:pt x="320644" y="674293"/>
                  <a:pt x="332495" y="678356"/>
                  <a:pt x="342822" y="682250"/>
                </a:cubicBezTo>
                <a:cubicBezTo>
                  <a:pt x="363984" y="690545"/>
                  <a:pt x="363645" y="691053"/>
                  <a:pt x="385484" y="681573"/>
                </a:cubicBezTo>
                <a:close/>
                <a:moveTo>
                  <a:pt x="1598651" y="61953"/>
                </a:moveTo>
                <a:cubicBezTo>
                  <a:pt x="1587139" y="62800"/>
                  <a:pt x="1580537" y="63138"/>
                  <a:pt x="1573765" y="63816"/>
                </a:cubicBezTo>
                <a:cubicBezTo>
                  <a:pt x="1502492" y="70418"/>
                  <a:pt x="1438837" y="96320"/>
                  <a:pt x="1382970" y="141183"/>
                </a:cubicBezTo>
                <a:cubicBezTo>
                  <a:pt x="1361300" y="158621"/>
                  <a:pt x="1340308" y="177582"/>
                  <a:pt x="1316437" y="191295"/>
                </a:cubicBezTo>
                <a:cubicBezTo>
                  <a:pt x="1259723" y="224138"/>
                  <a:pt x="1217230" y="272218"/>
                  <a:pt x="1180832" y="323683"/>
                </a:cubicBezTo>
                <a:cubicBezTo>
                  <a:pt x="1142571" y="377688"/>
                  <a:pt x="1114299" y="438127"/>
                  <a:pt x="1109220" y="507030"/>
                </a:cubicBezTo>
                <a:cubicBezTo>
                  <a:pt x="1107019" y="537841"/>
                  <a:pt x="1122933" y="555448"/>
                  <a:pt x="1143418" y="572039"/>
                </a:cubicBezTo>
                <a:cubicBezTo>
                  <a:pt x="1146973" y="574917"/>
                  <a:pt x="1154252" y="575256"/>
                  <a:pt x="1159162" y="574071"/>
                </a:cubicBezTo>
                <a:cubicBezTo>
                  <a:pt x="1192513" y="566114"/>
                  <a:pt x="1224002" y="554602"/>
                  <a:pt x="1254136" y="536995"/>
                </a:cubicBezTo>
                <a:cubicBezTo>
                  <a:pt x="1281901" y="520743"/>
                  <a:pt x="1313559" y="511093"/>
                  <a:pt x="1338107" y="488915"/>
                </a:cubicBezTo>
                <a:cubicBezTo>
                  <a:pt x="1340646" y="486714"/>
                  <a:pt x="1343693" y="484683"/>
                  <a:pt x="1346741" y="483667"/>
                </a:cubicBezTo>
                <a:cubicBezTo>
                  <a:pt x="1392281" y="468769"/>
                  <a:pt x="1428341" y="437788"/>
                  <a:pt x="1467448" y="412394"/>
                </a:cubicBezTo>
                <a:cubicBezTo>
                  <a:pt x="1531949" y="370578"/>
                  <a:pt x="1590187" y="320805"/>
                  <a:pt x="1642499" y="264599"/>
                </a:cubicBezTo>
                <a:cubicBezTo>
                  <a:pt x="1673818" y="230910"/>
                  <a:pt x="1706154" y="197559"/>
                  <a:pt x="1725284" y="154388"/>
                </a:cubicBezTo>
                <a:cubicBezTo>
                  <a:pt x="1734934" y="132380"/>
                  <a:pt x="1732902" y="114096"/>
                  <a:pt x="1714280" y="96320"/>
                </a:cubicBezTo>
                <a:cubicBezTo>
                  <a:pt x="1701413" y="84131"/>
                  <a:pt x="1689224" y="74820"/>
                  <a:pt x="1671110" y="72788"/>
                </a:cubicBezTo>
                <a:cubicBezTo>
                  <a:pt x="1645377" y="70079"/>
                  <a:pt x="1619813" y="65339"/>
                  <a:pt x="1598651" y="6195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 txBox="1"/>
          <p:nvPr>
            <p:ph type="ctrTitle"/>
          </p:nvPr>
        </p:nvSpPr>
        <p:spPr>
          <a:xfrm>
            <a:off x="1723250" y="1215400"/>
            <a:ext cx="4435500" cy="2595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5500"/>
              <a:buNone/>
              <a:defRPr b="0" sz="5500"/>
            </a:lvl1pPr>
            <a:lvl2pPr lvl="1" rt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rt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rt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rt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rt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rt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rt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rt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ubtitle">
  <p:cSld name="TITLE_1">
    <p:bg>
      <p:bgPr>
        <a:solidFill>
          <a:schemeClr val="lt2"/>
        </a:solid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3"/>
          <p:cNvSpPr/>
          <p:nvPr>
            <p:ph idx="2" type="pic"/>
          </p:nvPr>
        </p:nvSpPr>
        <p:spPr>
          <a:xfrm>
            <a:off x="514350" y="510150"/>
            <a:ext cx="2310300" cy="4137900"/>
          </a:xfrm>
          <a:prstGeom prst="rect">
            <a:avLst/>
          </a:prstGeom>
          <a:noFill/>
          <a:ln>
            <a:noFill/>
          </a:ln>
        </p:spPr>
      </p:sp>
      <p:sp>
        <p:nvSpPr>
          <p:cNvPr id="25" name="Google Shape;25;p3"/>
          <p:cNvSpPr/>
          <p:nvPr>
            <p:ph idx="3" type="pic"/>
          </p:nvPr>
        </p:nvSpPr>
        <p:spPr>
          <a:xfrm>
            <a:off x="2951500" y="510225"/>
            <a:ext cx="2205300" cy="4137900"/>
          </a:xfrm>
          <a:prstGeom prst="rect">
            <a:avLst/>
          </a:prstGeom>
          <a:noFill/>
          <a:ln>
            <a:noFill/>
          </a:ln>
        </p:spPr>
      </p:sp>
      <p:sp>
        <p:nvSpPr>
          <p:cNvPr id="26" name="Google Shape;26;p3"/>
          <p:cNvSpPr/>
          <p:nvPr/>
        </p:nvSpPr>
        <p:spPr>
          <a:xfrm rot="-708899">
            <a:off x="3448652" y="109521"/>
            <a:ext cx="915896" cy="715560"/>
          </a:xfrm>
          <a:custGeom>
            <a:rect b="b" l="l" r="r" t="t"/>
            <a:pathLst>
              <a:path extrusionOk="0" h="1427910" w="1829575">
                <a:moveTo>
                  <a:pt x="1650983" y="647362"/>
                </a:moveTo>
                <a:cubicBezTo>
                  <a:pt x="1670408" y="645270"/>
                  <a:pt x="1686845" y="644971"/>
                  <a:pt x="1702086" y="641684"/>
                </a:cubicBezTo>
                <a:cubicBezTo>
                  <a:pt x="1736155" y="633913"/>
                  <a:pt x="1769925" y="633615"/>
                  <a:pt x="1803995" y="639293"/>
                </a:cubicBezTo>
                <a:cubicBezTo>
                  <a:pt x="1811167" y="640488"/>
                  <a:pt x="1819535" y="645270"/>
                  <a:pt x="1824316" y="650948"/>
                </a:cubicBezTo>
                <a:cubicBezTo>
                  <a:pt x="1833880" y="662304"/>
                  <a:pt x="1829995" y="671569"/>
                  <a:pt x="1815949" y="676948"/>
                </a:cubicBezTo>
                <a:cubicBezTo>
                  <a:pt x="1792040" y="685914"/>
                  <a:pt x="1767535" y="691592"/>
                  <a:pt x="1741833" y="690994"/>
                </a:cubicBezTo>
                <a:cubicBezTo>
                  <a:pt x="1707167" y="689799"/>
                  <a:pt x="1673994" y="697868"/>
                  <a:pt x="1639327" y="706534"/>
                </a:cubicBezTo>
                <a:cubicBezTo>
                  <a:pt x="1634247" y="729845"/>
                  <a:pt x="1629166" y="752856"/>
                  <a:pt x="1623189" y="779454"/>
                </a:cubicBezTo>
                <a:cubicBezTo>
                  <a:pt x="1635143" y="781546"/>
                  <a:pt x="1646799" y="784535"/>
                  <a:pt x="1658454" y="785132"/>
                </a:cubicBezTo>
                <a:cubicBezTo>
                  <a:pt x="1693121" y="787523"/>
                  <a:pt x="1727787" y="789316"/>
                  <a:pt x="1762454" y="791408"/>
                </a:cubicBezTo>
                <a:cubicBezTo>
                  <a:pt x="1778293" y="792305"/>
                  <a:pt x="1792937" y="796489"/>
                  <a:pt x="1805190" y="807247"/>
                </a:cubicBezTo>
                <a:cubicBezTo>
                  <a:pt x="1814454" y="815316"/>
                  <a:pt x="1816247" y="825178"/>
                  <a:pt x="1813259" y="836236"/>
                </a:cubicBezTo>
                <a:cubicBezTo>
                  <a:pt x="1810569" y="846696"/>
                  <a:pt x="1801305" y="848788"/>
                  <a:pt x="1792040" y="849983"/>
                </a:cubicBezTo>
                <a:cubicBezTo>
                  <a:pt x="1788753" y="850282"/>
                  <a:pt x="1785466" y="850282"/>
                  <a:pt x="1782178" y="850282"/>
                </a:cubicBezTo>
                <a:cubicBezTo>
                  <a:pt x="1749006" y="848788"/>
                  <a:pt x="1715833" y="846696"/>
                  <a:pt x="1682661" y="845799"/>
                </a:cubicBezTo>
                <a:cubicBezTo>
                  <a:pt x="1657557" y="845202"/>
                  <a:pt x="1632155" y="845799"/>
                  <a:pt x="1604661" y="845799"/>
                </a:cubicBezTo>
                <a:cubicBezTo>
                  <a:pt x="1596592" y="871202"/>
                  <a:pt x="1588523" y="897202"/>
                  <a:pt x="1579856" y="925294"/>
                </a:cubicBezTo>
                <a:cubicBezTo>
                  <a:pt x="1611235" y="928880"/>
                  <a:pt x="1642316" y="931868"/>
                  <a:pt x="1673098" y="936650"/>
                </a:cubicBezTo>
                <a:cubicBezTo>
                  <a:pt x="1699695" y="940834"/>
                  <a:pt x="1725994" y="945616"/>
                  <a:pt x="1751994" y="952788"/>
                </a:cubicBezTo>
                <a:cubicBezTo>
                  <a:pt x="1772615" y="958466"/>
                  <a:pt x="1780385" y="970420"/>
                  <a:pt x="1780086" y="988052"/>
                </a:cubicBezTo>
                <a:cubicBezTo>
                  <a:pt x="1779788" y="1002995"/>
                  <a:pt x="1774109" y="1009271"/>
                  <a:pt x="1758868" y="1008076"/>
                </a:cubicBezTo>
                <a:cubicBezTo>
                  <a:pt x="1734362" y="1005984"/>
                  <a:pt x="1710155" y="1002397"/>
                  <a:pt x="1685948" y="999708"/>
                </a:cubicBezTo>
                <a:cubicBezTo>
                  <a:pt x="1644707" y="995524"/>
                  <a:pt x="1603465" y="991340"/>
                  <a:pt x="1561626" y="987455"/>
                </a:cubicBezTo>
                <a:cubicBezTo>
                  <a:pt x="1554155" y="1002995"/>
                  <a:pt x="1546384" y="1016443"/>
                  <a:pt x="1540706" y="1030788"/>
                </a:cubicBezTo>
                <a:cubicBezTo>
                  <a:pt x="1518591" y="1085777"/>
                  <a:pt x="1486315" y="1135087"/>
                  <a:pt x="1453143" y="1183800"/>
                </a:cubicBezTo>
                <a:cubicBezTo>
                  <a:pt x="1438499" y="1205318"/>
                  <a:pt x="1420269" y="1224444"/>
                  <a:pt x="1402338" y="1243272"/>
                </a:cubicBezTo>
                <a:cubicBezTo>
                  <a:pt x="1384407" y="1262099"/>
                  <a:pt x="1365878" y="1280329"/>
                  <a:pt x="1346154" y="1297364"/>
                </a:cubicBezTo>
                <a:cubicBezTo>
                  <a:pt x="1274729" y="1359226"/>
                  <a:pt x="1193142" y="1400169"/>
                  <a:pt x="1099303" y="1414215"/>
                </a:cubicBezTo>
                <a:cubicBezTo>
                  <a:pt x="1035348" y="1423778"/>
                  <a:pt x="971095" y="1429157"/>
                  <a:pt x="906544" y="1427663"/>
                </a:cubicBezTo>
                <a:cubicBezTo>
                  <a:pt x="827946" y="1425571"/>
                  <a:pt x="749945" y="1417203"/>
                  <a:pt x="673439" y="1397479"/>
                </a:cubicBezTo>
                <a:cubicBezTo>
                  <a:pt x="567347" y="1369985"/>
                  <a:pt x="471117" y="1323663"/>
                  <a:pt x="391324" y="1245961"/>
                </a:cubicBezTo>
                <a:cubicBezTo>
                  <a:pt x="365025" y="1220559"/>
                  <a:pt x="342910" y="1193065"/>
                  <a:pt x="324680" y="1161685"/>
                </a:cubicBezTo>
                <a:cubicBezTo>
                  <a:pt x="320197" y="1154214"/>
                  <a:pt x="313921" y="1147639"/>
                  <a:pt x="307047" y="1138972"/>
                </a:cubicBezTo>
                <a:cubicBezTo>
                  <a:pt x="292105" y="1149731"/>
                  <a:pt x="278657" y="1160191"/>
                  <a:pt x="264611" y="1169455"/>
                </a:cubicBezTo>
                <a:cubicBezTo>
                  <a:pt x="255944" y="1175134"/>
                  <a:pt x="246082" y="1179915"/>
                  <a:pt x="236220" y="1183202"/>
                </a:cubicBezTo>
                <a:cubicBezTo>
                  <a:pt x="223668" y="1187088"/>
                  <a:pt x="212013" y="1184099"/>
                  <a:pt x="203346" y="1173042"/>
                </a:cubicBezTo>
                <a:cubicBezTo>
                  <a:pt x="194082" y="1161386"/>
                  <a:pt x="197070" y="1150030"/>
                  <a:pt x="203645" y="1138674"/>
                </a:cubicBezTo>
                <a:cubicBezTo>
                  <a:pt x="213806" y="1121041"/>
                  <a:pt x="231438" y="1111478"/>
                  <a:pt x="247576" y="1100421"/>
                </a:cubicBezTo>
                <a:cubicBezTo>
                  <a:pt x="255944" y="1094444"/>
                  <a:pt x="264611" y="1088467"/>
                  <a:pt x="272680" y="1083087"/>
                </a:cubicBezTo>
                <a:cubicBezTo>
                  <a:pt x="252955" y="1038857"/>
                  <a:pt x="234128" y="997018"/>
                  <a:pt x="213806" y="951593"/>
                </a:cubicBezTo>
                <a:cubicBezTo>
                  <a:pt x="200059" y="956374"/>
                  <a:pt x="185714" y="959662"/>
                  <a:pt x="172863" y="965639"/>
                </a:cubicBezTo>
                <a:cubicBezTo>
                  <a:pt x="140886" y="980282"/>
                  <a:pt x="109805" y="996420"/>
                  <a:pt x="78127" y="1011064"/>
                </a:cubicBezTo>
                <a:cubicBezTo>
                  <a:pt x="70058" y="1014650"/>
                  <a:pt x="60794" y="1015846"/>
                  <a:pt x="51828" y="1016443"/>
                </a:cubicBezTo>
                <a:cubicBezTo>
                  <a:pt x="37185" y="1017639"/>
                  <a:pt x="27621" y="1010167"/>
                  <a:pt x="22242" y="995823"/>
                </a:cubicBezTo>
                <a:cubicBezTo>
                  <a:pt x="17759" y="983570"/>
                  <a:pt x="19552" y="972811"/>
                  <a:pt x="30909" y="965639"/>
                </a:cubicBezTo>
                <a:cubicBezTo>
                  <a:pt x="40472" y="959662"/>
                  <a:pt x="50334" y="953983"/>
                  <a:pt x="60794" y="949800"/>
                </a:cubicBezTo>
                <a:cubicBezTo>
                  <a:pt x="100541" y="933363"/>
                  <a:pt x="140587" y="917524"/>
                  <a:pt x="180334" y="901684"/>
                </a:cubicBezTo>
                <a:cubicBezTo>
                  <a:pt x="183921" y="900190"/>
                  <a:pt x="187208" y="897799"/>
                  <a:pt x="190794" y="895707"/>
                </a:cubicBezTo>
                <a:cubicBezTo>
                  <a:pt x="186610" y="870903"/>
                  <a:pt x="182426" y="846696"/>
                  <a:pt x="177944" y="820397"/>
                </a:cubicBezTo>
                <a:cubicBezTo>
                  <a:pt x="168978" y="821293"/>
                  <a:pt x="160909" y="820995"/>
                  <a:pt x="153737" y="823086"/>
                </a:cubicBezTo>
                <a:cubicBezTo>
                  <a:pt x="119369" y="833247"/>
                  <a:pt x="85001" y="844006"/>
                  <a:pt x="50633" y="854466"/>
                </a:cubicBezTo>
                <a:cubicBezTo>
                  <a:pt x="45254" y="856259"/>
                  <a:pt x="39575" y="857156"/>
                  <a:pt x="33897" y="857753"/>
                </a:cubicBezTo>
                <a:cubicBezTo>
                  <a:pt x="15368" y="860443"/>
                  <a:pt x="7598" y="856558"/>
                  <a:pt x="2219" y="842512"/>
                </a:cubicBezTo>
                <a:cubicBezTo>
                  <a:pt x="-2862" y="829063"/>
                  <a:pt x="127" y="820696"/>
                  <a:pt x="18058" y="811730"/>
                </a:cubicBezTo>
                <a:cubicBezTo>
                  <a:pt x="33897" y="803661"/>
                  <a:pt x="50932" y="797684"/>
                  <a:pt x="67966" y="792305"/>
                </a:cubicBezTo>
                <a:cubicBezTo>
                  <a:pt x="92173" y="785132"/>
                  <a:pt x="116978" y="779454"/>
                  <a:pt x="141185" y="772879"/>
                </a:cubicBezTo>
                <a:cubicBezTo>
                  <a:pt x="148955" y="770787"/>
                  <a:pt x="155829" y="766902"/>
                  <a:pt x="163001" y="763914"/>
                </a:cubicBezTo>
                <a:cubicBezTo>
                  <a:pt x="158817" y="706833"/>
                  <a:pt x="154633" y="651247"/>
                  <a:pt x="151047" y="595959"/>
                </a:cubicBezTo>
                <a:cubicBezTo>
                  <a:pt x="148955" y="560994"/>
                  <a:pt x="147162" y="526327"/>
                  <a:pt x="145966" y="491361"/>
                </a:cubicBezTo>
                <a:cubicBezTo>
                  <a:pt x="144771" y="460281"/>
                  <a:pt x="143875" y="429200"/>
                  <a:pt x="144173" y="398120"/>
                </a:cubicBezTo>
                <a:cubicBezTo>
                  <a:pt x="144173" y="381982"/>
                  <a:pt x="146564" y="365545"/>
                  <a:pt x="147760" y="349407"/>
                </a:cubicBezTo>
                <a:cubicBezTo>
                  <a:pt x="149254" y="329982"/>
                  <a:pt x="149553" y="310556"/>
                  <a:pt x="151944" y="291430"/>
                </a:cubicBezTo>
                <a:cubicBezTo>
                  <a:pt x="157024" y="248395"/>
                  <a:pt x="161507" y="205360"/>
                  <a:pt x="169277" y="162924"/>
                </a:cubicBezTo>
                <a:cubicBezTo>
                  <a:pt x="179438" y="107038"/>
                  <a:pt x="210518" y="64004"/>
                  <a:pt x="260725" y="37107"/>
                </a:cubicBezTo>
                <a:cubicBezTo>
                  <a:pt x="280450" y="26647"/>
                  <a:pt x="302565" y="22463"/>
                  <a:pt x="326772" y="27544"/>
                </a:cubicBezTo>
                <a:cubicBezTo>
                  <a:pt x="368013" y="36211"/>
                  <a:pt x="393416" y="64900"/>
                  <a:pt x="418519" y="93590"/>
                </a:cubicBezTo>
                <a:cubicBezTo>
                  <a:pt x="440335" y="118992"/>
                  <a:pt x="458864" y="147084"/>
                  <a:pt x="479186" y="173682"/>
                </a:cubicBezTo>
                <a:cubicBezTo>
                  <a:pt x="512060" y="216418"/>
                  <a:pt x="544933" y="259154"/>
                  <a:pt x="577807" y="301889"/>
                </a:cubicBezTo>
                <a:cubicBezTo>
                  <a:pt x="586772" y="313545"/>
                  <a:pt x="597531" y="323706"/>
                  <a:pt x="605600" y="335959"/>
                </a:cubicBezTo>
                <a:cubicBezTo>
                  <a:pt x="611577" y="344924"/>
                  <a:pt x="618750" y="346717"/>
                  <a:pt x="628313" y="346120"/>
                </a:cubicBezTo>
                <a:cubicBezTo>
                  <a:pt x="651922" y="344924"/>
                  <a:pt x="675830" y="342533"/>
                  <a:pt x="699439" y="343729"/>
                </a:cubicBezTo>
                <a:cubicBezTo>
                  <a:pt x="726336" y="344924"/>
                  <a:pt x="752934" y="344326"/>
                  <a:pt x="779830" y="340441"/>
                </a:cubicBezTo>
                <a:cubicBezTo>
                  <a:pt x="791785" y="338947"/>
                  <a:pt x="804037" y="340740"/>
                  <a:pt x="816290" y="341039"/>
                </a:cubicBezTo>
                <a:cubicBezTo>
                  <a:pt x="819578" y="341039"/>
                  <a:pt x="822865" y="342832"/>
                  <a:pt x="825854" y="341936"/>
                </a:cubicBezTo>
                <a:cubicBezTo>
                  <a:pt x="872176" y="330878"/>
                  <a:pt x="918796" y="336556"/>
                  <a:pt x="965118" y="338349"/>
                </a:cubicBezTo>
                <a:cubicBezTo>
                  <a:pt x="1033555" y="340740"/>
                  <a:pt x="1101694" y="347913"/>
                  <a:pt x="1170131" y="352097"/>
                </a:cubicBezTo>
                <a:cubicBezTo>
                  <a:pt x="1191947" y="353292"/>
                  <a:pt x="1215855" y="356280"/>
                  <a:pt x="1235579" y="349108"/>
                </a:cubicBezTo>
                <a:cubicBezTo>
                  <a:pt x="1256797" y="341338"/>
                  <a:pt x="1275625" y="324602"/>
                  <a:pt x="1292660" y="308464"/>
                </a:cubicBezTo>
                <a:cubicBezTo>
                  <a:pt x="1327625" y="274993"/>
                  <a:pt x="1350936" y="232257"/>
                  <a:pt x="1379327" y="193406"/>
                </a:cubicBezTo>
                <a:cubicBezTo>
                  <a:pt x="1402936" y="161130"/>
                  <a:pt x="1425051" y="127958"/>
                  <a:pt x="1444775" y="92992"/>
                </a:cubicBezTo>
                <a:cubicBezTo>
                  <a:pt x="1459120" y="67590"/>
                  <a:pt x="1477649" y="44280"/>
                  <a:pt x="1497373" y="22463"/>
                </a:cubicBezTo>
                <a:cubicBezTo>
                  <a:pt x="1523672" y="-7123"/>
                  <a:pt x="1571189" y="-6824"/>
                  <a:pt x="1601074" y="19475"/>
                </a:cubicBezTo>
                <a:cubicBezTo>
                  <a:pt x="1629764" y="44877"/>
                  <a:pt x="1642017" y="78647"/>
                  <a:pt x="1648891" y="113912"/>
                </a:cubicBezTo>
                <a:cubicBezTo>
                  <a:pt x="1656661" y="153958"/>
                  <a:pt x="1662937" y="194602"/>
                  <a:pt x="1666822" y="234947"/>
                </a:cubicBezTo>
                <a:cubicBezTo>
                  <a:pt x="1673994" y="304878"/>
                  <a:pt x="1678178" y="375108"/>
                  <a:pt x="1669810" y="445637"/>
                </a:cubicBezTo>
                <a:cubicBezTo>
                  <a:pt x="1663534" y="497637"/>
                  <a:pt x="1659948" y="549637"/>
                  <a:pt x="1654868" y="601936"/>
                </a:cubicBezTo>
                <a:cubicBezTo>
                  <a:pt x="1654868" y="615385"/>
                  <a:pt x="1652776" y="629730"/>
                  <a:pt x="1650983" y="647362"/>
                </a:cubicBezTo>
                <a:close/>
                <a:moveTo>
                  <a:pt x="1596890" y="650350"/>
                </a:moveTo>
                <a:cubicBezTo>
                  <a:pt x="1598385" y="645868"/>
                  <a:pt x="1600477" y="641385"/>
                  <a:pt x="1601074" y="636603"/>
                </a:cubicBezTo>
                <a:cubicBezTo>
                  <a:pt x="1609442" y="563683"/>
                  <a:pt x="1619005" y="490764"/>
                  <a:pt x="1624982" y="417545"/>
                </a:cubicBezTo>
                <a:cubicBezTo>
                  <a:pt x="1628569" y="371223"/>
                  <a:pt x="1629166" y="324005"/>
                  <a:pt x="1626178" y="277683"/>
                </a:cubicBezTo>
                <a:cubicBezTo>
                  <a:pt x="1623488" y="233154"/>
                  <a:pt x="1615120" y="188625"/>
                  <a:pt x="1607350" y="144395"/>
                </a:cubicBezTo>
                <a:cubicBezTo>
                  <a:pt x="1603465" y="121981"/>
                  <a:pt x="1596890" y="99567"/>
                  <a:pt x="1587925" y="78946"/>
                </a:cubicBezTo>
                <a:cubicBezTo>
                  <a:pt x="1577465" y="55337"/>
                  <a:pt x="1563120" y="51452"/>
                  <a:pt x="1539810" y="58923"/>
                </a:cubicBezTo>
                <a:cubicBezTo>
                  <a:pt x="1522476" y="64303"/>
                  <a:pt x="1509327" y="74762"/>
                  <a:pt x="1499465" y="89406"/>
                </a:cubicBezTo>
                <a:cubicBezTo>
                  <a:pt x="1481833" y="116004"/>
                  <a:pt x="1464798" y="142901"/>
                  <a:pt x="1447764" y="169498"/>
                </a:cubicBezTo>
                <a:cubicBezTo>
                  <a:pt x="1439097" y="183245"/>
                  <a:pt x="1428936" y="196694"/>
                  <a:pt x="1422361" y="211337"/>
                </a:cubicBezTo>
                <a:cubicBezTo>
                  <a:pt x="1401143" y="259453"/>
                  <a:pt x="1373648" y="303683"/>
                  <a:pt x="1339878" y="343729"/>
                </a:cubicBezTo>
                <a:cubicBezTo>
                  <a:pt x="1323143" y="363453"/>
                  <a:pt x="1303717" y="382878"/>
                  <a:pt x="1278614" y="391844"/>
                </a:cubicBezTo>
                <a:cubicBezTo>
                  <a:pt x="1242154" y="404993"/>
                  <a:pt x="1203901" y="407982"/>
                  <a:pt x="1165349" y="404694"/>
                </a:cubicBezTo>
                <a:cubicBezTo>
                  <a:pt x="1130383" y="401706"/>
                  <a:pt x="1095418" y="398120"/>
                  <a:pt x="1060153" y="396327"/>
                </a:cubicBezTo>
                <a:cubicBezTo>
                  <a:pt x="1021601" y="394235"/>
                  <a:pt x="983348" y="393338"/>
                  <a:pt x="944796" y="393338"/>
                </a:cubicBezTo>
                <a:cubicBezTo>
                  <a:pt x="898475" y="393338"/>
                  <a:pt x="851854" y="395729"/>
                  <a:pt x="805532" y="396028"/>
                </a:cubicBezTo>
                <a:cubicBezTo>
                  <a:pt x="774451" y="396327"/>
                  <a:pt x="743669" y="395430"/>
                  <a:pt x="712589" y="394533"/>
                </a:cubicBezTo>
                <a:cubicBezTo>
                  <a:pt x="682405" y="393637"/>
                  <a:pt x="652221" y="392143"/>
                  <a:pt x="622037" y="390947"/>
                </a:cubicBezTo>
                <a:cubicBezTo>
                  <a:pt x="605002" y="390350"/>
                  <a:pt x="590060" y="383775"/>
                  <a:pt x="578703" y="370924"/>
                </a:cubicBezTo>
                <a:cubicBezTo>
                  <a:pt x="569140" y="359867"/>
                  <a:pt x="559278" y="348809"/>
                  <a:pt x="550014" y="337453"/>
                </a:cubicBezTo>
                <a:cubicBezTo>
                  <a:pt x="519232" y="301292"/>
                  <a:pt x="487853" y="265430"/>
                  <a:pt x="458565" y="228372"/>
                </a:cubicBezTo>
                <a:cubicBezTo>
                  <a:pt x="428082" y="189820"/>
                  <a:pt x="400588" y="149176"/>
                  <a:pt x="369806" y="110923"/>
                </a:cubicBezTo>
                <a:cubicBezTo>
                  <a:pt x="360243" y="98969"/>
                  <a:pt x="344703" y="87314"/>
                  <a:pt x="330358" y="84624"/>
                </a:cubicBezTo>
                <a:cubicBezTo>
                  <a:pt x="298680" y="78946"/>
                  <a:pt x="270886" y="90601"/>
                  <a:pt x="250863" y="117199"/>
                </a:cubicBezTo>
                <a:cubicBezTo>
                  <a:pt x="235323" y="137521"/>
                  <a:pt x="225162" y="159038"/>
                  <a:pt x="222472" y="185636"/>
                </a:cubicBezTo>
                <a:cubicBezTo>
                  <a:pt x="218587" y="224487"/>
                  <a:pt x="209921" y="262740"/>
                  <a:pt x="204243" y="301591"/>
                </a:cubicBezTo>
                <a:cubicBezTo>
                  <a:pt x="199760" y="333568"/>
                  <a:pt x="197668" y="365844"/>
                  <a:pt x="199162" y="398419"/>
                </a:cubicBezTo>
                <a:cubicBezTo>
                  <a:pt x="200955" y="443844"/>
                  <a:pt x="198863" y="489568"/>
                  <a:pt x="200656" y="534994"/>
                </a:cubicBezTo>
                <a:cubicBezTo>
                  <a:pt x="202748" y="581316"/>
                  <a:pt x="207231" y="627638"/>
                  <a:pt x="211116" y="673960"/>
                </a:cubicBezTo>
                <a:cubicBezTo>
                  <a:pt x="213208" y="699063"/>
                  <a:pt x="216495" y="724167"/>
                  <a:pt x="219185" y="751661"/>
                </a:cubicBezTo>
                <a:cubicBezTo>
                  <a:pt x="260725" y="745983"/>
                  <a:pt x="299875" y="740603"/>
                  <a:pt x="339025" y="734925"/>
                </a:cubicBezTo>
                <a:cubicBezTo>
                  <a:pt x="356657" y="732236"/>
                  <a:pt x="374289" y="728052"/>
                  <a:pt x="391921" y="726259"/>
                </a:cubicBezTo>
                <a:cubicBezTo>
                  <a:pt x="404473" y="725063"/>
                  <a:pt x="418519" y="738213"/>
                  <a:pt x="419714" y="749270"/>
                </a:cubicBezTo>
                <a:cubicBezTo>
                  <a:pt x="420611" y="760626"/>
                  <a:pt x="414036" y="768696"/>
                  <a:pt x="399691" y="772581"/>
                </a:cubicBezTo>
                <a:cubicBezTo>
                  <a:pt x="393416" y="774374"/>
                  <a:pt x="387140" y="776167"/>
                  <a:pt x="380565" y="777362"/>
                </a:cubicBezTo>
                <a:cubicBezTo>
                  <a:pt x="334841" y="786328"/>
                  <a:pt x="289116" y="794994"/>
                  <a:pt x="243691" y="803960"/>
                </a:cubicBezTo>
                <a:cubicBezTo>
                  <a:pt x="237714" y="805155"/>
                  <a:pt x="232036" y="807845"/>
                  <a:pt x="224564" y="810535"/>
                </a:cubicBezTo>
                <a:cubicBezTo>
                  <a:pt x="232335" y="835040"/>
                  <a:pt x="239208" y="857454"/>
                  <a:pt x="246381" y="879868"/>
                </a:cubicBezTo>
                <a:cubicBezTo>
                  <a:pt x="258633" y="877477"/>
                  <a:pt x="267599" y="876282"/>
                  <a:pt x="276266" y="873891"/>
                </a:cubicBezTo>
                <a:cubicBezTo>
                  <a:pt x="306749" y="866121"/>
                  <a:pt x="337231" y="857454"/>
                  <a:pt x="368013" y="850282"/>
                </a:cubicBezTo>
                <a:cubicBezTo>
                  <a:pt x="378174" y="847891"/>
                  <a:pt x="389232" y="848489"/>
                  <a:pt x="399691" y="849385"/>
                </a:cubicBezTo>
                <a:cubicBezTo>
                  <a:pt x="405967" y="849983"/>
                  <a:pt x="412542" y="852374"/>
                  <a:pt x="417921" y="855661"/>
                </a:cubicBezTo>
                <a:cubicBezTo>
                  <a:pt x="433163" y="865523"/>
                  <a:pt x="432266" y="881362"/>
                  <a:pt x="416128" y="890029"/>
                </a:cubicBezTo>
                <a:cubicBezTo>
                  <a:pt x="409553" y="893317"/>
                  <a:pt x="402979" y="896903"/>
                  <a:pt x="395806" y="898696"/>
                </a:cubicBezTo>
                <a:cubicBezTo>
                  <a:pt x="363530" y="907064"/>
                  <a:pt x="330956" y="914535"/>
                  <a:pt x="298680" y="922903"/>
                </a:cubicBezTo>
                <a:cubicBezTo>
                  <a:pt x="287323" y="925891"/>
                  <a:pt x="276266" y="930673"/>
                  <a:pt x="265806" y="934558"/>
                </a:cubicBezTo>
                <a:cubicBezTo>
                  <a:pt x="269990" y="962650"/>
                  <a:pt x="299277" y="1028397"/>
                  <a:pt x="317507" y="1052306"/>
                </a:cubicBezTo>
                <a:cubicBezTo>
                  <a:pt x="326473" y="1046627"/>
                  <a:pt x="335737" y="1041547"/>
                  <a:pt x="344105" y="1034972"/>
                </a:cubicBezTo>
                <a:cubicBezTo>
                  <a:pt x="368013" y="1016742"/>
                  <a:pt x="391025" y="997616"/>
                  <a:pt x="414933" y="979386"/>
                </a:cubicBezTo>
                <a:cubicBezTo>
                  <a:pt x="426588" y="970420"/>
                  <a:pt x="440335" y="971616"/>
                  <a:pt x="447508" y="981179"/>
                </a:cubicBezTo>
                <a:cubicBezTo>
                  <a:pt x="453784" y="989547"/>
                  <a:pt x="451990" y="999409"/>
                  <a:pt x="442427" y="1009570"/>
                </a:cubicBezTo>
                <a:cubicBezTo>
                  <a:pt x="420013" y="1033179"/>
                  <a:pt x="397301" y="1056489"/>
                  <a:pt x="374887" y="1080099"/>
                </a:cubicBezTo>
                <a:cubicBezTo>
                  <a:pt x="365921" y="1089363"/>
                  <a:pt x="356956" y="1098926"/>
                  <a:pt x="347094" y="1109386"/>
                </a:cubicBezTo>
                <a:cubicBezTo>
                  <a:pt x="373392" y="1161386"/>
                  <a:pt x="408956" y="1205915"/>
                  <a:pt x="453784" y="1242076"/>
                </a:cubicBezTo>
                <a:cubicBezTo>
                  <a:pt x="492036" y="1272858"/>
                  <a:pt x="533876" y="1297663"/>
                  <a:pt x="579002" y="1318881"/>
                </a:cubicBezTo>
                <a:cubicBezTo>
                  <a:pt x="652819" y="1353249"/>
                  <a:pt x="731417" y="1367295"/>
                  <a:pt x="810612" y="1377456"/>
                </a:cubicBezTo>
                <a:cubicBezTo>
                  <a:pt x="850061" y="1382536"/>
                  <a:pt x="890405" y="1380444"/>
                  <a:pt x="930452" y="1382238"/>
                </a:cubicBezTo>
                <a:cubicBezTo>
                  <a:pt x="989026" y="1384927"/>
                  <a:pt x="1046406" y="1377456"/>
                  <a:pt x="1103487" y="1364904"/>
                </a:cubicBezTo>
                <a:cubicBezTo>
                  <a:pt x="1168935" y="1350559"/>
                  <a:pt x="1227809" y="1321870"/>
                  <a:pt x="1280407" y="1279433"/>
                </a:cubicBezTo>
                <a:cubicBezTo>
                  <a:pt x="1307602" y="1257617"/>
                  <a:pt x="1333901" y="1234904"/>
                  <a:pt x="1356913" y="1208605"/>
                </a:cubicBezTo>
                <a:cubicBezTo>
                  <a:pt x="1380821" y="1181111"/>
                  <a:pt x="1405028" y="1153616"/>
                  <a:pt x="1424752" y="1123133"/>
                </a:cubicBezTo>
                <a:cubicBezTo>
                  <a:pt x="1446867" y="1089064"/>
                  <a:pt x="1464499" y="1052007"/>
                  <a:pt x="1483327" y="1015846"/>
                </a:cubicBezTo>
                <a:cubicBezTo>
                  <a:pt x="1489304" y="1004489"/>
                  <a:pt x="1492890" y="992236"/>
                  <a:pt x="1498269" y="978489"/>
                </a:cubicBezTo>
                <a:cubicBezTo>
                  <a:pt x="1477350" y="972811"/>
                  <a:pt x="1459120" y="968627"/>
                  <a:pt x="1441189" y="963248"/>
                </a:cubicBezTo>
                <a:cubicBezTo>
                  <a:pt x="1430430" y="959960"/>
                  <a:pt x="1419074" y="956673"/>
                  <a:pt x="1409511" y="950995"/>
                </a:cubicBezTo>
                <a:cubicBezTo>
                  <a:pt x="1396361" y="943225"/>
                  <a:pt x="1389189" y="925593"/>
                  <a:pt x="1393074" y="915432"/>
                </a:cubicBezTo>
                <a:cubicBezTo>
                  <a:pt x="1396959" y="905569"/>
                  <a:pt x="1408315" y="902581"/>
                  <a:pt x="1427741" y="905569"/>
                </a:cubicBezTo>
                <a:cubicBezTo>
                  <a:pt x="1454338" y="909753"/>
                  <a:pt x="1480936" y="913340"/>
                  <a:pt x="1507534" y="917822"/>
                </a:cubicBezTo>
                <a:cubicBezTo>
                  <a:pt x="1520683" y="920213"/>
                  <a:pt x="1528453" y="914834"/>
                  <a:pt x="1531741" y="903179"/>
                </a:cubicBezTo>
                <a:cubicBezTo>
                  <a:pt x="1537419" y="884052"/>
                  <a:pt x="1541902" y="864328"/>
                  <a:pt x="1547281" y="842811"/>
                </a:cubicBezTo>
                <a:cubicBezTo>
                  <a:pt x="1520086" y="844006"/>
                  <a:pt x="1494982" y="845799"/>
                  <a:pt x="1469879" y="846098"/>
                </a:cubicBezTo>
                <a:cubicBezTo>
                  <a:pt x="1449557" y="846098"/>
                  <a:pt x="1428936" y="846098"/>
                  <a:pt x="1408913" y="842512"/>
                </a:cubicBezTo>
                <a:cubicBezTo>
                  <a:pt x="1399648" y="841018"/>
                  <a:pt x="1389786" y="832949"/>
                  <a:pt x="1383212" y="825178"/>
                </a:cubicBezTo>
                <a:cubicBezTo>
                  <a:pt x="1369464" y="809339"/>
                  <a:pt x="1376637" y="790213"/>
                  <a:pt x="1397557" y="786925"/>
                </a:cubicBezTo>
                <a:cubicBezTo>
                  <a:pt x="1412798" y="784535"/>
                  <a:pt x="1428338" y="784535"/>
                  <a:pt x="1443878" y="783937"/>
                </a:cubicBezTo>
                <a:cubicBezTo>
                  <a:pt x="1470476" y="783040"/>
                  <a:pt x="1497074" y="782741"/>
                  <a:pt x="1523373" y="781845"/>
                </a:cubicBezTo>
                <a:cubicBezTo>
                  <a:pt x="1537718" y="781247"/>
                  <a:pt x="1551764" y="780052"/>
                  <a:pt x="1566109" y="779155"/>
                </a:cubicBezTo>
                <a:cubicBezTo>
                  <a:pt x="1572086" y="755546"/>
                  <a:pt x="1584040" y="735523"/>
                  <a:pt x="1581350" y="712213"/>
                </a:cubicBezTo>
                <a:cubicBezTo>
                  <a:pt x="1577166" y="711615"/>
                  <a:pt x="1574477" y="711017"/>
                  <a:pt x="1572385" y="711316"/>
                </a:cubicBezTo>
                <a:cubicBezTo>
                  <a:pt x="1537718" y="716994"/>
                  <a:pt x="1503051" y="722075"/>
                  <a:pt x="1468683" y="728948"/>
                </a:cubicBezTo>
                <a:cubicBezTo>
                  <a:pt x="1448361" y="732833"/>
                  <a:pt x="1433120" y="725960"/>
                  <a:pt x="1420867" y="711017"/>
                </a:cubicBezTo>
                <a:cubicBezTo>
                  <a:pt x="1408315" y="695477"/>
                  <a:pt x="1413694" y="678144"/>
                  <a:pt x="1431626" y="672166"/>
                </a:cubicBezTo>
                <a:cubicBezTo>
                  <a:pt x="1442384" y="668580"/>
                  <a:pt x="1453741" y="665293"/>
                  <a:pt x="1464798" y="663799"/>
                </a:cubicBezTo>
                <a:cubicBezTo>
                  <a:pt x="1508132" y="659017"/>
                  <a:pt x="1551166" y="655132"/>
                  <a:pt x="1596890" y="650350"/>
                </a:cubicBezTo>
                <a:close/>
                <a:moveTo>
                  <a:pt x="936727" y="782741"/>
                </a:moveTo>
                <a:cubicBezTo>
                  <a:pt x="945394" y="796489"/>
                  <a:pt x="952268" y="811730"/>
                  <a:pt x="962728" y="823983"/>
                </a:cubicBezTo>
                <a:cubicBezTo>
                  <a:pt x="1006659" y="874788"/>
                  <a:pt x="1063142" y="898995"/>
                  <a:pt x="1129786" y="898098"/>
                </a:cubicBezTo>
                <a:cubicBezTo>
                  <a:pt x="1166544" y="897501"/>
                  <a:pt x="1198223" y="882558"/>
                  <a:pt x="1223027" y="855362"/>
                </a:cubicBezTo>
                <a:cubicBezTo>
                  <a:pt x="1227211" y="850880"/>
                  <a:pt x="1229901" y="841914"/>
                  <a:pt x="1228705" y="835937"/>
                </a:cubicBezTo>
                <a:cubicBezTo>
                  <a:pt x="1226613" y="826075"/>
                  <a:pt x="1217349" y="822190"/>
                  <a:pt x="1207487" y="823983"/>
                </a:cubicBezTo>
                <a:cubicBezTo>
                  <a:pt x="1197924" y="825776"/>
                  <a:pt x="1188659" y="829063"/>
                  <a:pt x="1179395" y="832052"/>
                </a:cubicBezTo>
                <a:cubicBezTo>
                  <a:pt x="1146820" y="842811"/>
                  <a:pt x="1113946" y="846995"/>
                  <a:pt x="1080774" y="836834"/>
                </a:cubicBezTo>
                <a:cubicBezTo>
                  <a:pt x="1012337" y="815914"/>
                  <a:pt x="971992" y="768098"/>
                  <a:pt x="952268" y="700557"/>
                </a:cubicBezTo>
                <a:cubicBezTo>
                  <a:pt x="954360" y="697569"/>
                  <a:pt x="955854" y="694281"/>
                  <a:pt x="958245" y="692488"/>
                </a:cubicBezTo>
                <a:cubicBezTo>
                  <a:pt x="982153" y="674557"/>
                  <a:pt x="995900" y="649454"/>
                  <a:pt x="1003969" y="621959"/>
                </a:cubicBezTo>
                <a:cubicBezTo>
                  <a:pt x="1007854" y="608810"/>
                  <a:pt x="1006958" y="592971"/>
                  <a:pt x="1004567" y="578925"/>
                </a:cubicBezTo>
                <a:cubicBezTo>
                  <a:pt x="1002176" y="563086"/>
                  <a:pt x="991417" y="552925"/>
                  <a:pt x="973486" y="553821"/>
                </a:cubicBezTo>
                <a:cubicBezTo>
                  <a:pt x="938521" y="555316"/>
                  <a:pt x="903256" y="556212"/>
                  <a:pt x="868290" y="558005"/>
                </a:cubicBezTo>
                <a:cubicBezTo>
                  <a:pt x="860222" y="558304"/>
                  <a:pt x="852451" y="561591"/>
                  <a:pt x="844382" y="562787"/>
                </a:cubicBezTo>
                <a:cubicBezTo>
                  <a:pt x="833923" y="564580"/>
                  <a:pt x="828842" y="571454"/>
                  <a:pt x="827946" y="581316"/>
                </a:cubicBezTo>
                <a:cubicBezTo>
                  <a:pt x="824957" y="615684"/>
                  <a:pt x="829739" y="648258"/>
                  <a:pt x="854842" y="674856"/>
                </a:cubicBezTo>
                <a:cubicBezTo>
                  <a:pt x="861417" y="682029"/>
                  <a:pt x="868290" y="688902"/>
                  <a:pt x="873670" y="694879"/>
                </a:cubicBezTo>
                <a:cubicBezTo>
                  <a:pt x="875164" y="728948"/>
                  <a:pt x="859325" y="756144"/>
                  <a:pt x="846474" y="783937"/>
                </a:cubicBezTo>
                <a:cubicBezTo>
                  <a:pt x="841095" y="795592"/>
                  <a:pt x="836911" y="809040"/>
                  <a:pt x="828244" y="818006"/>
                </a:cubicBezTo>
                <a:cubicBezTo>
                  <a:pt x="793877" y="853868"/>
                  <a:pt x="754727" y="882857"/>
                  <a:pt x="703324" y="889431"/>
                </a:cubicBezTo>
                <a:cubicBezTo>
                  <a:pt x="695256" y="890328"/>
                  <a:pt x="686888" y="891822"/>
                  <a:pt x="679118" y="893914"/>
                </a:cubicBezTo>
                <a:cubicBezTo>
                  <a:pt x="667462" y="897501"/>
                  <a:pt x="663876" y="908259"/>
                  <a:pt x="672842" y="916029"/>
                </a:cubicBezTo>
                <a:cubicBezTo>
                  <a:pt x="680014" y="922006"/>
                  <a:pt x="689876" y="926788"/>
                  <a:pt x="698842" y="927386"/>
                </a:cubicBezTo>
                <a:cubicBezTo>
                  <a:pt x="721554" y="928880"/>
                  <a:pt x="744267" y="927983"/>
                  <a:pt x="766980" y="927684"/>
                </a:cubicBezTo>
                <a:cubicBezTo>
                  <a:pt x="805831" y="926788"/>
                  <a:pt x="838106" y="910351"/>
                  <a:pt x="864107" y="882259"/>
                </a:cubicBezTo>
                <a:cubicBezTo>
                  <a:pt x="885325" y="859546"/>
                  <a:pt x="902957" y="834144"/>
                  <a:pt x="915509" y="805454"/>
                </a:cubicBezTo>
                <a:cubicBezTo>
                  <a:pt x="920291" y="794696"/>
                  <a:pt x="923279" y="783339"/>
                  <a:pt x="928061" y="768397"/>
                </a:cubicBezTo>
                <a:cubicBezTo>
                  <a:pt x="932245" y="774673"/>
                  <a:pt x="934337" y="778856"/>
                  <a:pt x="936727" y="782741"/>
                </a:cubicBezTo>
                <a:close/>
                <a:moveTo>
                  <a:pt x="507577" y="632120"/>
                </a:moveTo>
                <a:cubicBezTo>
                  <a:pt x="508473" y="656626"/>
                  <a:pt x="536267" y="682626"/>
                  <a:pt x="561071" y="686212"/>
                </a:cubicBezTo>
                <a:cubicBezTo>
                  <a:pt x="582589" y="689201"/>
                  <a:pt x="599623" y="680235"/>
                  <a:pt x="611577" y="663201"/>
                </a:cubicBezTo>
                <a:cubicBezTo>
                  <a:pt x="623531" y="646764"/>
                  <a:pt x="621439" y="629730"/>
                  <a:pt x="607991" y="611201"/>
                </a:cubicBezTo>
                <a:cubicBezTo>
                  <a:pt x="603807" y="605224"/>
                  <a:pt x="598428" y="600143"/>
                  <a:pt x="594244" y="593867"/>
                </a:cubicBezTo>
                <a:cubicBezTo>
                  <a:pt x="586175" y="581614"/>
                  <a:pt x="575117" y="576534"/>
                  <a:pt x="566152" y="577431"/>
                </a:cubicBezTo>
                <a:cubicBezTo>
                  <a:pt x="514450" y="579821"/>
                  <a:pt x="506083" y="593867"/>
                  <a:pt x="507577" y="632120"/>
                </a:cubicBezTo>
                <a:close/>
                <a:moveTo>
                  <a:pt x="1322545" y="570856"/>
                </a:moveTo>
                <a:cubicBezTo>
                  <a:pt x="1319556" y="547545"/>
                  <a:pt x="1312384" y="539178"/>
                  <a:pt x="1289671" y="536189"/>
                </a:cubicBezTo>
                <a:cubicBezTo>
                  <a:pt x="1280108" y="534994"/>
                  <a:pt x="1270246" y="534695"/>
                  <a:pt x="1260384" y="535293"/>
                </a:cubicBezTo>
                <a:cubicBezTo>
                  <a:pt x="1242453" y="536189"/>
                  <a:pt x="1220935" y="561293"/>
                  <a:pt x="1222430" y="579224"/>
                </a:cubicBezTo>
                <a:cubicBezTo>
                  <a:pt x="1224522" y="608810"/>
                  <a:pt x="1257694" y="640189"/>
                  <a:pt x="1287878" y="641086"/>
                </a:cubicBezTo>
                <a:cubicBezTo>
                  <a:pt x="1310591" y="641684"/>
                  <a:pt x="1328223" y="624649"/>
                  <a:pt x="1329120" y="599247"/>
                </a:cubicBezTo>
                <a:cubicBezTo>
                  <a:pt x="1327028" y="591477"/>
                  <a:pt x="1323740" y="581316"/>
                  <a:pt x="1322545" y="57085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3"/>
          <p:cNvSpPr/>
          <p:nvPr/>
        </p:nvSpPr>
        <p:spPr>
          <a:xfrm>
            <a:off x="2040614" y="4272200"/>
            <a:ext cx="1099568" cy="870771"/>
          </a:xfrm>
          <a:custGeom>
            <a:rect b="b" l="l" r="r" t="t"/>
            <a:pathLst>
              <a:path extrusionOk="0" h="1741542" w="2199136">
                <a:moveTo>
                  <a:pt x="525510" y="792670"/>
                </a:moveTo>
                <a:cubicBezTo>
                  <a:pt x="517656" y="802020"/>
                  <a:pt x="513168" y="805012"/>
                  <a:pt x="512046" y="809126"/>
                </a:cubicBezTo>
                <a:cubicBezTo>
                  <a:pt x="481379" y="908980"/>
                  <a:pt x="437623" y="1003973"/>
                  <a:pt x="395736" y="1099340"/>
                </a:cubicBezTo>
                <a:cubicBezTo>
                  <a:pt x="366565" y="1165910"/>
                  <a:pt x="330662" y="1228365"/>
                  <a:pt x="283914" y="1283342"/>
                </a:cubicBezTo>
                <a:cubicBezTo>
                  <a:pt x="256613" y="1315505"/>
                  <a:pt x="226694" y="1345798"/>
                  <a:pt x="193783" y="1372725"/>
                </a:cubicBezTo>
                <a:cubicBezTo>
                  <a:pt x="141799" y="1415359"/>
                  <a:pt x="72237" y="1407131"/>
                  <a:pt x="34464" y="1342058"/>
                </a:cubicBezTo>
                <a:cubicBezTo>
                  <a:pt x="10529" y="1300919"/>
                  <a:pt x="806" y="1255667"/>
                  <a:pt x="58" y="1209292"/>
                </a:cubicBezTo>
                <a:cubicBezTo>
                  <a:pt x="-1064" y="1122527"/>
                  <a:pt x="14269" y="1038380"/>
                  <a:pt x="41570" y="956103"/>
                </a:cubicBezTo>
                <a:cubicBezTo>
                  <a:pt x="71115" y="867094"/>
                  <a:pt x="111506" y="782573"/>
                  <a:pt x="156384" y="700669"/>
                </a:cubicBezTo>
                <a:cubicBezTo>
                  <a:pt x="188173" y="642701"/>
                  <a:pt x="225572" y="588473"/>
                  <a:pt x="273442" y="541351"/>
                </a:cubicBezTo>
                <a:cubicBezTo>
                  <a:pt x="318321" y="496846"/>
                  <a:pt x="357216" y="445610"/>
                  <a:pt x="404338" y="403349"/>
                </a:cubicBezTo>
                <a:cubicBezTo>
                  <a:pt x="477266" y="337528"/>
                  <a:pt x="555803" y="276942"/>
                  <a:pt x="644438" y="233559"/>
                </a:cubicBezTo>
                <a:cubicBezTo>
                  <a:pt x="700910" y="205884"/>
                  <a:pt x="762244" y="188681"/>
                  <a:pt x="820212" y="163623"/>
                </a:cubicBezTo>
                <a:cubicBezTo>
                  <a:pt x="875936" y="139314"/>
                  <a:pt x="935774" y="136322"/>
                  <a:pt x="993368" y="121737"/>
                </a:cubicBezTo>
                <a:cubicBezTo>
                  <a:pt x="1030393" y="112387"/>
                  <a:pt x="1064800" y="126599"/>
                  <a:pt x="1100329" y="128469"/>
                </a:cubicBezTo>
                <a:cubicBezTo>
                  <a:pt x="1112296" y="128843"/>
                  <a:pt x="1124264" y="131461"/>
                  <a:pt x="1142215" y="133705"/>
                </a:cubicBezTo>
                <a:cubicBezTo>
                  <a:pt x="1138101" y="104159"/>
                  <a:pt x="1134735" y="78728"/>
                  <a:pt x="1130996" y="53671"/>
                </a:cubicBezTo>
                <a:cubicBezTo>
                  <a:pt x="1129874" y="46191"/>
                  <a:pt x="1127256" y="39086"/>
                  <a:pt x="1127256" y="31606"/>
                </a:cubicBezTo>
                <a:cubicBezTo>
                  <a:pt x="1127256" y="7297"/>
                  <a:pt x="1142215" y="-4671"/>
                  <a:pt x="1166524" y="1687"/>
                </a:cubicBezTo>
                <a:cubicBezTo>
                  <a:pt x="1202053" y="11037"/>
                  <a:pt x="1225988" y="37216"/>
                  <a:pt x="1250672" y="61525"/>
                </a:cubicBezTo>
                <a:cubicBezTo>
                  <a:pt x="1262265" y="72745"/>
                  <a:pt x="1271989" y="85834"/>
                  <a:pt x="1282086" y="97428"/>
                </a:cubicBezTo>
                <a:cubicBezTo>
                  <a:pt x="1285826" y="96306"/>
                  <a:pt x="1288818" y="96306"/>
                  <a:pt x="1289566" y="95184"/>
                </a:cubicBezTo>
                <a:cubicBezTo>
                  <a:pt x="1307518" y="59281"/>
                  <a:pt x="1317615" y="55541"/>
                  <a:pt x="1348282" y="77606"/>
                </a:cubicBezTo>
                <a:cubicBezTo>
                  <a:pt x="1368478" y="92192"/>
                  <a:pt x="1390543" y="107151"/>
                  <a:pt x="1404006" y="126973"/>
                </a:cubicBezTo>
                <a:cubicBezTo>
                  <a:pt x="1433925" y="170355"/>
                  <a:pt x="1477308" y="192794"/>
                  <a:pt x="1522186" y="214486"/>
                </a:cubicBezTo>
                <a:cubicBezTo>
                  <a:pt x="1552105" y="229071"/>
                  <a:pt x="1581650" y="245153"/>
                  <a:pt x="1611569" y="260112"/>
                </a:cubicBezTo>
                <a:cubicBezTo>
                  <a:pt x="1620545" y="264600"/>
                  <a:pt x="1629895" y="267966"/>
                  <a:pt x="1639618" y="270210"/>
                </a:cubicBezTo>
                <a:cubicBezTo>
                  <a:pt x="1694221" y="283299"/>
                  <a:pt x="1740595" y="311722"/>
                  <a:pt x="1784352" y="345755"/>
                </a:cubicBezTo>
                <a:cubicBezTo>
                  <a:pt x="1878596" y="419057"/>
                  <a:pt x="1951898" y="510310"/>
                  <a:pt x="2007996" y="614278"/>
                </a:cubicBezTo>
                <a:cubicBezTo>
                  <a:pt x="2041655" y="676360"/>
                  <a:pt x="2066712" y="743678"/>
                  <a:pt x="2094387" y="808752"/>
                </a:cubicBezTo>
                <a:cubicBezTo>
                  <a:pt x="2138518" y="912720"/>
                  <a:pt x="2162453" y="1022298"/>
                  <a:pt x="2183396" y="1132999"/>
                </a:cubicBezTo>
                <a:cubicBezTo>
                  <a:pt x="2197608" y="1208170"/>
                  <a:pt x="2201348" y="1283342"/>
                  <a:pt x="2197982" y="1359261"/>
                </a:cubicBezTo>
                <a:cubicBezTo>
                  <a:pt x="2196486" y="1391424"/>
                  <a:pt x="2199104" y="1424709"/>
                  <a:pt x="2194242" y="1456124"/>
                </a:cubicBezTo>
                <a:cubicBezTo>
                  <a:pt x="2184892" y="1514840"/>
                  <a:pt x="2153103" y="1561962"/>
                  <a:pt x="2107851" y="1600109"/>
                </a:cubicBezTo>
                <a:cubicBezTo>
                  <a:pt x="2099249" y="1607215"/>
                  <a:pt x="2089899" y="1613946"/>
                  <a:pt x="2082046" y="1621800"/>
                </a:cubicBezTo>
                <a:cubicBezTo>
                  <a:pt x="2051005" y="1652467"/>
                  <a:pt x="1972467" y="1644613"/>
                  <a:pt x="1946288" y="1609085"/>
                </a:cubicBezTo>
                <a:cubicBezTo>
                  <a:pt x="1909637" y="1559718"/>
                  <a:pt x="1878222" y="1508108"/>
                  <a:pt x="1863637" y="1447148"/>
                </a:cubicBezTo>
                <a:cubicBezTo>
                  <a:pt x="1851295" y="1396660"/>
                  <a:pt x="1833718" y="1347293"/>
                  <a:pt x="1824368" y="1296057"/>
                </a:cubicBezTo>
                <a:cubicBezTo>
                  <a:pt x="1812027" y="1229114"/>
                  <a:pt x="1806043" y="1160674"/>
                  <a:pt x="1796319" y="1093356"/>
                </a:cubicBezTo>
                <a:cubicBezTo>
                  <a:pt x="1794449" y="1079892"/>
                  <a:pt x="1789213" y="1067177"/>
                  <a:pt x="1786222" y="1053713"/>
                </a:cubicBezTo>
                <a:cubicBezTo>
                  <a:pt x="1777620" y="1012575"/>
                  <a:pt x="1769766" y="971062"/>
                  <a:pt x="1761164" y="929924"/>
                </a:cubicBezTo>
                <a:cubicBezTo>
                  <a:pt x="1760416" y="926932"/>
                  <a:pt x="1757424" y="924314"/>
                  <a:pt x="1751815" y="915712"/>
                </a:cubicBezTo>
                <a:cubicBezTo>
                  <a:pt x="1750319" y="929924"/>
                  <a:pt x="1748449" y="938899"/>
                  <a:pt x="1748823" y="947875"/>
                </a:cubicBezTo>
                <a:cubicBezTo>
                  <a:pt x="1751815" y="1048104"/>
                  <a:pt x="1723018" y="1142722"/>
                  <a:pt x="1690107" y="1235097"/>
                </a:cubicBezTo>
                <a:cubicBezTo>
                  <a:pt x="1675521" y="1276610"/>
                  <a:pt x="1649716" y="1314757"/>
                  <a:pt x="1626529" y="1352903"/>
                </a:cubicBezTo>
                <a:cubicBezTo>
                  <a:pt x="1593618" y="1406758"/>
                  <a:pt x="1559211" y="1460238"/>
                  <a:pt x="1523308" y="1512222"/>
                </a:cubicBezTo>
                <a:cubicBezTo>
                  <a:pt x="1510219" y="1531295"/>
                  <a:pt x="1492641" y="1547751"/>
                  <a:pt x="1476186" y="1564206"/>
                </a:cubicBezTo>
                <a:cubicBezTo>
                  <a:pt x="1398397" y="1640500"/>
                  <a:pt x="1306770" y="1694354"/>
                  <a:pt x="1203549" y="1727639"/>
                </a:cubicBezTo>
                <a:cubicBezTo>
                  <a:pt x="1176622" y="1736240"/>
                  <a:pt x="1147451" y="1741102"/>
                  <a:pt x="1119402" y="1741476"/>
                </a:cubicBezTo>
                <a:cubicBezTo>
                  <a:pt x="1041613" y="1742598"/>
                  <a:pt x="964945" y="1729509"/>
                  <a:pt x="891644" y="1705199"/>
                </a:cubicBezTo>
                <a:cubicBezTo>
                  <a:pt x="808618" y="1677524"/>
                  <a:pt x="731203" y="1636386"/>
                  <a:pt x="664633" y="1578044"/>
                </a:cubicBezTo>
                <a:cubicBezTo>
                  <a:pt x="656405" y="1570564"/>
                  <a:pt x="647056" y="1563832"/>
                  <a:pt x="638080" y="1557474"/>
                </a:cubicBezTo>
                <a:cubicBezTo>
                  <a:pt x="581982" y="1517084"/>
                  <a:pt x="546827" y="1462482"/>
                  <a:pt x="529250" y="1396660"/>
                </a:cubicBezTo>
                <a:cubicBezTo>
                  <a:pt x="501575" y="1292691"/>
                  <a:pt x="485119" y="1187601"/>
                  <a:pt x="488111" y="1079145"/>
                </a:cubicBezTo>
                <a:cubicBezTo>
                  <a:pt x="489981" y="1023046"/>
                  <a:pt x="491103" y="966948"/>
                  <a:pt x="501949" y="911972"/>
                </a:cubicBezTo>
                <a:cubicBezTo>
                  <a:pt x="507185" y="883923"/>
                  <a:pt x="514664" y="856248"/>
                  <a:pt x="520648" y="828199"/>
                </a:cubicBezTo>
                <a:cubicBezTo>
                  <a:pt x="522518" y="818849"/>
                  <a:pt x="523266" y="809126"/>
                  <a:pt x="525510" y="792670"/>
                </a:cubicBezTo>
                <a:close/>
                <a:moveTo>
                  <a:pt x="1175874" y="62647"/>
                </a:moveTo>
                <a:cubicBezTo>
                  <a:pt x="1179240" y="84338"/>
                  <a:pt x="1181858" y="99672"/>
                  <a:pt x="1184102" y="115005"/>
                </a:cubicBezTo>
                <a:cubicBezTo>
                  <a:pt x="1192703" y="167737"/>
                  <a:pt x="1175126" y="187559"/>
                  <a:pt x="1122768" y="182697"/>
                </a:cubicBezTo>
                <a:cubicBezTo>
                  <a:pt x="1050588" y="175965"/>
                  <a:pt x="980279" y="177087"/>
                  <a:pt x="908847" y="197282"/>
                </a:cubicBezTo>
                <a:cubicBezTo>
                  <a:pt x="843025" y="215982"/>
                  <a:pt x="778699" y="238047"/>
                  <a:pt x="717365" y="266844"/>
                </a:cubicBezTo>
                <a:cubicBezTo>
                  <a:pt x="665755" y="291153"/>
                  <a:pt x="618259" y="324438"/>
                  <a:pt x="570388" y="355853"/>
                </a:cubicBezTo>
                <a:cubicBezTo>
                  <a:pt x="532990" y="380162"/>
                  <a:pt x="495217" y="404845"/>
                  <a:pt x="461558" y="433642"/>
                </a:cubicBezTo>
                <a:cubicBezTo>
                  <a:pt x="426777" y="463561"/>
                  <a:pt x="395736" y="497968"/>
                  <a:pt x="363947" y="531253"/>
                </a:cubicBezTo>
                <a:cubicBezTo>
                  <a:pt x="314955" y="582863"/>
                  <a:pt x="266711" y="635596"/>
                  <a:pt x="230808" y="696929"/>
                </a:cubicBezTo>
                <a:cubicBezTo>
                  <a:pt x="167604" y="805012"/>
                  <a:pt x="114498" y="917582"/>
                  <a:pt x="80091" y="1038380"/>
                </a:cubicBezTo>
                <a:cubicBezTo>
                  <a:pt x="61765" y="1102332"/>
                  <a:pt x="48302" y="1167406"/>
                  <a:pt x="55034" y="1233975"/>
                </a:cubicBezTo>
                <a:cubicBezTo>
                  <a:pt x="58026" y="1264642"/>
                  <a:pt x="65879" y="1295683"/>
                  <a:pt x="78221" y="1323732"/>
                </a:cubicBezTo>
                <a:cubicBezTo>
                  <a:pt x="90936" y="1353651"/>
                  <a:pt x="114498" y="1358513"/>
                  <a:pt x="141799" y="1339814"/>
                </a:cubicBezTo>
                <a:cubicBezTo>
                  <a:pt x="221832" y="1285212"/>
                  <a:pt x="280174" y="1211536"/>
                  <a:pt x="322435" y="1125145"/>
                </a:cubicBezTo>
                <a:cubicBezTo>
                  <a:pt x="348240" y="1072787"/>
                  <a:pt x="371053" y="1018933"/>
                  <a:pt x="393118" y="964704"/>
                </a:cubicBezTo>
                <a:cubicBezTo>
                  <a:pt x="421541" y="894395"/>
                  <a:pt x="449590" y="824085"/>
                  <a:pt x="473526" y="751906"/>
                </a:cubicBezTo>
                <a:cubicBezTo>
                  <a:pt x="509802" y="641953"/>
                  <a:pt x="563283" y="542099"/>
                  <a:pt x="633966" y="450472"/>
                </a:cubicBezTo>
                <a:cubicBezTo>
                  <a:pt x="643690" y="437756"/>
                  <a:pt x="653414" y="425041"/>
                  <a:pt x="669869" y="431772"/>
                </a:cubicBezTo>
                <a:cubicBezTo>
                  <a:pt x="690064" y="440000"/>
                  <a:pt x="680341" y="457204"/>
                  <a:pt x="676601" y="470667"/>
                </a:cubicBezTo>
                <a:cubicBezTo>
                  <a:pt x="652666" y="558180"/>
                  <a:pt x="626861" y="645693"/>
                  <a:pt x="604047" y="733580"/>
                </a:cubicBezTo>
                <a:cubicBezTo>
                  <a:pt x="589088" y="791548"/>
                  <a:pt x="573380" y="849516"/>
                  <a:pt x="565527" y="908606"/>
                </a:cubicBezTo>
                <a:cubicBezTo>
                  <a:pt x="552063" y="1007339"/>
                  <a:pt x="542339" y="1106446"/>
                  <a:pt x="553933" y="1206674"/>
                </a:cubicBezTo>
                <a:cubicBezTo>
                  <a:pt x="560291" y="1262398"/>
                  <a:pt x="562909" y="1318122"/>
                  <a:pt x="580112" y="1372351"/>
                </a:cubicBezTo>
                <a:cubicBezTo>
                  <a:pt x="599933" y="1434059"/>
                  <a:pt x="626487" y="1491279"/>
                  <a:pt x="682211" y="1528677"/>
                </a:cubicBezTo>
                <a:cubicBezTo>
                  <a:pt x="783561" y="1596369"/>
                  <a:pt x="888652" y="1656207"/>
                  <a:pt x="1012068" y="1672289"/>
                </a:cubicBezTo>
                <a:cubicBezTo>
                  <a:pt x="1078263" y="1680890"/>
                  <a:pt x="1143337" y="1677898"/>
                  <a:pt x="1206915" y="1655085"/>
                </a:cubicBezTo>
                <a:cubicBezTo>
                  <a:pt x="1256281" y="1637134"/>
                  <a:pt x="1299290" y="1608711"/>
                  <a:pt x="1344168" y="1582532"/>
                </a:cubicBezTo>
                <a:cubicBezTo>
                  <a:pt x="1409616" y="1544011"/>
                  <a:pt x="1456739" y="1487913"/>
                  <a:pt x="1498999" y="1428823"/>
                </a:cubicBezTo>
                <a:cubicBezTo>
                  <a:pt x="1532658" y="1381700"/>
                  <a:pt x="1563325" y="1331960"/>
                  <a:pt x="1590626" y="1279976"/>
                </a:cubicBezTo>
                <a:cubicBezTo>
                  <a:pt x="1632513" y="1199568"/>
                  <a:pt x="1662432" y="1115795"/>
                  <a:pt x="1679635" y="1027534"/>
                </a:cubicBezTo>
                <a:cubicBezTo>
                  <a:pt x="1688985" y="978916"/>
                  <a:pt x="1692351" y="928802"/>
                  <a:pt x="1697586" y="879435"/>
                </a:cubicBezTo>
                <a:cubicBezTo>
                  <a:pt x="1702822" y="828947"/>
                  <a:pt x="1724514" y="778085"/>
                  <a:pt x="1693473" y="726848"/>
                </a:cubicBezTo>
                <a:cubicBezTo>
                  <a:pt x="1706562" y="719743"/>
                  <a:pt x="1717034" y="714133"/>
                  <a:pt x="1731245" y="706653"/>
                </a:cubicBezTo>
                <a:cubicBezTo>
                  <a:pt x="1740595" y="724605"/>
                  <a:pt x="1746579" y="742182"/>
                  <a:pt x="1757424" y="756393"/>
                </a:cubicBezTo>
                <a:cubicBezTo>
                  <a:pt x="1788465" y="796036"/>
                  <a:pt x="1802677" y="842411"/>
                  <a:pt x="1813523" y="889907"/>
                </a:cubicBezTo>
                <a:cubicBezTo>
                  <a:pt x="1829230" y="958721"/>
                  <a:pt x="1848303" y="1026786"/>
                  <a:pt x="1855035" y="1098218"/>
                </a:cubicBezTo>
                <a:cubicBezTo>
                  <a:pt x="1861767" y="1168528"/>
                  <a:pt x="1876726" y="1238089"/>
                  <a:pt x="1889442" y="1307651"/>
                </a:cubicBezTo>
                <a:cubicBezTo>
                  <a:pt x="1903654" y="1387310"/>
                  <a:pt x="1926093" y="1465099"/>
                  <a:pt x="1964613" y="1536905"/>
                </a:cubicBezTo>
                <a:cubicBezTo>
                  <a:pt x="1971719" y="1549995"/>
                  <a:pt x="1979947" y="1562710"/>
                  <a:pt x="1988923" y="1574678"/>
                </a:cubicBezTo>
                <a:cubicBezTo>
                  <a:pt x="1997150" y="1585523"/>
                  <a:pt x="2007996" y="1591133"/>
                  <a:pt x="2021460" y="1582905"/>
                </a:cubicBezTo>
                <a:cubicBezTo>
                  <a:pt x="2036419" y="1573930"/>
                  <a:pt x="2052501" y="1566450"/>
                  <a:pt x="2065216" y="1555230"/>
                </a:cubicBezTo>
                <a:cubicBezTo>
                  <a:pt x="2098127" y="1526807"/>
                  <a:pt x="2129916" y="1496888"/>
                  <a:pt x="2138518" y="1450888"/>
                </a:cubicBezTo>
                <a:cubicBezTo>
                  <a:pt x="2153851" y="1369359"/>
                  <a:pt x="2152729" y="1287455"/>
                  <a:pt x="2143754" y="1205926"/>
                </a:cubicBezTo>
                <a:cubicBezTo>
                  <a:pt x="2136648" y="1141600"/>
                  <a:pt x="2122062" y="1078397"/>
                  <a:pt x="2109347" y="1014819"/>
                </a:cubicBezTo>
                <a:cubicBezTo>
                  <a:pt x="2069704" y="820719"/>
                  <a:pt x="1986679" y="646441"/>
                  <a:pt x="1863263" y="491984"/>
                </a:cubicBezTo>
                <a:cubicBezTo>
                  <a:pt x="1818758" y="436260"/>
                  <a:pt x="1766774" y="388016"/>
                  <a:pt x="1706936" y="351739"/>
                </a:cubicBezTo>
                <a:cubicBezTo>
                  <a:pt x="1695717" y="355479"/>
                  <a:pt x="1684123" y="358471"/>
                  <a:pt x="1674025" y="355853"/>
                </a:cubicBezTo>
                <a:cubicBezTo>
                  <a:pt x="1661310" y="352861"/>
                  <a:pt x="1648220" y="346503"/>
                  <a:pt x="1637374" y="339398"/>
                </a:cubicBezTo>
                <a:cubicBezTo>
                  <a:pt x="1595862" y="311722"/>
                  <a:pt x="1552105" y="287413"/>
                  <a:pt x="1504983" y="272454"/>
                </a:cubicBezTo>
                <a:cubicBezTo>
                  <a:pt x="1457487" y="257120"/>
                  <a:pt x="1420088" y="232437"/>
                  <a:pt x="1393909" y="189803"/>
                </a:cubicBezTo>
                <a:cubicBezTo>
                  <a:pt x="1381567" y="169981"/>
                  <a:pt x="1365486" y="153526"/>
                  <a:pt x="1339681" y="144550"/>
                </a:cubicBezTo>
                <a:cubicBezTo>
                  <a:pt x="1338559" y="159884"/>
                  <a:pt x="1339681" y="172599"/>
                  <a:pt x="1336315" y="183819"/>
                </a:cubicBezTo>
                <a:cubicBezTo>
                  <a:pt x="1333697" y="192047"/>
                  <a:pt x="1326217" y="202892"/>
                  <a:pt x="1319111" y="204762"/>
                </a:cubicBezTo>
                <a:cubicBezTo>
                  <a:pt x="1312005" y="206258"/>
                  <a:pt x="1299664" y="199900"/>
                  <a:pt x="1294802" y="193542"/>
                </a:cubicBezTo>
                <a:cubicBezTo>
                  <a:pt x="1280965" y="174469"/>
                  <a:pt x="1270119" y="153152"/>
                  <a:pt x="1257403" y="132957"/>
                </a:cubicBezTo>
                <a:cubicBezTo>
                  <a:pt x="1237582" y="103412"/>
                  <a:pt x="1211029" y="83590"/>
                  <a:pt x="1175874" y="62647"/>
                </a:cubicBezTo>
                <a:close/>
                <a:moveTo>
                  <a:pt x="1148199" y="1034640"/>
                </a:moveTo>
                <a:cubicBezTo>
                  <a:pt x="1132865" y="1051096"/>
                  <a:pt x="1118280" y="1066055"/>
                  <a:pt x="1105190" y="1082136"/>
                </a:cubicBezTo>
                <a:cubicBezTo>
                  <a:pt x="1076767" y="1116543"/>
                  <a:pt x="1038621" y="1133747"/>
                  <a:pt x="997482" y="1144966"/>
                </a:cubicBezTo>
                <a:cubicBezTo>
                  <a:pt x="943628" y="1159552"/>
                  <a:pt x="872944" y="1112803"/>
                  <a:pt x="863595" y="1057827"/>
                </a:cubicBezTo>
                <a:cubicBezTo>
                  <a:pt x="862473" y="1052217"/>
                  <a:pt x="864716" y="1045860"/>
                  <a:pt x="865464" y="1040624"/>
                </a:cubicBezTo>
                <a:cubicBezTo>
                  <a:pt x="883790" y="1033518"/>
                  <a:pt x="892766" y="1045486"/>
                  <a:pt x="902863" y="1054087"/>
                </a:cubicBezTo>
                <a:cubicBezTo>
                  <a:pt x="938018" y="1084006"/>
                  <a:pt x="992620" y="1081762"/>
                  <a:pt x="1027775" y="1051096"/>
                </a:cubicBezTo>
                <a:cubicBezTo>
                  <a:pt x="1081255" y="1004347"/>
                  <a:pt x="1119028" y="946005"/>
                  <a:pt x="1154557" y="880931"/>
                </a:cubicBezTo>
                <a:cubicBezTo>
                  <a:pt x="1121272" y="855500"/>
                  <a:pt x="1099955" y="821093"/>
                  <a:pt x="1091353" y="779581"/>
                </a:cubicBezTo>
                <a:cubicBezTo>
                  <a:pt x="1088735" y="766117"/>
                  <a:pt x="1085743" y="752654"/>
                  <a:pt x="1086117" y="738816"/>
                </a:cubicBezTo>
                <a:cubicBezTo>
                  <a:pt x="1086491" y="684588"/>
                  <a:pt x="1107060" y="657661"/>
                  <a:pt x="1173630" y="668506"/>
                </a:cubicBezTo>
                <a:cubicBezTo>
                  <a:pt x="1250297" y="681596"/>
                  <a:pt x="1300786" y="745922"/>
                  <a:pt x="1268623" y="833435"/>
                </a:cubicBezTo>
                <a:cubicBezTo>
                  <a:pt x="1261517" y="852508"/>
                  <a:pt x="1251420" y="868590"/>
                  <a:pt x="1231224" y="877939"/>
                </a:cubicBezTo>
                <a:cubicBezTo>
                  <a:pt x="1222622" y="882053"/>
                  <a:pt x="1212899" y="893273"/>
                  <a:pt x="1212151" y="901875"/>
                </a:cubicBezTo>
                <a:cubicBezTo>
                  <a:pt x="1209533" y="943013"/>
                  <a:pt x="1207663" y="984152"/>
                  <a:pt x="1209907" y="1025290"/>
                </a:cubicBezTo>
                <a:cubicBezTo>
                  <a:pt x="1212151" y="1067551"/>
                  <a:pt x="1227858" y="1080266"/>
                  <a:pt x="1269745" y="1078397"/>
                </a:cubicBezTo>
                <a:cubicBezTo>
                  <a:pt x="1290688" y="1077275"/>
                  <a:pt x="1311632" y="1073161"/>
                  <a:pt x="1331453" y="1066803"/>
                </a:cubicBezTo>
                <a:cubicBezTo>
                  <a:pt x="1343046" y="1063063"/>
                  <a:pt x="1353144" y="1059323"/>
                  <a:pt x="1361746" y="1069421"/>
                </a:cubicBezTo>
                <a:cubicBezTo>
                  <a:pt x="1370721" y="1080266"/>
                  <a:pt x="1369600" y="1092608"/>
                  <a:pt x="1361746" y="1103828"/>
                </a:cubicBezTo>
                <a:cubicBezTo>
                  <a:pt x="1320981" y="1163292"/>
                  <a:pt x="1220379" y="1164040"/>
                  <a:pt x="1180362" y="1104202"/>
                </a:cubicBezTo>
                <a:cubicBezTo>
                  <a:pt x="1166150" y="1084380"/>
                  <a:pt x="1159045" y="1059697"/>
                  <a:pt x="1148199" y="1034640"/>
                </a:cubicBezTo>
                <a:close/>
                <a:moveTo>
                  <a:pt x="1197565" y="834557"/>
                </a:moveTo>
                <a:cubicBezTo>
                  <a:pt x="1227484" y="812118"/>
                  <a:pt x="1239826" y="785190"/>
                  <a:pt x="1225614" y="751906"/>
                </a:cubicBezTo>
                <a:cubicBezTo>
                  <a:pt x="1209533" y="713385"/>
                  <a:pt x="1174004" y="721239"/>
                  <a:pt x="1143337" y="718247"/>
                </a:cubicBezTo>
                <a:cubicBezTo>
                  <a:pt x="1123890" y="773971"/>
                  <a:pt x="1147825" y="824833"/>
                  <a:pt x="1197565" y="834557"/>
                </a:cubicBezTo>
                <a:close/>
                <a:moveTo>
                  <a:pt x="1004962" y="1442660"/>
                </a:moveTo>
                <a:cubicBezTo>
                  <a:pt x="1024409" y="1435180"/>
                  <a:pt x="1041613" y="1423213"/>
                  <a:pt x="1059938" y="1413115"/>
                </a:cubicBezTo>
                <a:cubicBezTo>
                  <a:pt x="1087987" y="1445278"/>
                  <a:pt x="1103320" y="1450514"/>
                  <a:pt x="1130622" y="1434807"/>
                </a:cubicBezTo>
                <a:cubicBezTo>
                  <a:pt x="1168394" y="1413115"/>
                  <a:pt x="1205419" y="1389928"/>
                  <a:pt x="1242818" y="1367489"/>
                </a:cubicBezTo>
                <a:cubicBezTo>
                  <a:pt x="1252915" y="1361505"/>
                  <a:pt x="1263013" y="1354773"/>
                  <a:pt x="1255159" y="1341310"/>
                </a:cubicBezTo>
                <a:cubicBezTo>
                  <a:pt x="1248054" y="1329716"/>
                  <a:pt x="1237208" y="1329716"/>
                  <a:pt x="1225614" y="1335700"/>
                </a:cubicBezTo>
                <a:cubicBezTo>
                  <a:pt x="1206915" y="1345423"/>
                  <a:pt x="1188590" y="1356269"/>
                  <a:pt x="1169142" y="1363749"/>
                </a:cubicBezTo>
                <a:cubicBezTo>
                  <a:pt x="1150443" y="1371229"/>
                  <a:pt x="1133613" y="1386562"/>
                  <a:pt x="1110426" y="1382074"/>
                </a:cubicBezTo>
                <a:cubicBezTo>
                  <a:pt x="1118654" y="1340562"/>
                  <a:pt x="1117906" y="1339066"/>
                  <a:pt x="1086865" y="1327098"/>
                </a:cubicBezTo>
                <a:cubicBezTo>
                  <a:pt x="1061434" y="1349537"/>
                  <a:pt x="1036751" y="1371977"/>
                  <a:pt x="1011694" y="1394042"/>
                </a:cubicBezTo>
                <a:cubicBezTo>
                  <a:pt x="992620" y="1410871"/>
                  <a:pt x="972425" y="1422465"/>
                  <a:pt x="945498" y="1392920"/>
                </a:cubicBezTo>
                <a:cubicBezTo>
                  <a:pt x="946620" y="1437050"/>
                  <a:pt x="971677" y="1455376"/>
                  <a:pt x="1004962" y="1442660"/>
                </a:cubicBezTo>
                <a:close/>
                <a:moveTo>
                  <a:pt x="875936" y="747418"/>
                </a:moveTo>
                <a:cubicBezTo>
                  <a:pt x="914083" y="754150"/>
                  <a:pt x="941384" y="724605"/>
                  <a:pt x="932034" y="686832"/>
                </a:cubicBezTo>
                <a:cubicBezTo>
                  <a:pt x="929790" y="678230"/>
                  <a:pt x="926798" y="670376"/>
                  <a:pt x="924554" y="661775"/>
                </a:cubicBezTo>
                <a:cubicBezTo>
                  <a:pt x="916701" y="630360"/>
                  <a:pt x="884538" y="607920"/>
                  <a:pt x="852749" y="612034"/>
                </a:cubicBezTo>
                <a:cubicBezTo>
                  <a:pt x="829562" y="615026"/>
                  <a:pt x="813480" y="638587"/>
                  <a:pt x="812358" y="671124"/>
                </a:cubicBezTo>
                <a:cubicBezTo>
                  <a:pt x="810862" y="707027"/>
                  <a:pt x="838911" y="741060"/>
                  <a:pt x="875936" y="747418"/>
                </a:cubicBezTo>
                <a:close/>
                <a:moveTo>
                  <a:pt x="1527796" y="797158"/>
                </a:moveTo>
                <a:cubicBezTo>
                  <a:pt x="1541260" y="780329"/>
                  <a:pt x="1521438" y="767987"/>
                  <a:pt x="1514333" y="754524"/>
                </a:cubicBezTo>
                <a:cubicBezTo>
                  <a:pt x="1509471" y="745922"/>
                  <a:pt x="1504609" y="736572"/>
                  <a:pt x="1497877" y="729466"/>
                </a:cubicBezTo>
                <a:cubicBezTo>
                  <a:pt x="1479552" y="709645"/>
                  <a:pt x="1452999" y="705531"/>
                  <a:pt x="1433925" y="717873"/>
                </a:cubicBezTo>
                <a:cubicBezTo>
                  <a:pt x="1407372" y="735076"/>
                  <a:pt x="1401014" y="754150"/>
                  <a:pt x="1410364" y="785564"/>
                </a:cubicBezTo>
                <a:cubicBezTo>
                  <a:pt x="1418966" y="814361"/>
                  <a:pt x="1441405" y="831939"/>
                  <a:pt x="1472072" y="832313"/>
                </a:cubicBezTo>
                <a:cubicBezTo>
                  <a:pt x="1500495" y="837923"/>
                  <a:pt x="1513959" y="814735"/>
                  <a:pt x="1527796" y="79715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3"/>
          <p:cNvSpPr txBox="1"/>
          <p:nvPr>
            <p:ph type="ctrTitle"/>
          </p:nvPr>
        </p:nvSpPr>
        <p:spPr>
          <a:xfrm>
            <a:off x="5655650" y="962031"/>
            <a:ext cx="2781300" cy="1968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9" name="Google Shape;29;p3"/>
          <p:cNvSpPr txBox="1"/>
          <p:nvPr>
            <p:ph idx="1" type="subTitle"/>
          </p:nvPr>
        </p:nvSpPr>
        <p:spPr>
          <a:xfrm>
            <a:off x="5655650" y="3093938"/>
            <a:ext cx="2781300" cy="453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SzPts val="1500"/>
              <a:buNone/>
              <a:defRPr sz="1500"/>
            </a:lvl1pPr>
            <a:lvl2pPr lvl="1" rtl="0" algn="ctr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2pPr>
            <a:lvl3pPr lvl="2" rtl="0" algn="ctr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3pPr>
            <a:lvl4pPr lvl="3" rtl="0" algn="ctr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4pPr>
            <a:lvl5pPr lvl="4" rtl="0" algn="ctr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5pPr>
            <a:lvl6pPr lvl="5" rtl="0" algn="ctr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6pPr>
            <a:lvl7pPr lvl="6" rtl="0" algn="ctr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7pPr>
            <a:lvl8pPr lvl="7" rtl="0" algn="ctr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8pPr>
            <a:lvl9pPr lvl="8" rtl="0" algn="ctr">
              <a:lnSpc>
                <a:spcPct val="120000"/>
              </a:lnSpc>
              <a:spcBef>
                <a:spcPts val="800"/>
              </a:spcBef>
              <a:spcAft>
                <a:spcPts val="80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Quote">
  <p:cSld name="TITLE_1_1">
    <p:bg>
      <p:bgPr>
        <a:solidFill>
          <a:schemeClr val="lt2"/>
        </a:solidFill>
      </p:bgPr>
    </p:bg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4"/>
          <p:cNvSpPr/>
          <p:nvPr/>
        </p:nvSpPr>
        <p:spPr>
          <a:xfrm rot="-1647854">
            <a:off x="7019013" y="1025336"/>
            <a:ext cx="1142657" cy="823438"/>
          </a:xfrm>
          <a:custGeom>
            <a:rect b="b" l="l" r="r" t="t"/>
            <a:pathLst>
              <a:path extrusionOk="0" h="1651154" w="2291250">
                <a:moveTo>
                  <a:pt x="933793" y="1366333"/>
                </a:moveTo>
                <a:cubicBezTo>
                  <a:pt x="908540" y="1366333"/>
                  <a:pt x="892231" y="1368338"/>
                  <a:pt x="876540" y="1366025"/>
                </a:cubicBezTo>
                <a:cubicBezTo>
                  <a:pt x="806679" y="1355692"/>
                  <a:pt x="735662" y="1349331"/>
                  <a:pt x="667729" y="1331326"/>
                </a:cubicBezTo>
                <a:cubicBezTo>
                  <a:pt x="610128" y="1316135"/>
                  <a:pt x="552065" y="1313976"/>
                  <a:pt x="494233" y="1305186"/>
                </a:cubicBezTo>
                <a:cubicBezTo>
                  <a:pt x="463583" y="1300521"/>
                  <a:pt x="433780" y="1290420"/>
                  <a:pt x="403245" y="1284636"/>
                </a:cubicBezTo>
                <a:cubicBezTo>
                  <a:pt x="346724" y="1273995"/>
                  <a:pt x="288854" y="1268752"/>
                  <a:pt x="233605" y="1253523"/>
                </a:cubicBezTo>
                <a:cubicBezTo>
                  <a:pt x="190270" y="1241571"/>
                  <a:pt x="144930" y="1250554"/>
                  <a:pt x="102327" y="1232048"/>
                </a:cubicBezTo>
                <a:cubicBezTo>
                  <a:pt x="83628" y="1223913"/>
                  <a:pt x="59069" y="1229889"/>
                  <a:pt x="37363" y="1227691"/>
                </a:cubicBezTo>
                <a:cubicBezTo>
                  <a:pt x="12071" y="1225185"/>
                  <a:pt x="7714" y="1203942"/>
                  <a:pt x="2047" y="1184356"/>
                </a:cubicBezTo>
                <a:cubicBezTo>
                  <a:pt x="-2580" y="1168086"/>
                  <a:pt x="42" y="1153898"/>
                  <a:pt x="16081" y="1146033"/>
                </a:cubicBezTo>
                <a:cubicBezTo>
                  <a:pt x="24082" y="1142114"/>
                  <a:pt x="32932" y="1140246"/>
                  <a:pt x="41835" y="1140597"/>
                </a:cubicBezTo>
                <a:cubicBezTo>
                  <a:pt x="76187" y="1142679"/>
                  <a:pt x="110192" y="1150081"/>
                  <a:pt x="145045" y="1141830"/>
                </a:cubicBezTo>
                <a:cubicBezTo>
                  <a:pt x="154607" y="1139556"/>
                  <a:pt x="166482" y="1145185"/>
                  <a:pt x="176814" y="1148616"/>
                </a:cubicBezTo>
                <a:cubicBezTo>
                  <a:pt x="189614" y="1152857"/>
                  <a:pt x="201296" y="1161570"/>
                  <a:pt x="215369" y="1150505"/>
                </a:cubicBezTo>
                <a:cubicBezTo>
                  <a:pt x="218839" y="1147806"/>
                  <a:pt x="226125" y="1148847"/>
                  <a:pt x="231369" y="1149696"/>
                </a:cubicBezTo>
                <a:cubicBezTo>
                  <a:pt x="279254" y="1157676"/>
                  <a:pt x="327177" y="1165117"/>
                  <a:pt x="374792" y="1174602"/>
                </a:cubicBezTo>
                <a:cubicBezTo>
                  <a:pt x="390213" y="1177609"/>
                  <a:pt x="404710" y="1186168"/>
                  <a:pt x="420016" y="1190833"/>
                </a:cubicBezTo>
                <a:cubicBezTo>
                  <a:pt x="431155" y="1194045"/>
                  <a:pt x="442584" y="1196150"/>
                  <a:pt x="454137" y="1197118"/>
                </a:cubicBezTo>
                <a:cubicBezTo>
                  <a:pt x="469559" y="1198621"/>
                  <a:pt x="485559" y="1198081"/>
                  <a:pt x="501173" y="1199739"/>
                </a:cubicBezTo>
                <a:cubicBezTo>
                  <a:pt x="542966" y="1204173"/>
                  <a:pt x="582870" y="1217629"/>
                  <a:pt x="624856" y="1223373"/>
                </a:cubicBezTo>
                <a:cubicBezTo>
                  <a:pt x="684423" y="1231547"/>
                  <a:pt x="747228" y="1226766"/>
                  <a:pt x="803325" y="1255451"/>
                </a:cubicBezTo>
                <a:cubicBezTo>
                  <a:pt x="826149" y="1245851"/>
                  <a:pt x="847470" y="1258188"/>
                  <a:pt x="869369" y="1260655"/>
                </a:cubicBezTo>
                <a:cubicBezTo>
                  <a:pt x="886371" y="1262583"/>
                  <a:pt x="902757" y="1269330"/>
                  <a:pt x="919489" y="1273186"/>
                </a:cubicBezTo>
                <a:cubicBezTo>
                  <a:pt x="925775" y="1274293"/>
                  <a:pt x="932181" y="1274553"/>
                  <a:pt x="938535" y="1273957"/>
                </a:cubicBezTo>
                <a:cubicBezTo>
                  <a:pt x="950102" y="1273340"/>
                  <a:pt x="963750" y="1267942"/>
                  <a:pt x="973234" y="1272029"/>
                </a:cubicBezTo>
                <a:cubicBezTo>
                  <a:pt x="1008203" y="1286950"/>
                  <a:pt x="1047452" y="1281976"/>
                  <a:pt x="1082189" y="1298323"/>
                </a:cubicBezTo>
                <a:cubicBezTo>
                  <a:pt x="1092946" y="1303412"/>
                  <a:pt x="1108676" y="1297012"/>
                  <a:pt x="1120744" y="1300829"/>
                </a:cubicBezTo>
                <a:cubicBezTo>
                  <a:pt x="1141024" y="1307345"/>
                  <a:pt x="1159298" y="1321263"/>
                  <a:pt x="1179887" y="1325543"/>
                </a:cubicBezTo>
                <a:cubicBezTo>
                  <a:pt x="1200475" y="1329822"/>
                  <a:pt x="1223145" y="1323075"/>
                  <a:pt x="1243926" y="1326738"/>
                </a:cubicBezTo>
                <a:cubicBezTo>
                  <a:pt x="1266441" y="1330593"/>
                  <a:pt x="1287685" y="1341736"/>
                  <a:pt x="1309854" y="1348483"/>
                </a:cubicBezTo>
                <a:cubicBezTo>
                  <a:pt x="1324158" y="1352839"/>
                  <a:pt x="1339117" y="1354998"/>
                  <a:pt x="1353729" y="1358237"/>
                </a:cubicBezTo>
                <a:cubicBezTo>
                  <a:pt x="1375898" y="1363133"/>
                  <a:pt x="1398066" y="1367914"/>
                  <a:pt x="1420120" y="1373196"/>
                </a:cubicBezTo>
                <a:cubicBezTo>
                  <a:pt x="1425170" y="1374430"/>
                  <a:pt x="1432650" y="1380598"/>
                  <a:pt x="1434153" y="1379249"/>
                </a:cubicBezTo>
                <a:cubicBezTo>
                  <a:pt x="1455551" y="1359586"/>
                  <a:pt x="1475908" y="1378786"/>
                  <a:pt x="1496380" y="1380483"/>
                </a:cubicBezTo>
                <a:cubicBezTo>
                  <a:pt x="1520631" y="1382488"/>
                  <a:pt x="1544651" y="1386960"/>
                  <a:pt x="1568747" y="1390584"/>
                </a:cubicBezTo>
                <a:cubicBezTo>
                  <a:pt x="1624651" y="1399040"/>
                  <a:pt x="1680568" y="1407548"/>
                  <a:pt x="1736498" y="1416107"/>
                </a:cubicBezTo>
                <a:cubicBezTo>
                  <a:pt x="1740585" y="1416724"/>
                  <a:pt x="1746483" y="1415760"/>
                  <a:pt x="1748411" y="1418073"/>
                </a:cubicBezTo>
                <a:cubicBezTo>
                  <a:pt x="1767457" y="1441206"/>
                  <a:pt x="1800575" y="1424898"/>
                  <a:pt x="1820778" y="1444522"/>
                </a:cubicBezTo>
                <a:cubicBezTo>
                  <a:pt x="1824165" y="1447027"/>
                  <a:pt x="1828415" y="1448068"/>
                  <a:pt x="1832576" y="1447414"/>
                </a:cubicBezTo>
                <a:cubicBezTo>
                  <a:pt x="1874099" y="1441168"/>
                  <a:pt x="1912422" y="1459789"/>
                  <a:pt x="1952480" y="1464724"/>
                </a:cubicBezTo>
                <a:cubicBezTo>
                  <a:pt x="1986601" y="1468927"/>
                  <a:pt x="2024962" y="1468580"/>
                  <a:pt x="2054688" y="1482614"/>
                </a:cubicBezTo>
                <a:cubicBezTo>
                  <a:pt x="2092741" y="1500657"/>
                  <a:pt x="2135845" y="1497342"/>
                  <a:pt x="2171894" y="1520012"/>
                </a:cubicBezTo>
                <a:cubicBezTo>
                  <a:pt x="2185658" y="1528648"/>
                  <a:pt x="2206207" y="1525679"/>
                  <a:pt x="2222670" y="1531038"/>
                </a:cubicBezTo>
                <a:cubicBezTo>
                  <a:pt x="2243914" y="1537939"/>
                  <a:pt x="2268126" y="1541448"/>
                  <a:pt x="2263538" y="1576378"/>
                </a:cubicBezTo>
                <a:cubicBezTo>
                  <a:pt x="2261841" y="1589178"/>
                  <a:pt x="2279499" y="1603945"/>
                  <a:pt x="2286401" y="1618788"/>
                </a:cubicBezTo>
                <a:cubicBezTo>
                  <a:pt x="2289986" y="1626499"/>
                  <a:pt x="2293341" y="1638991"/>
                  <a:pt x="2289639" y="1643926"/>
                </a:cubicBezTo>
                <a:cubicBezTo>
                  <a:pt x="2285437" y="1649516"/>
                  <a:pt x="2272444" y="1652408"/>
                  <a:pt x="2264579" y="1650634"/>
                </a:cubicBezTo>
                <a:cubicBezTo>
                  <a:pt x="2224598" y="1641767"/>
                  <a:pt x="2185041" y="1630779"/>
                  <a:pt x="2145060" y="1620947"/>
                </a:cubicBezTo>
                <a:cubicBezTo>
                  <a:pt x="2123816" y="1615665"/>
                  <a:pt x="2102419" y="1611000"/>
                  <a:pt x="2081021" y="1606489"/>
                </a:cubicBezTo>
                <a:cubicBezTo>
                  <a:pt x="2020028" y="1593638"/>
                  <a:pt x="1959022" y="1580786"/>
                  <a:pt x="1898003" y="1567935"/>
                </a:cubicBezTo>
                <a:cubicBezTo>
                  <a:pt x="1820624" y="1551819"/>
                  <a:pt x="1743399" y="1535048"/>
                  <a:pt x="1665827" y="1520012"/>
                </a:cubicBezTo>
                <a:cubicBezTo>
                  <a:pt x="1601519" y="1507558"/>
                  <a:pt x="1535706" y="1501274"/>
                  <a:pt x="1472515" y="1484811"/>
                </a:cubicBezTo>
                <a:cubicBezTo>
                  <a:pt x="1393864" y="1464339"/>
                  <a:pt x="1311704" y="1462026"/>
                  <a:pt x="1234595" y="1435230"/>
                </a:cubicBezTo>
                <a:cubicBezTo>
                  <a:pt x="1220829" y="1429776"/>
                  <a:pt x="1206789" y="1425041"/>
                  <a:pt x="1192532" y="1421042"/>
                </a:cubicBezTo>
                <a:cubicBezTo>
                  <a:pt x="1174412" y="1416801"/>
                  <a:pt x="1155790" y="1414873"/>
                  <a:pt x="1137438" y="1411673"/>
                </a:cubicBezTo>
                <a:cubicBezTo>
                  <a:pt x="1086623" y="1402806"/>
                  <a:pt x="1035770" y="1394208"/>
                  <a:pt x="985109" y="1384685"/>
                </a:cubicBezTo>
                <a:cubicBezTo>
                  <a:pt x="971847" y="1382179"/>
                  <a:pt x="959162" y="1376627"/>
                  <a:pt x="946362" y="1372039"/>
                </a:cubicBezTo>
                <a:cubicBezTo>
                  <a:pt x="942041" y="1370442"/>
                  <a:pt x="937840" y="1368535"/>
                  <a:pt x="933793" y="1366333"/>
                </a:cubicBezTo>
                <a:close/>
                <a:moveTo>
                  <a:pt x="1744209" y="652342"/>
                </a:moveTo>
                <a:cubicBezTo>
                  <a:pt x="1734609" y="620728"/>
                  <a:pt x="1727862" y="616101"/>
                  <a:pt x="1697365" y="622463"/>
                </a:cubicBezTo>
                <a:cubicBezTo>
                  <a:pt x="1691095" y="623333"/>
                  <a:pt x="1684763" y="623681"/>
                  <a:pt x="1678435" y="623504"/>
                </a:cubicBezTo>
                <a:cubicBezTo>
                  <a:pt x="1642194" y="624737"/>
                  <a:pt x="1605837" y="625123"/>
                  <a:pt x="1569634" y="627359"/>
                </a:cubicBezTo>
                <a:cubicBezTo>
                  <a:pt x="1541682" y="629171"/>
                  <a:pt x="1513923" y="633759"/>
                  <a:pt x="1486009" y="636458"/>
                </a:cubicBezTo>
                <a:cubicBezTo>
                  <a:pt x="1415262" y="643243"/>
                  <a:pt x="1344399" y="648795"/>
                  <a:pt x="1273960" y="656545"/>
                </a:cubicBezTo>
                <a:cubicBezTo>
                  <a:pt x="1217053" y="662752"/>
                  <a:pt x="1160532" y="672198"/>
                  <a:pt x="1103664" y="678637"/>
                </a:cubicBezTo>
                <a:cubicBezTo>
                  <a:pt x="1084965" y="680718"/>
                  <a:pt x="1065110" y="674318"/>
                  <a:pt x="1046835" y="677943"/>
                </a:cubicBezTo>
                <a:cubicBezTo>
                  <a:pt x="1002150" y="686810"/>
                  <a:pt x="956772" y="686116"/>
                  <a:pt x="911894" y="690280"/>
                </a:cubicBezTo>
                <a:cubicBezTo>
                  <a:pt x="851017" y="695947"/>
                  <a:pt x="789368" y="692478"/>
                  <a:pt x="728182" y="695600"/>
                </a:cubicBezTo>
                <a:cubicBezTo>
                  <a:pt x="675015" y="698338"/>
                  <a:pt x="621964" y="703697"/>
                  <a:pt x="569106" y="709943"/>
                </a:cubicBezTo>
                <a:cubicBezTo>
                  <a:pt x="532749" y="714222"/>
                  <a:pt x="496817" y="722242"/>
                  <a:pt x="460614" y="727909"/>
                </a:cubicBezTo>
                <a:cubicBezTo>
                  <a:pt x="450551" y="729451"/>
                  <a:pt x="439679" y="726714"/>
                  <a:pt x="429770" y="728950"/>
                </a:cubicBezTo>
                <a:cubicBezTo>
                  <a:pt x="383196" y="739553"/>
                  <a:pt x="337239" y="753586"/>
                  <a:pt x="288661" y="752314"/>
                </a:cubicBezTo>
                <a:cubicBezTo>
                  <a:pt x="279136" y="752334"/>
                  <a:pt x="269657" y="753630"/>
                  <a:pt x="260477" y="756170"/>
                </a:cubicBezTo>
                <a:cubicBezTo>
                  <a:pt x="214212" y="767505"/>
                  <a:pt x="168178" y="779302"/>
                  <a:pt x="122067" y="790869"/>
                </a:cubicBezTo>
                <a:cubicBezTo>
                  <a:pt x="78153" y="802088"/>
                  <a:pt x="72447" y="809182"/>
                  <a:pt x="69903" y="854599"/>
                </a:cubicBezTo>
                <a:cubicBezTo>
                  <a:pt x="68052" y="887949"/>
                  <a:pt x="86944" y="904489"/>
                  <a:pt x="119021" y="897356"/>
                </a:cubicBezTo>
                <a:cubicBezTo>
                  <a:pt x="124419" y="896161"/>
                  <a:pt x="129431" y="893501"/>
                  <a:pt x="134828" y="892383"/>
                </a:cubicBezTo>
                <a:cubicBezTo>
                  <a:pt x="164245" y="886021"/>
                  <a:pt x="193585" y="879004"/>
                  <a:pt x="223234" y="873992"/>
                </a:cubicBezTo>
                <a:cubicBezTo>
                  <a:pt x="259783" y="867785"/>
                  <a:pt x="296719" y="863891"/>
                  <a:pt x="333307" y="857915"/>
                </a:cubicBezTo>
                <a:cubicBezTo>
                  <a:pt x="401818" y="846696"/>
                  <a:pt x="469905" y="832199"/>
                  <a:pt x="538764" y="823717"/>
                </a:cubicBezTo>
                <a:cubicBezTo>
                  <a:pt x="619150" y="813847"/>
                  <a:pt x="700192" y="808874"/>
                  <a:pt x="780925" y="802011"/>
                </a:cubicBezTo>
                <a:cubicBezTo>
                  <a:pt x="820520" y="798618"/>
                  <a:pt x="860116" y="795110"/>
                  <a:pt x="899750" y="792681"/>
                </a:cubicBezTo>
                <a:cubicBezTo>
                  <a:pt x="976165" y="787939"/>
                  <a:pt x="1052657" y="784507"/>
                  <a:pt x="1129033" y="779418"/>
                </a:cubicBezTo>
                <a:cubicBezTo>
                  <a:pt x="1188947" y="775563"/>
                  <a:pt x="1248861" y="770859"/>
                  <a:pt x="1308543" y="764536"/>
                </a:cubicBezTo>
                <a:cubicBezTo>
                  <a:pt x="1358857" y="759177"/>
                  <a:pt x="1408785" y="750926"/>
                  <a:pt x="1458905" y="744025"/>
                </a:cubicBezTo>
                <a:cubicBezTo>
                  <a:pt x="1490173" y="739668"/>
                  <a:pt x="1521364" y="734116"/>
                  <a:pt x="1552786" y="731418"/>
                </a:cubicBezTo>
                <a:cubicBezTo>
                  <a:pt x="1594964" y="727832"/>
                  <a:pt x="1637413" y="726907"/>
                  <a:pt x="1679668" y="723938"/>
                </a:cubicBezTo>
                <a:cubicBezTo>
                  <a:pt x="1706001" y="722126"/>
                  <a:pt x="1732180" y="718695"/>
                  <a:pt x="1767226" y="715109"/>
                </a:cubicBezTo>
                <a:cubicBezTo>
                  <a:pt x="1757047" y="687735"/>
                  <a:pt x="1749645" y="670309"/>
                  <a:pt x="1744209" y="652342"/>
                </a:cubicBezTo>
                <a:close/>
                <a:moveTo>
                  <a:pt x="1499773" y="24135"/>
                </a:moveTo>
                <a:cubicBezTo>
                  <a:pt x="1402307" y="54979"/>
                  <a:pt x="1305112" y="86902"/>
                  <a:pt x="1207723" y="118054"/>
                </a:cubicBezTo>
                <a:cubicBezTo>
                  <a:pt x="1180966" y="126652"/>
                  <a:pt x="1153939" y="134440"/>
                  <a:pt x="1126951" y="142150"/>
                </a:cubicBezTo>
                <a:cubicBezTo>
                  <a:pt x="1099963" y="149861"/>
                  <a:pt x="1073322" y="156223"/>
                  <a:pt x="1046912" y="164435"/>
                </a:cubicBezTo>
                <a:cubicBezTo>
                  <a:pt x="1018960" y="173148"/>
                  <a:pt x="995712" y="193505"/>
                  <a:pt x="962671" y="191076"/>
                </a:cubicBezTo>
                <a:cubicBezTo>
                  <a:pt x="946786" y="189881"/>
                  <a:pt x="930208" y="204493"/>
                  <a:pt x="913321" y="210045"/>
                </a:cubicBezTo>
                <a:cubicBezTo>
                  <a:pt x="843923" y="232908"/>
                  <a:pt x="772713" y="249756"/>
                  <a:pt x="707363" y="283607"/>
                </a:cubicBezTo>
                <a:cubicBezTo>
                  <a:pt x="704934" y="284841"/>
                  <a:pt x="701888" y="286807"/>
                  <a:pt x="699652" y="286306"/>
                </a:cubicBezTo>
                <a:cubicBezTo>
                  <a:pt x="669965" y="279443"/>
                  <a:pt x="649222" y="299299"/>
                  <a:pt x="624432" y="308667"/>
                </a:cubicBezTo>
                <a:cubicBezTo>
                  <a:pt x="600335" y="317728"/>
                  <a:pt x="580403" y="342210"/>
                  <a:pt x="549096" y="332764"/>
                </a:cubicBezTo>
                <a:cubicBezTo>
                  <a:pt x="540884" y="330296"/>
                  <a:pt x="529087" y="337622"/>
                  <a:pt x="519525" y="341786"/>
                </a:cubicBezTo>
                <a:cubicBezTo>
                  <a:pt x="463236" y="366306"/>
                  <a:pt x="409568" y="396726"/>
                  <a:pt x="349885" y="413883"/>
                </a:cubicBezTo>
                <a:cubicBezTo>
                  <a:pt x="317422" y="423251"/>
                  <a:pt x="281837" y="431579"/>
                  <a:pt x="255735" y="451126"/>
                </a:cubicBezTo>
                <a:cubicBezTo>
                  <a:pt x="220304" y="477690"/>
                  <a:pt x="178626" y="487290"/>
                  <a:pt x="141113" y="507840"/>
                </a:cubicBezTo>
                <a:cubicBezTo>
                  <a:pt x="109344" y="525382"/>
                  <a:pt x="99320" y="540496"/>
                  <a:pt x="112197" y="575580"/>
                </a:cubicBezTo>
                <a:cubicBezTo>
                  <a:pt x="122838" y="604573"/>
                  <a:pt x="147551" y="615484"/>
                  <a:pt x="177354" y="603764"/>
                </a:cubicBezTo>
                <a:cubicBezTo>
                  <a:pt x="211860" y="590154"/>
                  <a:pt x="245904" y="575272"/>
                  <a:pt x="280680" y="562356"/>
                </a:cubicBezTo>
                <a:cubicBezTo>
                  <a:pt x="375678" y="527117"/>
                  <a:pt x="471024" y="492958"/>
                  <a:pt x="565983" y="457719"/>
                </a:cubicBezTo>
                <a:cubicBezTo>
                  <a:pt x="595131" y="446962"/>
                  <a:pt x="623815" y="434586"/>
                  <a:pt x="652731" y="423637"/>
                </a:cubicBezTo>
                <a:cubicBezTo>
                  <a:pt x="701078" y="405593"/>
                  <a:pt x="749811" y="388514"/>
                  <a:pt x="798120" y="370470"/>
                </a:cubicBezTo>
                <a:cubicBezTo>
                  <a:pt x="849436" y="351193"/>
                  <a:pt x="899904" y="329872"/>
                  <a:pt x="951760" y="312407"/>
                </a:cubicBezTo>
                <a:cubicBezTo>
                  <a:pt x="995442" y="297718"/>
                  <a:pt x="1040820" y="288156"/>
                  <a:pt x="1084927" y="274701"/>
                </a:cubicBezTo>
                <a:cubicBezTo>
                  <a:pt x="1122517" y="263135"/>
                  <a:pt x="1158990" y="248137"/>
                  <a:pt x="1196735" y="236879"/>
                </a:cubicBezTo>
                <a:cubicBezTo>
                  <a:pt x="1294085" y="207809"/>
                  <a:pt x="1392013" y="180666"/>
                  <a:pt x="1489286" y="151288"/>
                </a:cubicBezTo>
                <a:cubicBezTo>
                  <a:pt x="1532545" y="138218"/>
                  <a:pt x="1574723" y="121601"/>
                  <a:pt x="1619292" y="105948"/>
                </a:cubicBezTo>
                <a:lnTo>
                  <a:pt x="1585364" y="0"/>
                </a:lnTo>
                <a:cubicBezTo>
                  <a:pt x="1559533" y="7210"/>
                  <a:pt x="1529306" y="14728"/>
                  <a:pt x="1499773" y="2413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4"/>
          <p:cNvSpPr/>
          <p:nvPr/>
        </p:nvSpPr>
        <p:spPr>
          <a:xfrm>
            <a:off x="3271749" y="3797411"/>
            <a:ext cx="2600569" cy="214223"/>
          </a:xfrm>
          <a:custGeom>
            <a:rect b="b" l="l" r="r" t="t"/>
            <a:pathLst>
              <a:path extrusionOk="0" h="571262" w="6934851">
                <a:moveTo>
                  <a:pt x="6872794" y="0"/>
                </a:moveTo>
                <a:cubicBezTo>
                  <a:pt x="6883073" y="35581"/>
                  <a:pt x="6889003" y="64440"/>
                  <a:pt x="6899677" y="92114"/>
                </a:cubicBezTo>
                <a:cubicBezTo>
                  <a:pt x="6909956" y="118997"/>
                  <a:pt x="6945537" y="135206"/>
                  <a:pt x="6931700" y="174740"/>
                </a:cubicBezTo>
                <a:cubicBezTo>
                  <a:pt x="6886631" y="186996"/>
                  <a:pt x="6843143" y="196089"/>
                  <a:pt x="6791749" y="185019"/>
                </a:cubicBezTo>
                <a:cubicBezTo>
                  <a:pt x="6733634" y="172368"/>
                  <a:pt x="6671171" y="179089"/>
                  <a:pt x="6610683" y="179484"/>
                </a:cubicBezTo>
                <a:cubicBezTo>
                  <a:pt x="6438315" y="180670"/>
                  <a:pt x="6265947" y="180670"/>
                  <a:pt x="6093974" y="185019"/>
                </a:cubicBezTo>
                <a:cubicBezTo>
                  <a:pt x="5929117" y="189368"/>
                  <a:pt x="5764656" y="199647"/>
                  <a:pt x="5599800" y="205577"/>
                </a:cubicBezTo>
                <a:cubicBezTo>
                  <a:pt x="5400548" y="212693"/>
                  <a:pt x="5201692" y="217042"/>
                  <a:pt x="5002441" y="224948"/>
                </a:cubicBezTo>
                <a:cubicBezTo>
                  <a:pt x="4851816" y="230879"/>
                  <a:pt x="4701192" y="241948"/>
                  <a:pt x="4550568" y="248669"/>
                </a:cubicBezTo>
                <a:cubicBezTo>
                  <a:pt x="4374641" y="256971"/>
                  <a:pt x="4198320" y="262901"/>
                  <a:pt x="4021998" y="270413"/>
                </a:cubicBezTo>
                <a:cubicBezTo>
                  <a:pt x="3982464" y="271994"/>
                  <a:pt x="3942930" y="275947"/>
                  <a:pt x="3903396" y="278715"/>
                </a:cubicBezTo>
                <a:cubicBezTo>
                  <a:pt x="3701773" y="292552"/>
                  <a:pt x="3500545" y="306389"/>
                  <a:pt x="3298922" y="320225"/>
                </a:cubicBezTo>
                <a:cubicBezTo>
                  <a:pt x="3146716" y="330504"/>
                  <a:pt x="2994114" y="340783"/>
                  <a:pt x="2841909" y="351062"/>
                </a:cubicBezTo>
                <a:cubicBezTo>
                  <a:pt x="2712237" y="359759"/>
                  <a:pt x="2582170" y="367666"/>
                  <a:pt x="2452499" y="377154"/>
                </a:cubicBezTo>
                <a:cubicBezTo>
                  <a:pt x="2325199" y="386247"/>
                  <a:pt x="2198295" y="398107"/>
                  <a:pt x="2071391" y="406805"/>
                </a:cubicBezTo>
                <a:cubicBezTo>
                  <a:pt x="1790700" y="426572"/>
                  <a:pt x="1509613" y="441199"/>
                  <a:pt x="1229317" y="464920"/>
                </a:cubicBezTo>
                <a:cubicBezTo>
                  <a:pt x="965230" y="487454"/>
                  <a:pt x="702329" y="519477"/>
                  <a:pt x="438638" y="545569"/>
                </a:cubicBezTo>
                <a:cubicBezTo>
                  <a:pt x="325570" y="556639"/>
                  <a:pt x="211712" y="564941"/>
                  <a:pt x="98250" y="570871"/>
                </a:cubicBezTo>
                <a:cubicBezTo>
                  <a:pt x="40530" y="574034"/>
                  <a:pt x="20368" y="558220"/>
                  <a:pt x="6136" y="516709"/>
                </a:cubicBezTo>
                <a:cubicBezTo>
                  <a:pt x="-12445" y="458990"/>
                  <a:pt x="11670" y="419060"/>
                  <a:pt x="71762" y="426967"/>
                </a:cubicBezTo>
                <a:cubicBezTo>
                  <a:pt x="146481" y="437246"/>
                  <a:pt x="217643" y="423804"/>
                  <a:pt x="290385" y="415502"/>
                </a:cubicBezTo>
                <a:cubicBezTo>
                  <a:pt x="411754" y="401665"/>
                  <a:pt x="533124" y="387038"/>
                  <a:pt x="654493" y="374387"/>
                </a:cubicBezTo>
                <a:cubicBezTo>
                  <a:pt x="782979" y="360945"/>
                  <a:pt x="910673" y="335248"/>
                  <a:pt x="1041135" y="334853"/>
                </a:cubicBezTo>
                <a:cubicBezTo>
                  <a:pt x="1132064" y="334458"/>
                  <a:pt x="1222597" y="314295"/>
                  <a:pt x="1313920" y="309551"/>
                </a:cubicBezTo>
                <a:cubicBezTo>
                  <a:pt x="1403267" y="304807"/>
                  <a:pt x="1493009" y="295714"/>
                  <a:pt x="1583146" y="304016"/>
                </a:cubicBezTo>
                <a:cubicBezTo>
                  <a:pt x="1593425" y="304807"/>
                  <a:pt x="1604890" y="301249"/>
                  <a:pt x="1615169" y="297691"/>
                </a:cubicBezTo>
                <a:cubicBezTo>
                  <a:pt x="1623471" y="294924"/>
                  <a:pt x="1634936" y="283459"/>
                  <a:pt x="1638099" y="285831"/>
                </a:cubicBezTo>
                <a:cubicBezTo>
                  <a:pt x="1681981" y="315877"/>
                  <a:pt x="1721515" y="276738"/>
                  <a:pt x="1764212" y="279505"/>
                </a:cubicBezTo>
                <a:cubicBezTo>
                  <a:pt x="1806909" y="282273"/>
                  <a:pt x="1851978" y="264087"/>
                  <a:pt x="1893093" y="271599"/>
                </a:cubicBezTo>
                <a:cubicBezTo>
                  <a:pt x="1949627" y="281877"/>
                  <a:pt x="2001021" y="260134"/>
                  <a:pt x="2054391" y="260529"/>
                </a:cubicBezTo>
                <a:cubicBezTo>
                  <a:pt x="2154017" y="261320"/>
                  <a:pt x="2251666" y="236018"/>
                  <a:pt x="2349710" y="239971"/>
                </a:cubicBezTo>
                <a:cubicBezTo>
                  <a:pt x="2443011" y="243925"/>
                  <a:pt x="2536706" y="242739"/>
                  <a:pt x="2624867" y="224158"/>
                </a:cubicBezTo>
                <a:cubicBezTo>
                  <a:pt x="2730818" y="202019"/>
                  <a:pt x="2838746" y="230483"/>
                  <a:pt x="2941929" y="196879"/>
                </a:cubicBezTo>
                <a:cubicBezTo>
                  <a:pt x="3087810" y="212298"/>
                  <a:pt x="3229737" y="167624"/>
                  <a:pt x="3374431" y="166438"/>
                </a:cubicBezTo>
                <a:cubicBezTo>
                  <a:pt x="3466941" y="165647"/>
                  <a:pt x="3559055" y="163671"/>
                  <a:pt x="3651565" y="159322"/>
                </a:cubicBezTo>
                <a:cubicBezTo>
                  <a:pt x="3695052" y="157345"/>
                  <a:pt x="3738144" y="147066"/>
                  <a:pt x="3781631" y="143508"/>
                </a:cubicBezTo>
                <a:cubicBezTo>
                  <a:pt x="3816817" y="140741"/>
                  <a:pt x="3852397" y="143508"/>
                  <a:pt x="3887582" y="141927"/>
                </a:cubicBezTo>
                <a:cubicBezTo>
                  <a:pt x="3999464" y="137578"/>
                  <a:pt x="4111740" y="134811"/>
                  <a:pt x="4223226" y="126509"/>
                </a:cubicBezTo>
                <a:cubicBezTo>
                  <a:pt x="4269876" y="122951"/>
                  <a:pt x="4320084" y="151020"/>
                  <a:pt x="4364363" y="114253"/>
                </a:cubicBezTo>
                <a:cubicBezTo>
                  <a:pt x="4367525" y="111486"/>
                  <a:pt x="4379385" y="121369"/>
                  <a:pt x="4387688" y="122951"/>
                </a:cubicBezTo>
                <a:cubicBezTo>
                  <a:pt x="4409036" y="126509"/>
                  <a:pt x="4440268" y="139160"/>
                  <a:pt x="4450942" y="129672"/>
                </a:cubicBezTo>
                <a:cubicBezTo>
                  <a:pt x="4492453" y="92510"/>
                  <a:pt x="4541870" y="107137"/>
                  <a:pt x="4586543" y="103184"/>
                </a:cubicBezTo>
                <a:cubicBezTo>
                  <a:pt x="4685378" y="94486"/>
                  <a:pt x="4785004" y="93696"/>
                  <a:pt x="4884630" y="91719"/>
                </a:cubicBezTo>
                <a:cubicBezTo>
                  <a:pt x="4958163" y="90533"/>
                  <a:pt x="5031301" y="93696"/>
                  <a:pt x="5104834" y="93696"/>
                </a:cubicBezTo>
                <a:cubicBezTo>
                  <a:pt x="5120647" y="93696"/>
                  <a:pt x="5136461" y="90138"/>
                  <a:pt x="5152275" y="86975"/>
                </a:cubicBezTo>
                <a:cubicBezTo>
                  <a:pt x="5163740" y="84603"/>
                  <a:pt x="5176391" y="74719"/>
                  <a:pt x="5185483" y="77882"/>
                </a:cubicBezTo>
                <a:cubicBezTo>
                  <a:pt x="5288667" y="113067"/>
                  <a:pt x="5390665" y="60487"/>
                  <a:pt x="5495430" y="74719"/>
                </a:cubicBezTo>
                <a:cubicBezTo>
                  <a:pt x="5574498" y="85393"/>
                  <a:pt x="5657914" y="62859"/>
                  <a:pt x="5739750" y="57324"/>
                </a:cubicBezTo>
                <a:cubicBezTo>
                  <a:pt x="5761494" y="55743"/>
                  <a:pt x="5783633" y="61278"/>
                  <a:pt x="5805772" y="63650"/>
                </a:cubicBezTo>
                <a:cubicBezTo>
                  <a:pt x="5812492" y="64440"/>
                  <a:pt x="5821585" y="68789"/>
                  <a:pt x="5825539" y="66022"/>
                </a:cubicBezTo>
                <a:cubicBezTo>
                  <a:pt x="5866259" y="38348"/>
                  <a:pt x="5913700" y="44673"/>
                  <a:pt x="5958373" y="42301"/>
                </a:cubicBezTo>
                <a:cubicBezTo>
                  <a:pt x="6047324" y="37557"/>
                  <a:pt x="6136671" y="37557"/>
                  <a:pt x="6225622" y="35976"/>
                </a:cubicBezTo>
                <a:cubicBezTo>
                  <a:pt x="6239064" y="35581"/>
                  <a:pt x="6253692" y="41906"/>
                  <a:pt x="6266343" y="39534"/>
                </a:cubicBezTo>
                <a:cubicBezTo>
                  <a:pt x="6367945" y="21348"/>
                  <a:pt x="6470338" y="23720"/>
                  <a:pt x="6572731" y="24906"/>
                </a:cubicBezTo>
                <a:cubicBezTo>
                  <a:pt x="6651008" y="26092"/>
                  <a:pt x="6729285" y="24906"/>
                  <a:pt x="6807563" y="21744"/>
                </a:cubicBezTo>
                <a:cubicBezTo>
                  <a:pt x="6826144" y="21744"/>
                  <a:pt x="6845515" y="9488"/>
                  <a:pt x="687279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4"/>
          <p:cNvSpPr txBox="1"/>
          <p:nvPr>
            <p:ph idx="1" type="body"/>
          </p:nvPr>
        </p:nvSpPr>
        <p:spPr>
          <a:xfrm>
            <a:off x="1598700" y="3304800"/>
            <a:ext cx="5946600" cy="81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7350" lvl="0" marL="457200" rtl="0" algn="ctr">
              <a:spcBef>
                <a:spcPts val="0"/>
              </a:spcBef>
              <a:spcAft>
                <a:spcPts val="0"/>
              </a:spcAft>
              <a:buSzPts val="2500"/>
              <a:buChar char="●"/>
              <a:defRPr sz="2500"/>
            </a:lvl1pPr>
            <a:lvl2pPr indent="-387350" lvl="1" marL="914400" rtl="0" algn="ctr">
              <a:spcBef>
                <a:spcPts val="800"/>
              </a:spcBef>
              <a:spcAft>
                <a:spcPts val="0"/>
              </a:spcAft>
              <a:buSzPts val="2500"/>
              <a:buChar char="○"/>
              <a:defRPr sz="2500"/>
            </a:lvl2pPr>
            <a:lvl3pPr indent="-387350" lvl="2" marL="1371600" rtl="0" algn="ctr">
              <a:spcBef>
                <a:spcPts val="800"/>
              </a:spcBef>
              <a:spcAft>
                <a:spcPts val="0"/>
              </a:spcAft>
              <a:buSzPts val="2500"/>
              <a:buChar char="■"/>
              <a:defRPr sz="2500"/>
            </a:lvl3pPr>
            <a:lvl4pPr indent="-387350" lvl="3" marL="1828800" rtl="0" algn="ctr">
              <a:spcBef>
                <a:spcPts val="800"/>
              </a:spcBef>
              <a:spcAft>
                <a:spcPts val="0"/>
              </a:spcAft>
              <a:buSzPts val="2500"/>
              <a:buChar char="●"/>
              <a:defRPr sz="2500"/>
            </a:lvl4pPr>
            <a:lvl5pPr indent="-387350" lvl="4" marL="2286000" rtl="0" algn="ctr">
              <a:spcBef>
                <a:spcPts val="800"/>
              </a:spcBef>
              <a:spcAft>
                <a:spcPts val="0"/>
              </a:spcAft>
              <a:buSzPts val="2500"/>
              <a:buChar char="○"/>
              <a:defRPr sz="2500"/>
            </a:lvl5pPr>
            <a:lvl6pPr indent="-387350" lvl="5" marL="2743200" rtl="0" algn="ctr">
              <a:spcBef>
                <a:spcPts val="800"/>
              </a:spcBef>
              <a:spcAft>
                <a:spcPts val="0"/>
              </a:spcAft>
              <a:buSzPts val="2500"/>
              <a:buChar char="■"/>
              <a:defRPr sz="2500"/>
            </a:lvl6pPr>
            <a:lvl7pPr indent="-387350" lvl="6" marL="3200400" rtl="0" algn="ctr">
              <a:spcBef>
                <a:spcPts val="800"/>
              </a:spcBef>
              <a:spcAft>
                <a:spcPts val="0"/>
              </a:spcAft>
              <a:buSzPts val="2500"/>
              <a:buChar char="●"/>
              <a:defRPr sz="2500"/>
            </a:lvl7pPr>
            <a:lvl8pPr indent="-387350" lvl="7" marL="3657600" rtl="0" algn="ctr">
              <a:spcBef>
                <a:spcPts val="800"/>
              </a:spcBef>
              <a:spcAft>
                <a:spcPts val="0"/>
              </a:spcAft>
              <a:buSzPts val="2500"/>
              <a:buChar char="○"/>
              <a:defRPr sz="2500"/>
            </a:lvl8pPr>
            <a:lvl9pPr indent="-387350" lvl="8" marL="4114800" rtl="0" algn="ctr">
              <a:spcBef>
                <a:spcPts val="800"/>
              </a:spcBef>
              <a:spcAft>
                <a:spcPts val="800"/>
              </a:spcAft>
              <a:buSzPts val="2500"/>
              <a:buChar char="■"/>
              <a:defRPr sz="2500"/>
            </a:lvl9pPr>
          </a:lstStyle>
          <a:p/>
        </p:txBody>
      </p:sp>
      <p:sp>
        <p:nvSpPr>
          <p:cNvPr id="34" name="Google Shape;34;p4"/>
          <p:cNvSpPr txBox="1"/>
          <p:nvPr>
            <p:ph type="ctrTitle"/>
          </p:nvPr>
        </p:nvSpPr>
        <p:spPr>
          <a:xfrm>
            <a:off x="1598750" y="1141775"/>
            <a:ext cx="5946600" cy="1992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5500"/>
              <a:buNone/>
              <a:defRPr b="0" sz="55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1 column" type="tx">
  <p:cSld name="TITLE_AND_BODY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5"/>
          <p:cNvSpPr/>
          <p:nvPr/>
        </p:nvSpPr>
        <p:spPr>
          <a:xfrm>
            <a:off x="0" y="0"/>
            <a:ext cx="9144000" cy="20661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5"/>
          <p:cNvSpPr txBox="1"/>
          <p:nvPr>
            <p:ph type="title"/>
          </p:nvPr>
        </p:nvSpPr>
        <p:spPr>
          <a:xfrm>
            <a:off x="514350" y="449550"/>
            <a:ext cx="5038800" cy="120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38" name="Google Shape;38;p5"/>
          <p:cNvSpPr txBox="1"/>
          <p:nvPr>
            <p:ph idx="1" type="body"/>
          </p:nvPr>
        </p:nvSpPr>
        <p:spPr>
          <a:xfrm>
            <a:off x="514350" y="2682475"/>
            <a:ext cx="8115300" cy="206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●"/>
              <a:defRPr sz="1700"/>
            </a:lvl1pPr>
            <a:lvl2pPr indent="-336550" lvl="1" marL="9144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2pPr>
            <a:lvl3pPr indent="-336550" lvl="2" marL="13716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800"/>
              </a:spcBef>
              <a:spcAft>
                <a:spcPts val="8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39" name="Google Shape;39;p5"/>
          <p:cNvSpPr/>
          <p:nvPr/>
        </p:nvSpPr>
        <p:spPr>
          <a:xfrm rot="8563413">
            <a:off x="6422383" y="1048965"/>
            <a:ext cx="556235" cy="1234584"/>
          </a:xfrm>
          <a:custGeom>
            <a:rect b="b" l="l" r="r" t="t"/>
            <a:pathLst>
              <a:path extrusionOk="0" h="1251447" w="563833">
                <a:moveTo>
                  <a:pt x="44939" y="1103543"/>
                </a:moveTo>
                <a:cubicBezTo>
                  <a:pt x="36522" y="1102304"/>
                  <a:pt x="29095" y="1102056"/>
                  <a:pt x="21916" y="1100321"/>
                </a:cubicBezTo>
                <a:cubicBezTo>
                  <a:pt x="2854" y="1095859"/>
                  <a:pt x="-3583" y="1082474"/>
                  <a:pt x="1863" y="1063883"/>
                </a:cubicBezTo>
                <a:cubicBezTo>
                  <a:pt x="12013" y="1028189"/>
                  <a:pt x="20925" y="992247"/>
                  <a:pt x="30580" y="956305"/>
                </a:cubicBezTo>
                <a:cubicBezTo>
                  <a:pt x="38255" y="927551"/>
                  <a:pt x="45434" y="898798"/>
                  <a:pt x="53851" y="870292"/>
                </a:cubicBezTo>
                <a:cubicBezTo>
                  <a:pt x="70932" y="814024"/>
                  <a:pt x="88509" y="757757"/>
                  <a:pt x="106086" y="701737"/>
                </a:cubicBezTo>
                <a:cubicBezTo>
                  <a:pt x="117969" y="664307"/>
                  <a:pt x="130347" y="627126"/>
                  <a:pt x="142725" y="589945"/>
                </a:cubicBezTo>
                <a:cubicBezTo>
                  <a:pt x="143963" y="586226"/>
                  <a:pt x="146191" y="583004"/>
                  <a:pt x="148171" y="579038"/>
                </a:cubicBezTo>
                <a:cubicBezTo>
                  <a:pt x="161292" y="579286"/>
                  <a:pt x="170204" y="587218"/>
                  <a:pt x="178868" y="594406"/>
                </a:cubicBezTo>
                <a:cubicBezTo>
                  <a:pt x="181839" y="596885"/>
                  <a:pt x="182829" y="604569"/>
                  <a:pt x="181839" y="609031"/>
                </a:cubicBezTo>
                <a:cubicBezTo>
                  <a:pt x="170699" y="656375"/>
                  <a:pt x="159064" y="703720"/>
                  <a:pt x="147428" y="751064"/>
                </a:cubicBezTo>
                <a:cubicBezTo>
                  <a:pt x="143220" y="768167"/>
                  <a:pt x="139754" y="785519"/>
                  <a:pt x="135050" y="802622"/>
                </a:cubicBezTo>
                <a:cubicBezTo>
                  <a:pt x="127871" y="829145"/>
                  <a:pt x="120197" y="855667"/>
                  <a:pt x="112770" y="881942"/>
                </a:cubicBezTo>
                <a:cubicBezTo>
                  <a:pt x="114008" y="882438"/>
                  <a:pt x="115493" y="882934"/>
                  <a:pt x="116731" y="883182"/>
                </a:cubicBezTo>
                <a:cubicBezTo>
                  <a:pt x="120692" y="873267"/>
                  <a:pt x="124653" y="863352"/>
                  <a:pt x="128366" y="853437"/>
                </a:cubicBezTo>
                <a:cubicBezTo>
                  <a:pt x="137526" y="828153"/>
                  <a:pt x="146686" y="802622"/>
                  <a:pt x="155350" y="777091"/>
                </a:cubicBezTo>
                <a:cubicBezTo>
                  <a:pt x="164758" y="749081"/>
                  <a:pt x="173175" y="720575"/>
                  <a:pt x="183077" y="692565"/>
                </a:cubicBezTo>
                <a:cubicBezTo>
                  <a:pt x="197188" y="651913"/>
                  <a:pt x="209318" y="609775"/>
                  <a:pt x="227885" y="570858"/>
                </a:cubicBezTo>
                <a:cubicBezTo>
                  <a:pt x="253632" y="517565"/>
                  <a:pt x="270218" y="461049"/>
                  <a:pt x="294479" y="407508"/>
                </a:cubicBezTo>
                <a:cubicBezTo>
                  <a:pt x="303143" y="388421"/>
                  <a:pt x="308590" y="367848"/>
                  <a:pt x="316512" y="348513"/>
                </a:cubicBezTo>
                <a:cubicBezTo>
                  <a:pt x="322948" y="332897"/>
                  <a:pt x="331860" y="318520"/>
                  <a:pt x="338297" y="302904"/>
                </a:cubicBezTo>
                <a:cubicBezTo>
                  <a:pt x="357111" y="258039"/>
                  <a:pt x="375183" y="212677"/>
                  <a:pt x="393998" y="167812"/>
                </a:cubicBezTo>
                <a:cubicBezTo>
                  <a:pt x="398949" y="156162"/>
                  <a:pt x="404148" y="144760"/>
                  <a:pt x="416031" y="136827"/>
                </a:cubicBezTo>
                <a:cubicBezTo>
                  <a:pt x="422715" y="132366"/>
                  <a:pt x="425438" y="122203"/>
                  <a:pt x="431132" y="115758"/>
                </a:cubicBezTo>
                <a:cubicBezTo>
                  <a:pt x="444500" y="100638"/>
                  <a:pt x="458611" y="85765"/>
                  <a:pt x="472722" y="71388"/>
                </a:cubicBezTo>
                <a:cubicBezTo>
                  <a:pt x="493764" y="49575"/>
                  <a:pt x="515302" y="28258"/>
                  <a:pt x="536592" y="6693"/>
                </a:cubicBezTo>
                <a:cubicBezTo>
                  <a:pt x="541048" y="2231"/>
                  <a:pt x="545504" y="-2231"/>
                  <a:pt x="552436" y="1239"/>
                </a:cubicBezTo>
                <a:cubicBezTo>
                  <a:pt x="559615" y="4710"/>
                  <a:pt x="564071" y="10411"/>
                  <a:pt x="563824" y="19086"/>
                </a:cubicBezTo>
                <a:cubicBezTo>
                  <a:pt x="563081" y="41395"/>
                  <a:pt x="562338" y="63704"/>
                  <a:pt x="561843" y="86013"/>
                </a:cubicBezTo>
                <a:cubicBezTo>
                  <a:pt x="561101" y="116502"/>
                  <a:pt x="558625" y="146990"/>
                  <a:pt x="560110" y="177479"/>
                </a:cubicBezTo>
                <a:cubicBezTo>
                  <a:pt x="560853" y="196566"/>
                  <a:pt x="559615" y="213421"/>
                  <a:pt x="552436" y="231516"/>
                </a:cubicBezTo>
                <a:cubicBezTo>
                  <a:pt x="540058" y="262996"/>
                  <a:pt x="531641" y="295964"/>
                  <a:pt x="520253" y="327692"/>
                </a:cubicBezTo>
                <a:cubicBezTo>
                  <a:pt x="508618" y="360164"/>
                  <a:pt x="494507" y="391644"/>
                  <a:pt x="482377" y="423868"/>
                </a:cubicBezTo>
                <a:cubicBezTo>
                  <a:pt x="470989" y="454109"/>
                  <a:pt x="461334" y="485341"/>
                  <a:pt x="449204" y="515334"/>
                </a:cubicBezTo>
                <a:cubicBezTo>
                  <a:pt x="435588" y="549293"/>
                  <a:pt x="420239" y="582260"/>
                  <a:pt x="405633" y="615724"/>
                </a:cubicBezTo>
                <a:cubicBezTo>
                  <a:pt x="387314" y="658110"/>
                  <a:pt x="368994" y="700249"/>
                  <a:pt x="350922" y="742636"/>
                </a:cubicBezTo>
                <a:cubicBezTo>
                  <a:pt x="338297" y="772381"/>
                  <a:pt x="325671" y="802374"/>
                  <a:pt x="313788" y="832615"/>
                </a:cubicBezTo>
                <a:cubicBezTo>
                  <a:pt x="296954" y="874754"/>
                  <a:pt x="280616" y="917141"/>
                  <a:pt x="264524" y="959280"/>
                </a:cubicBezTo>
                <a:cubicBezTo>
                  <a:pt x="260068" y="970682"/>
                  <a:pt x="257345" y="982580"/>
                  <a:pt x="253384" y="994230"/>
                </a:cubicBezTo>
                <a:cubicBezTo>
                  <a:pt x="242986" y="1024223"/>
                  <a:pt x="231599" y="1053968"/>
                  <a:pt x="222191" y="1084457"/>
                </a:cubicBezTo>
                <a:cubicBezTo>
                  <a:pt x="216250" y="1103791"/>
                  <a:pt x="213279" y="1123869"/>
                  <a:pt x="208823" y="1143699"/>
                </a:cubicBezTo>
                <a:cubicBezTo>
                  <a:pt x="206348" y="1154358"/>
                  <a:pt x="203377" y="1164769"/>
                  <a:pt x="200159" y="1175179"/>
                </a:cubicBezTo>
                <a:cubicBezTo>
                  <a:pt x="194712" y="1192035"/>
                  <a:pt x="187781" y="1208147"/>
                  <a:pt x="183572" y="1225250"/>
                </a:cubicBezTo>
                <a:cubicBezTo>
                  <a:pt x="179364" y="1242602"/>
                  <a:pt x="168223" y="1250534"/>
                  <a:pt x="152132" y="1251029"/>
                </a:cubicBezTo>
                <a:cubicBezTo>
                  <a:pt x="129852" y="1251773"/>
                  <a:pt x="107324" y="1251525"/>
                  <a:pt x="85043" y="1250286"/>
                </a:cubicBezTo>
                <a:cubicBezTo>
                  <a:pt x="71675" y="1249542"/>
                  <a:pt x="58307" y="1246320"/>
                  <a:pt x="45434" y="1242850"/>
                </a:cubicBezTo>
                <a:cubicBezTo>
                  <a:pt x="26372" y="1237644"/>
                  <a:pt x="19440" y="1226490"/>
                  <a:pt x="24144" y="1207899"/>
                </a:cubicBezTo>
                <a:cubicBezTo>
                  <a:pt x="29838" y="1184351"/>
                  <a:pt x="32808" y="1159811"/>
                  <a:pt x="46177" y="1138494"/>
                </a:cubicBezTo>
                <a:cubicBezTo>
                  <a:pt x="51128" y="1129322"/>
                  <a:pt x="50137" y="1128579"/>
                  <a:pt x="44939" y="1103543"/>
                </a:cubicBezTo>
                <a:close/>
                <a:moveTo>
                  <a:pt x="174412" y="1120399"/>
                </a:moveTo>
                <a:cubicBezTo>
                  <a:pt x="176640" y="1106022"/>
                  <a:pt x="176393" y="1091893"/>
                  <a:pt x="180849" y="1079251"/>
                </a:cubicBezTo>
                <a:cubicBezTo>
                  <a:pt x="195207" y="1037608"/>
                  <a:pt x="211051" y="996709"/>
                  <a:pt x="226400" y="955314"/>
                </a:cubicBezTo>
                <a:cubicBezTo>
                  <a:pt x="228876" y="948373"/>
                  <a:pt x="232094" y="941432"/>
                  <a:pt x="234569" y="934492"/>
                </a:cubicBezTo>
                <a:cubicBezTo>
                  <a:pt x="247195" y="899541"/>
                  <a:pt x="259078" y="864343"/>
                  <a:pt x="272694" y="829641"/>
                </a:cubicBezTo>
                <a:cubicBezTo>
                  <a:pt x="288042" y="790724"/>
                  <a:pt x="304876" y="752303"/>
                  <a:pt x="321215" y="713635"/>
                </a:cubicBezTo>
                <a:cubicBezTo>
                  <a:pt x="350427" y="644477"/>
                  <a:pt x="379639" y="575320"/>
                  <a:pt x="408851" y="506162"/>
                </a:cubicBezTo>
                <a:cubicBezTo>
                  <a:pt x="424200" y="469477"/>
                  <a:pt x="439054" y="432543"/>
                  <a:pt x="453907" y="395610"/>
                </a:cubicBezTo>
                <a:cubicBezTo>
                  <a:pt x="457373" y="386934"/>
                  <a:pt x="459601" y="377515"/>
                  <a:pt x="463315" y="368839"/>
                </a:cubicBezTo>
                <a:cubicBezTo>
                  <a:pt x="484110" y="319016"/>
                  <a:pt x="505152" y="269193"/>
                  <a:pt x="526195" y="219370"/>
                </a:cubicBezTo>
                <a:cubicBezTo>
                  <a:pt x="527185" y="217139"/>
                  <a:pt x="527185" y="214660"/>
                  <a:pt x="527432" y="213917"/>
                </a:cubicBezTo>
                <a:cubicBezTo>
                  <a:pt x="491536" y="200779"/>
                  <a:pt x="457621" y="188386"/>
                  <a:pt x="421477" y="175248"/>
                </a:cubicBezTo>
                <a:cubicBezTo>
                  <a:pt x="418506" y="182437"/>
                  <a:pt x="414793" y="190369"/>
                  <a:pt x="412070" y="198549"/>
                </a:cubicBezTo>
                <a:cubicBezTo>
                  <a:pt x="393008" y="253577"/>
                  <a:pt x="374688" y="308605"/>
                  <a:pt x="354883" y="363386"/>
                </a:cubicBezTo>
                <a:cubicBezTo>
                  <a:pt x="336564" y="414448"/>
                  <a:pt x="317007" y="465015"/>
                  <a:pt x="297450" y="515582"/>
                </a:cubicBezTo>
                <a:cubicBezTo>
                  <a:pt x="283834" y="550780"/>
                  <a:pt x="268238" y="585483"/>
                  <a:pt x="255364" y="620929"/>
                </a:cubicBezTo>
                <a:cubicBezTo>
                  <a:pt x="230856" y="688351"/>
                  <a:pt x="207833" y="756021"/>
                  <a:pt x="184067" y="823691"/>
                </a:cubicBezTo>
                <a:cubicBezTo>
                  <a:pt x="164758" y="878472"/>
                  <a:pt x="144953" y="933253"/>
                  <a:pt x="126386" y="988281"/>
                </a:cubicBezTo>
                <a:cubicBezTo>
                  <a:pt x="114503" y="1023479"/>
                  <a:pt x="104353" y="1059421"/>
                  <a:pt x="93460" y="1095116"/>
                </a:cubicBezTo>
                <a:cubicBezTo>
                  <a:pt x="92470" y="1098090"/>
                  <a:pt x="93460" y="1101560"/>
                  <a:pt x="93460" y="1103543"/>
                </a:cubicBezTo>
                <a:cubicBezTo>
                  <a:pt x="120444" y="1109492"/>
                  <a:pt x="146686" y="1114946"/>
                  <a:pt x="174412" y="1120399"/>
                </a:cubicBezTo>
                <a:close/>
                <a:moveTo>
                  <a:pt x="171937" y="1155101"/>
                </a:moveTo>
                <a:cubicBezTo>
                  <a:pt x="139506" y="1151879"/>
                  <a:pt x="110790" y="1148657"/>
                  <a:pt x="81825" y="1146674"/>
                </a:cubicBezTo>
                <a:cubicBezTo>
                  <a:pt x="77617" y="1146426"/>
                  <a:pt x="70437" y="1150392"/>
                  <a:pt x="69447" y="1153862"/>
                </a:cubicBezTo>
                <a:cubicBezTo>
                  <a:pt x="63506" y="1172205"/>
                  <a:pt x="59050" y="1191043"/>
                  <a:pt x="53603" y="1211865"/>
                </a:cubicBezTo>
                <a:cubicBezTo>
                  <a:pt x="86529" y="1219053"/>
                  <a:pt x="116979" y="1216327"/>
                  <a:pt x="147676" y="1216327"/>
                </a:cubicBezTo>
                <a:cubicBezTo>
                  <a:pt x="155350" y="1196249"/>
                  <a:pt x="162777" y="1177658"/>
                  <a:pt x="171937" y="1155101"/>
                </a:cubicBezTo>
                <a:close/>
                <a:moveTo>
                  <a:pt x="534117" y="178223"/>
                </a:moveTo>
                <a:cubicBezTo>
                  <a:pt x="534117" y="138067"/>
                  <a:pt x="534117" y="99150"/>
                  <a:pt x="534117" y="56516"/>
                </a:cubicBezTo>
                <a:cubicBezTo>
                  <a:pt x="506390" y="90227"/>
                  <a:pt x="476188" y="117493"/>
                  <a:pt x="450194" y="152444"/>
                </a:cubicBezTo>
                <a:cubicBezTo>
                  <a:pt x="479653" y="161615"/>
                  <a:pt x="505400" y="169547"/>
                  <a:pt x="534117" y="178223"/>
                </a:cubicBezTo>
                <a:close/>
                <a:moveTo>
                  <a:pt x="38502" y="1075533"/>
                </a:moveTo>
                <a:cubicBezTo>
                  <a:pt x="47909" y="1060909"/>
                  <a:pt x="49395" y="1045292"/>
                  <a:pt x="47167" y="1028685"/>
                </a:cubicBezTo>
                <a:cubicBezTo>
                  <a:pt x="46672" y="1044797"/>
                  <a:pt x="32808" y="1057934"/>
                  <a:pt x="38502" y="107553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5"/>
          <p:cNvSpPr/>
          <p:nvPr/>
        </p:nvSpPr>
        <p:spPr>
          <a:xfrm>
            <a:off x="7739600" y="1455124"/>
            <a:ext cx="814271" cy="1166792"/>
          </a:xfrm>
          <a:custGeom>
            <a:rect b="b" l="l" r="r" t="t"/>
            <a:pathLst>
              <a:path extrusionOk="0" h="1251252" w="873213">
                <a:moveTo>
                  <a:pt x="315332" y="110648"/>
                </a:moveTo>
                <a:cubicBezTo>
                  <a:pt x="305085" y="92852"/>
                  <a:pt x="296346" y="76564"/>
                  <a:pt x="286401" y="60577"/>
                </a:cubicBezTo>
                <a:cubicBezTo>
                  <a:pt x="276757" y="44893"/>
                  <a:pt x="280373" y="24683"/>
                  <a:pt x="300565" y="12015"/>
                </a:cubicBezTo>
                <a:cubicBezTo>
                  <a:pt x="318346" y="1156"/>
                  <a:pt x="336126" y="-3067"/>
                  <a:pt x="357222" y="2362"/>
                </a:cubicBezTo>
                <a:cubicBezTo>
                  <a:pt x="387660" y="10205"/>
                  <a:pt x="412975" y="27398"/>
                  <a:pt x="437988" y="44591"/>
                </a:cubicBezTo>
                <a:cubicBezTo>
                  <a:pt x="480481" y="74151"/>
                  <a:pt x="522974" y="104012"/>
                  <a:pt x="564563" y="135382"/>
                </a:cubicBezTo>
                <a:cubicBezTo>
                  <a:pt x="580837" y="147749"/>
                  <a:pt x="594699" y="163132"/>
                  <a:pt x="608562" y="178516"/>
                </a:cubicBezTo>
                <a:cubicBezTo>
                  <a:pt x="640507" y="214108"/>
                  <a:pt x="671849" y="250304"/>
                  <a:pt x="702890" y="286802"/>
                </a:cubicBezTo>
                <a:cubicBezTo>
                  <a:pt x="724890" y="312440"/>
                  <a:pt x="748698" y="337174"/>
                  <a:pt x="766780" y="365527"/>
                </a:cubicBezTo>
                <a:cubicBezTo>
                  <a:pt x="789684" y="401120"/>
                  <a:pt x="818917" y="433998"/>
                  <a:pt x="827355" y="477735"/>
                </a:cubicBezTo>
                <a:cubicBezTo>
                  <a:pt x="828259" y="483164"/>
                  <a:pt x="831574" y="488593"/>
                  <a:pt x="834588" y="493419"/>
                </a:cubicBezTo>
                <a:cubicBezTo>
                  <a:pt x="862916" y="542585"/>
                  <a:pt x="874067" y="596276"/>
                  <a:pt x="873163" y="652078"/>
                </a:cubicBezTo>
                <a:cubicBezTo>
                  <a:pt x="872861" y="684654"/>
                  <a:pt x="866231" y="717532"/>
                  <a:pt x="859601" y="749505"/>
                </a:cubicBezTo>
                <a:cubicBezTo>
                  <a:pt x="852971" y="780875"/>
                  <a:pt x="841821" y="811038"/>
                  <a:pt x="833684" y="842106"/>
                </a:cubicBezTo>
                <a:cubicBezTo>
                  <a:pt x="824944" y="875286"/>
                  <a:pt x="804752" y="902734"/>
                  <a:pt x="789684" y="932596"/>
                </a:cubicBezTo>
                <a:cubicBezTo>
                  <a:pt x="774616" y="962457"/>
                  <a:pt x="758945" y="992319"/>
                  <a:pt x="740260" y="1020371"/>
                </a:cubicBezTo>
                <a:cubicBezTo>
                  <a:pt x="696562" y="1086127"/>
                  <a:pt x="654973" y="1153692"/>
                  <a:pt x="592891" y="1204970"/>
                </a:cubicBezTo>
                <a:cubicBezTo>
                  <a:pt x="565165" y="1227894"/>
                  <a:pt x="534426" y="1243277"/>
                  <a:pt x="497961" y="1248706"/>
                </a:cubicBezTo>
                <a:cubicBezTo>
                  <a:pt x="430153" y="1258660"/>
                  <a:pt x="369578" y="1238149"/>
                  <a:pt x="310209" y="1209494"/>
                </a:cubicBezTo>
                <a:cubicBezTo>
                  <a:pt x="235168" y="1173298"/>
                  <a:pt x="172183" y="1119306"/>
                  <a:pt x="105882" y="1070140"/>
                </a:cubicBezTo>
                <a:cubicBezTo>
                  <a:pt x="66403" y="1040882"/>
                  <a:pt x="39882" y="1000161"/>
                  <a:pt x="15170" y="959139"/>
                </a:cubicBezTo>
                <a:cubicBezTo>
                  <a:pt x="4321" y="941343"/>
                  <a:pt x="-802" y="919927"/>
                  <a:pt x="102" y="897606"/>
                </a:cubicBezTo>
                <a:cubicBezTo>
                  <a:pt x="2513" y="836978"/>
                  <a:pt x="1609" y="776049"/>
                  <a:pt x="16074" y="716627"/>
                </a:cubicBezTo>
                <a:cubicBezTo>
                  <a:pt x="17883" y="709690"/>
                  <a:pt x="16376" y="701847"/>
                  <a:pt x="17883" y="694608"/>
                </a:cubicBezTo>
                <a:cubicBezTo>
                  <a:pt x="23006" y="669271"/>
                  <a:pt x="31143" y="645140"/>
                  <a:pt x="56458" y="631265"/>
                </a:cubicBezTo>
                <a:cubicBezTo>
                  <a:pt x="50732" y="605627"/>
                  <a:pt x="48923" y="580893"/>
                  <a:pt x="61882" y="557969"/>
                </a:cubicBezTo>
                <a:cubicBezTo>
                  <a:pt x="67005" y="548920"/>
                  <a:pt x="73033" y="538061"/>
                  <a:pt x="81471" y="533537"/>
                </a:cubicBezTo>
                <a:cubicBezTo>
                  <a:pt x="103772" y="521471"/>
                  <a:pt x="126977" y="509104"/>
                  <a:pt x="151388" y="503072"/>
                </a:cubicBezTo>
                <a:cubicBezTo>
                  <a:pt x="196895" y="492213"/>
                  <a:pt x="243607" y="484974"/>
                  <a:pt x="290017" y="477735"/>
                </a:cubicBezTo>
                <a:cubicBezTo>
                  <a:pt x="319852" y="472909"/>
                  <a:pt x="349688" y="475322"/>
                  <a:pt x="379825" y="478941"/>
                </a:cubicBezTo>
                <a:cubicBezTo>
                  <a:pt x="406948" y="482259"/>
                  <a:pt x="433167" y="486482"/>
                  <a:pt x="459084" y="494324"/>
                </a:cubicBezTo>
                <a:cubicBezTo>
                  <a:pt x="469632" y="497642"/>
                  <a:pt x="479878" y="502167"/>
                  <a:pt x="496152" y="508501"/>
                </a:cubicBezTo>
                <a:cubicBezTo>
                  <a:pt x="482892" y="480148"/>
                  <a:pt x="472043" y="456922"/>
                  <a:pt x="460892" y="433395"/>
                </a:cubicBezTo>
                <a:cubicBezTo>
                  <a:pt x="459386" y="430378"/>
                  <a:pt x="456673" y="427965"/>
                  <a:pt x="455769" y="424949"/>
                </a:cubicBezTo>
                <a:cubicBezTo>
                  <a:pt x="439797" y="372465"/>
                  <a:pt x="395797" y="344112"/>
                  <a:pt x="356921" y="311535"/>
                </a:cubicBezTo>
                <a:cubicBezTo>
                  <a:pt x="315935" y="277753"/>
                  <a:pt x="275853" y="242160"/>
                  <a:pt x="241196" y="201138"/>
                </a:cubicBezTo>
                <a:cubicBezTo>
                  <a:pt x="234867" y="193597"/>
                  <a:pt x="229442" y="185152"/>
                  <a:pt x="225826" y="176103"/>
                </a:cubicBezTo>
                <a:cubicBezTo>
                  <a:pt x="211360" y="141113"/>
                  <a:pt x="228237" y="113061"/>
                  <a:pt x="265908" y="108235"/>
                </a:cubicBezTo>
                <a:cubicBezTo>
                  <a:pt x="272236" y="107330"/>
                  <a:pt x="279168" y="107934"/>
                  <a:pt x="285497" y="108537"/>
                </a:cubicBezTo>
                <a:cubicBezTo>
                  <a:pt x="295140" y="108839"/>
                  <a:pt x="304784" y="109743"/>
                  <a:pt x="315332" y="110648"/>
                </a:cubicBezTo>
                <a:close/>
                <a:moveTo>
                  <a:pt x="49526" y="908164"/>
                </a:moveTo>
                <a:cubicBezTo>
                  <a:pt x="48923" y="908164"/>
                  <a:pt x="48622" y="908465"/>
                  <a:pt x="48019" y="908465"/>
                </a:cubicBezTo>
                <a:cubicBezTo>
                  <a:pt x="48019" y="913291"/>
                  <a:pt x="48923" y="918721"/>
                  <a:pt x="47718" y="923245"/>
                </a:cubicBezTo>
                <a:cubicBezTo>
                  <a:pt x="42293" y="947979"/>
                  <a:pt x="54649" y="966982"/>
                  <a:pt x="68814" y="984175"/>
                </a:cubicBezTo>
                <a:cubicBezTo>
                  <a:pt x="82375" y="1000765"/>
                  <a:pt x="96539" y="1017656"/>
                  <a:pt x="113416" y="1030626"/>
                </a:cubicBezTo>
                <a:cubicBezTo>
                  <a:pt x="169470" y="1072855"/>
                  <a:pt x="225223" y="1115686"/>
                  <a:pt x="283990" y="1153390"/>
                </a:cubicBezTo>
                <a:cubicBezTo>
                  <a:pt x="334921" y="1186268"/>
                  <a:pt x="391879" y="1207383"/>
                  <a:pt x="454262" y="1206478"/>
                </a:cubicBezTo>
                <a:cubicBezTo>
                  <a:pt x="487714" y="1205874"/>
                  <a:pt x="518454" y="1197429"/>
                  <a:pt x="547083" y="1178426"/>
                </a:cubicBezTo>
                <a:cubicBezTo>
                  <a:pt x="581138" y="1155804"/>
                  <a:pt x="605850" y="1124434"/>
                  <a:pt x="627850" y="1092461"/>
                </a:cubicBezTo>
                <a:cubicBezTo>
                  <a:pt x="658891" y="1047216"/>
                  <a:pt x="695356" y="1005591"/>
                  <a:pt x="718863" y="955218"/>
                </a:cubicBezTo>
                <a:cubicBezTo>
                  <a:pt x="734232" y="922642"/>
                  <a:pt x="753520" y="891875"/>
                  <a:pt x="768287" y="858997"/>
                </a:cubicBezTo>
                <a:cubicBezTo>
                  <a:pt x="782753" y="826120"/>
                  <a:pt x="800533" y="794147"/>
                  <a:pt x="804150" y="756744"/>
                </a:cubicBezTo>
                <a:cubicBezTo>
                  <a:pt x="806862" y="728994"/>
                  <a:pt x="814396" y="701847"/>
                  <a:pt x="818917" y="674399"/>
                </a:cubicBezTo>
                <a:cubicBezTo>
                  <a:pt x="825848" y="632170"/>
                  <a:pt x="821328" y="590545"/>
                  <a:pt x="807766" y="550126"/>
                </a:cubicBezTo>
                <a:cubicBezTo>
                  <a:pt x="795410" y="513026"/>
                  <a:pt x="776123" y="480148"/>
                  <a:pt x="752917" y="448476"/>
                </a:cubicBezTo>
                <a:cubicBezTo>
                  <a:pt x="712534" y="392674"/>
                  <a:pt x="676370" y="333856"/>
                  <a:pt x="635987" y="278054"/>
                </a:cubicBezTo>
                <a:cubicBezTo>
                  <a:pt x="610672" y="243065"/>
                  <a:pt x="582946" y="208679"/>
                  <a:pt x="552207" y="178214"/>
                </a:cubicBezTo>
                <a:cubicBezTo>
                  <a:pt x="521166" y="147749"/>
                  <a:pt x="485604" y="121809"/>
                  <a:pt x="450947" y="95265"/>
                </a:cubicBezTo>
                <a:cubicBezTo>
                  <a:pt x="424427" y="74453"/>
                  <a:pt x="396701" y="55148"/>
                  <a:pt x="368674" y="36145"/>
                </a:cubicBezTo>
                <a:cubicBezTo>
                  <a:pt x="361441" y="31319"/>
                  <a:pt x="352099" y="28001"/>
                  <a:pt x="343359" y="27398"/>
                </a:cubicBezTo>
                <a:cubicBezTo>
                  <a:pt x="323168" y="25890"/>
                  <a:pt x="310510" y="47004"/>
                  <a:pt x="320455" y="64800"/>
                </a:cubicBezTo>
                <a:cubicBezTo>
                  <a:pt x="327688" y="77770"/>
                  <a:pt x="334921" y="91042"/>
                  <a:pt x="344565" y="102203"/>
                </a:cubicBezTo>
                <a:cubicBezTo>
                  <a:pt x="376510" y="139605"/>
                  <a:pt x="410564" y="175499"/>
                  <a:pt x="442208" y="213505"/>
                </a:cubicBezTo>
                <a:cubicBezTo>
                  <a:pt x="468125" y="244573"/>
                  <a:pt x="492235" y="276848"/>
                  <a:pt x="505193" y="316361"/>
                </a:cubicBezTo>
                <a:cubicBezTo>
                  <a:pt x="516043" y="349239"/>
                  <a:pt x="529905" y="380911"/>
                  <a:pt x="541056" y="413487"/>
                </a:cubicBezTo>
                <a:cubicBezTo>
                  <a:pt x="556426" y="458732"/>
                  <a:pt x="570891" y="504278"/>
                  <a:pt x="584754" y="550126"/>
                </a:cubicBezTo>
                <a:cubicBezTo>
                  <a:pt x="586261" y="554651"/>
                  <a:pt x="582645" y="564001"/>
                  <a:pt x="578727" y="566414"/>
                </a:cubicBezTo>
                <a:cubicBezTo>
                  <a:pt x="571494" y="570637"/>
                  <a:pt x="561850" y="574257"/>
                  <a:pt x="554015" y="573050"/>
                </a:cubicBezTo>
                <a:cubicBezTo>
                  <a:pt x="536234" y="570637"/>
                  <a:pt x="518454" y="565510"/>
                  <a:pt x="501276" y="560683"/>
                </a:cubicBezTo>
                <a:cubicBezTo>
                  <a:pt x="463303" y="550126"/>
                  <a:pt x="425632" y="538061"/>
                  <a:pt x="387359" y="528409"/>
                </a:cubicBezTo>
                <a:cubicBezTo>
                  <a:pt x="372592" y="524789"/>
                  <a:pt x="356318" y="524186"/>
                  <a:pt x="340948" y="525091"/>
                </a:cubicBezTo>
                <a:cubicBezTo>
                  <a:pt x="272538" y="529012"/>
                  <a:pt x="205032" y="540776"/>
                  <a:pt x="137827" y="554349"/>
                </a:cubicBezTo>
                <a:cubicBezTo>
                  <a:pt x="118539" y="558270"/>
                  <a:pt x="102265" y="567923"/>
                  <a:pt x="90211" y="583306"/>
                </a:cubicBezTo>
                <a:cubicBezTo>
                  <a:pt x="74841" y="603214"/>
                  <a:pt x="81471" y="620105"/>
                  <a:pt x="105882" y="622820"/>
                </a:cubicBezTo>
                <a:cubicBezTo>
                  <a:pt x="112512" y="623423"/>
                  <a:pt x="119142" y="623121"/>
                  <a:pt x="125772" y="623423"/>
                </a:cubicBezTo>
                <a:cubicBezTo>
                  <a:pt x="160429" y="624931"/>
                  <a:pt x="194785" y="626138"/>
                  <a:pt x="229442" y="627947"/>
                </a:cubicBezTo>
                <a:cubicBezTo>
                  <a:pt x="253853" y="629154"/>
                  <a:pt x="278565" y="630662"/>
                  <a:pt x="302976" y="632472"/>
                </a:cubicBezTo>
                <a:cubicBezTo>
                  <a:pt x="334318" y="634885"/>
                  <a:pt x="364455" y="643934"/>
                  <a:pt x="385249" y="667763"/>
                </a:cubicBezTo>
                <a:cubicBezTo>
                  <a:pt x="413276" y="699434"/>
                  <a:pt x="432865" y="737138"/>
                  <a:pt x="448536" y="776350"/>
                </a:cubicBezTo>
                <a:cubicBezTo>
                  <a:pt x="461796" y="809832"/>
                  <a:pt x="459988" y="838487"/>
                  <a:pt x="434673" y="868951"/>
                </a:cubicBezTo>
                <a:cubicBezTo>
                  <a:pt x="401222" y="909068"/>
                  <a:pt x="361441" y="930786"/>
                  <a:pt x="310811" y="926261"/>
                </a:cubicBezTo>
                <a:cubicBezTo>
                  <a:pt x="274346" y="922944"/>
                  <a:pt x="238182" y="912688"/>
                  <a:pt x="202319" y="903337"/>
                </a:cubicBezTo>
                <a:cubicBezTo>
                  <a:pt x="175498" y="896400"/>
                  <a:pt x="156813" y="878604"/>
                  <a:pt x="144155" y="853267"/>
                </a:cubicBezTo>
                <a:cubicBezTo>
                  <a:pt x="124567" y="814356"/>
                  <a:pt x="116731" y="772429"/>
                  <a:pt x="106786" y="730502"/>
                </a:cubicBezTo>
                <a:cubicBezTo>
                  <a:pt x="102567" y="713008"/>
                  <a:pt x="98046" y="695211"/>
                  <a:pt x="91416" y="678320"/>
                </a:cubicBezTo>
                <a:cubicBezTo>
                  <a:pt x="86293" y="665350"/>
                  <a:pt x="74238" y="665350"/>
                  <a:pt x="67307" y="677415"/>
                </a:cubicBezTo>
                <a:cubicBezTo>
                  <a:pt x="63690" y="683749"/>
                  <a:pt x="60375" y="690988"/>
                  <a:pt x="59471" y="698228"/>
                </a:cubicBezTo>
                <a:cubicBezTo>
                  <a:pt x="55855" y="720247"/>
                  <a:pt x="52841" y="741964"/>
                  <a:pt x="50430" y="764285"/>
                </a:cubicBezTo>
                <a:cubicBezTo>
                  <a:pt x="48622" y="783288"/>
                  <a:pt x="48923" y="802291"/>
                  <a:pt x="47416" y="820992"/>
                </a:cubicBezTo>
                <a:cubicBezTo>
                  <a:pt x="46512" y="833057"/>
                  <a:pt x="42595" y="845424"/>
                  <a:pt x="42896" y="857489"/>
                </a:cubicBezTo>
                <a:cubicBezTo>
                  <a:pt x="43800" y="874079"/>
                  <a:pt x="47416" y="890971"/>
                  <a:pt x="49526" y="908164"/>
                </a:cubicBezTo>
                <a:close/>
                <a:moveTo>
                  <a:pt x="122758" y="662032"/>
                </a:moveTo>
                <a:cubicBezTo>
                  <a:pt x="133306" y="695513"/>
                  <a:pt x="142046" y="724771"/>
                  <a:pt x="151388" y="753728"/>
                </a:cubicBezTo>
                <a:cubicBezTo>
                  <a:pt x="159525" y="779668"/>
                  <a:pt x="168265" y="805307"/>
                  <a:pt x="176703" y="830946"/>
                </a:cubicBezTo>
                <a:cubicBezTo>
                  <a:pt x="181224" y="844821"/>
                  <a:pt x="190867" y="852663"/>
                  <a:pt x="204730" y="855981"/>
                </a:cubicBezTo>
                <a:cubicBezTo>
                  <a:pt x="238182" y="864729"/>
                  <a:pt x="271634" y="873778"/>
                  <a:pt x="305085" y="881922"/>
                </a:cubicBezTo>
                <a:cubicBezTo>
                  <a:pt x="317743" y="884938"/>
                  <a:pt x="330400" y="883128"/>
                  <a:pt x="343661" y="880413"/>
                </a:cubicBezTo>
                <a:cubicBezTo>
                  <a:pt x="373195" y="874381"/>
                  <a:pt x="391277" y="852362"/>
                  <a:pt x="413578" y="836677"/>
                </a:cubicBezTo>
                <a:cubicBezTo>
                  <a:pt x="418701" y="833057"/>
                  <a:pt x="423523" y="824310"/>
                  <a:pt x="423221" y="817976"/>
                </a:cubicBezTo>
                <a:cubicBezTo>
                  <a:pt x="422920" y="805910"/>
                  <a:pt x="420509" y="793242"/>
                  <a:pt x="415687" y="782081"/>
                </a:cubicBezTo>
                <a:cubicBezTo>
                  <a:pt x="406646" y="760062"/>
                  <a:pt x="396400" y="738345"/>
                  <a:pt x="384646" y="717532"/>
                </a:cubicBezTo>
                <a:cubicBezTo>
                  <a:pt x="373195" y="697323"/>
                  <a:pt x="355414" y="684051"/>
                  <a:pt x="331304" y="681638"/>
                </a:cubicBezTo>
                <a:cubicBezTo>
                  <a:pt x="307798" y="679225"/>
                  <a:pt x="283990" y="677717"/>
                  <a:pt x="260182" y="675605"/>
                </a:cubicBezTo>
                <a:cubicBezTo>
                  <a:pt x="215278" y="671382"/>
                  <a:pt x="170676" y="666858"/>
                  <a:pt x="122758" y="662032"/>
                </a:cubicBezTo>
                <a:close/>
                <a:moveTo>
                  <a:pt x="519659" y="481053"/>
                </a:moveTo>
                <a:cubicBezTo>
                  <a:pt x="521769" y="479544"/>
                  <a:pt x="524179" y="478338"/>
                  <a:pt x="526289" y="476830"/>
                </a:cubicBezTo>
                <a:cubicBezTo>
                  <a:pt x="507906" y="430378"/>
                  <a:pt x="489221" y="384229"/>
                  <a:pt x="471139" y="337777"/>
                </a:cubicBezTo>
                <a:cubicBezTo>
                  <a:pt x="458783" y="306408"/>
                  <a:pt x="447934" y="274133"/>
                  <a:pt x="425934" y="247589"/>
                </a:cubicBezTo>
                <a:cubicBezTo>
                  <a:pt x="406646" y="224062"/>
                  <a:pt x="384948" y="202043"/>
                  <a:pt x="367469" y="177309"/>
                </a:cubicBezTo>
                <a:cubicBezTo>
                  <a:pt x="350592" y="153480"/>
                  <a:pt x="328291" y="143828"/>
                  <a:pt x="301168" y="140812"/>
                </a:cubicBezTo>
                <a:cubicBezTo>
                  <a:pt x="295442" y="140510"/>
                  <a:pt x="290017" y="138700"/>
                  <a:pt x="284291" y="138700"/>
                </a:cubicBezTo>
                <a:cubicBezTo>
                  <a:pt x="273141" y="139002"/>
                  <a:pt x="262291" y="139907"/>
                  <a:pt x="249031" y="140812"/>
                </a:cubicBezTo>
                <a:cubicBezTo>
                  <a:pt x="253853" y="159211"/>
                  <a:pt x="259278" y="173086"/>
                  <a:pt x="270730" y="183040"/>
                </a:cubicBezTo>
                <a:cubicBezTo>
                  <a:pt x="288209" y="199027"/>
                  <a:pt x="306592" y="213807"/>
                  <a:pt x="324373" y="229491"/>
                </a:cubicBezTo>
                <a:cubicBezTo>
                  <a:pt x="352702" y="254527"/>
                  <a:pt x="381934" y="278657"/>
                  <a:pt x="408454" y="305503"/>
                </a:cubicBezTo>
                <a:cubicBezTo>
                  <a:pt x="432564" y="329935"/>
                  <a:pt x="455769" y="355875"/>
                  <a:pt x="474454" y="384229"/>
                </a:cubicBezTo>
                <a:cubicBezTo>
                  <a:pt x="489522" y="407153"/>
                  <a:pt x="497659" y="434903"/>
                  <a:pt x="509111" y="460240"/>
                </a:cubicBezTo>
                <a:cubicBezTo>
                  <a:pt x="512125" y="467781"/>
                  <a:pt x="516043" y="474417"/>
                  <a:pt x="519659" y="481053"/>
                </a:cubicBezTo>
                <a:close/>
                <a:moveTo>
                  <a:pt x="527193" y="506390"/>
                </a:moveTo>
                <a:cubicBezTo>
                  <a:pt x="524481" y="516343"/>
                  <a:pt x="523878" y="525091"/>
                  <a:pt x="540152" y="529012"/>
                </a:cubicBezTo>
                <a:cubicBezTo>
                  <a:pt x="534125" y="518757"/>
                  <a:pt x="530810" y="512422"/>
                  <a:pt x="527193" y="50639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5"/>
          <p:cNvSpPr/>
          <p:nvPr/>
        </p:nvSpPr>
        <p:spPr>
          <a:xfrm>
            <a:off x="7138675" y="729475"/>
            <a:ext cx="707674" cy="926541"/>
          </a:xfrm>
          <a:custGeom>
            <a:rect b="b" l="l" r="r" t="t"/>
            <a:pathLst>
              <a:path extrusionOk="0" h="1252083" w="956316">
                <a:moveTo>
                  <a:pt x="352631" y="995939"/>
                </a:moveTo>
                <a:cubicBezTo>
                  <a:pt x="362464" y="944315"/>
                  <a:pt x="370239" y="895432"/>
                  <a:pt x="380988" y="847234"/>
                </a:cubicBezTo>
                <a:cubicBezTo>
                  <a:pt x="391507" y="799036"/>
                  <a:pt x="404771" y="751752"/>
                  <a:pt x="417348" y="702641"/>
                </a:cubicBezTo>
                <a:cubicBezTo>
                  <a:pt x="414147" y="700813"/>
                  <a:pt x="410716" y="698072"/>
                  <a:pt x="407057" y="696702"/>
                </a:cubicBezTo>
                <a:cubicBezTo>
                  <a:pt x="361778" y="681169"/>
                  <a:pt x="324503" y="653986"/>
                  <a:pt x="289743" y="621550"/>
                </a:cubicBezTo>
                <a:cubicBezTo>
                  <a:pt x="262301" y="595966"/>
                  <a:pt x="239432" y="567184"/>
                  <a:pt x="220680" y="535661"/>
                </a:cubicBezTo>
                <a:cubicBezTo>
                  <a:pt x="206273" y="511448"/>
                  <a:pt x="195296" y="484951"/>
                  <a:pt x="185234" y="458453"/>
                </a:cubicBezTo>
                <a:cubicBezTo>
                  <a:pt x="170370" y="419164"/>
                  <a:pt x="159393" y="378733"/>
                  <a:pt x="158707" y="336474"/>
                </a:cubicBezTo>
                <a:cubicBezTo>
                  <a:pt x="158478" y="311119"/>
                  <a:pt x="158707" y="285535"/>
                  <a:pt x="160536" y="260180"/>
                </a:cubicBezTo>
                <a:cubicBezTo>
                  <a:pt x="164195" y="211297"/>
                  <a:pt x="176544" y="164013"/>
                  <a:pt x="190265" y="117185"/>
                </a:cubicBezTo>
                <a:cubicBezTo>
                  <a:pt x="194839" y="100967"/>
                  <a:pt x="195753" y="83835"/>
                  <a:pt x="200785" y="67845"/>
                </a:cubicBezTo>
                <a:cubicBezTo>
                  <a:pt x="203986" y="57795"/>
                  <a:pt x="211761" y="49343"/>
                  <a:pt x="219308" y="37465"/>
                </a:cubicBezTo>
                <a:cubicBezTo>
                  <a:pt x="226168" y="44546"/>
                  <a:pt x="233486" y="48429"/>
                  <a:pt x="233715" y="52998"/>
                </a:cubicBezTo>
                <a:cubicBezTo>
                  <a:pt x="234858" y="72871"/>
                  <a:pt x="247665" y="87033"/>
                  <a:pt x="256812" y="102566"/>
                </a:cubicBezTo>
                <a:cubicBezTo>
                  <a:pt x="268704" y="122439"/>
                  <a:pt x="283111" y="140942"/>
                  <a:pt x="297747" y="158987"/>
                </a:cubicBezTo>
                <a:cubicBezTo>
                  <a:pt x="308723" y="172693"/>
                  <a:pt x="311010" y="171094"/>
                  <a:pt x="325189" y="161272"/>
                </a:cubicBezTo>
                <a:cubicBezTo>
                  <a:pt x="344855" y="147566"/>
                  <a:pt x="365666" y="135688"/>
                  <a:pt x="386247" y="123125"/>
                </a:cubicBezTo>
                <a:cubicBezTo>
                  <a:pt x="414147" y="106221"/>
                  <a:pt x="442046" y="90003"/>
                  <a:pt x="469717" y="72871"/>
                </a:cubicBezTo>
                <a:cubicBezTo>
                  <a:pt x="507678" y="49343"/>
                  <a:pt x="545183" y="25130"/>
                  <a:pt x="583373" y="2516"/>
                </a:cubicBezTo>
                <a:cubicBezTo>
                  <a:pt x="589319" y="-1139"/>
                  <a:pt x="600295" y="-454"/>
                  <a:pt x="607156" y="2287"/>
                </a:cubicBezTo>
                <a:cubicBezTo>
                  <a:pt x="620191" y="7770"/>
                  <a:pt x="629338" y="18049"/>
                  <a:pt x="637114" y="31069"/>
                </a:cubicBezTo>
                <a:cubicBezTo>
                  <a:pt x="655637" y="62592"/>
                  <a:pt x="658381" y="98226"/>
                  <a:pt x="665470" y="132490"/>
                </a:cubicBezTo>
                <a:cubicBezTo>
                  <a:pt x="671187" y="160129"/>
                  <a:pt x="674389" y="188454"/>
                  <a:pt x="678734" y="217693"/>
                </a:cubicBezTo>
                <a:cubicBezTo>
                  <a:pt x="683536" y="217693"/>
                  <a:pt x="688796" y="219292"/>
                  <a:pt x="691540" y="217464"/>
                </a:cubicBezTo>
                <a:cubicBezTo>
                  <a:pt x="708692" y="206043"/>
                  <a:pt x="729959" y="204901"/>
                  <a:pt x="747339" y="193023"/>
                </a:cubicBezTo>
                <a:cubicBezTo>
                  <a:pt x="763347" y="181830"/>
                  <a:pt x="782785" y="175891"/>
                  <a:pt x="800851" y="167439"/>
                </a:cubicBezTo>
                <a:cubicBezTo>
                  <a:pt x="830123" y="153505"/>
                  <a:pt x="859394" y="139114"/>
                  <a:pt x="888895" y="125180"/>
                </a:cubicBezTo>
                <a:cubicBezTo>
                  <a:pt x="897813" y="120840"/>
                  <a:pt x="906732" y="116272"/>
                  <a:pt x="916108" y="113531"/>
                </a:cubicBezTo>
                <a:cubicBezTo>
                  <a:pt x="939662" y="106449"/>
                  <a:pt x="958415" y="122439"/>
                  <a:pt x="956128" y="147109"/>
                </a:cubicBezTo>
                <a:cubicBezTo>
                  <a:pt x="955670" y="151906"/>
                  <a:pt x="954298" y="156932"/>
                  <a:pt x="952926" y="161500"/>
                </a:cubicBezTo>
                <a:cubicBezTo>
                  <a:pt x="931659" y="228886"/>
                  <a:pt x="910848" y="296728"/>
                  <a:pt x="888666" y="363885"/>
                </a:cubicBezTo>
                <a:cubicBezTo>
                  <a:pt x="877003" y="399520"/>
                  <a:pt x="860080" y="433098"/>
                  <a:pt x="841328" y="465763"/>
                </a:cubicBezTo>
                <a:cubicBezTo>
                  <a:pt x="832410" y="481068"/>
                  <a:pt x="825092" y="497286"/>
                  <a:pt x="815487" y="512134"/>
                </a:cubicBezTo>
                <a:cubicBezTo>
                  <a:pt x="801537" y="533149"/>
                  <a:pt x="786444" y="553479"/>
                  <a:pt x="771351" y="573809"/>
                </a:cubicBezTo>
                <a:cubicBezTo>
                  <a:pt x="759231" y="590255"/>
                  <a:pt x="746653" y="606473"/>
                  <a:pt x="733847" y="622235"/>
                </a:cubicBezTo>
                <a:cubicBezTo>
                  <a:pt x="728587" y="628631"/>
                  <a:pt x="721955" y="633884"/>
                  <a:pt x="715781" y="639367"/>
                </a:cubicBezTo>
                <a:cubicBezTo>
                  <a:pt x="712579" y="642108"/>
                  <a:pt x="708006" y="643478"/>
                  <a:pt x="705490" y="646676"/>
                </a:cubicBezTo>
                <a:cubicBezTo>
                  <a:pt x="676447" y="681169"/>
                  <a:pt x="635970" y="692361"/>
                  <a:pt x="594807" y="704240"/>
                </a:cubicBezTo>
                <a:cubicBezTo>
                  <a:pt x="559818" y="714290"/>
                  <a:pt x="525058" y="715661"/>
                  <a:pt x="489384" y="713148"/>
                </a:cubicBezTo>
                <a:cubicBezTo>
                  <a:pt x="479093" y="712463"/>
                  <a:pt x="468802" y="710636"/>
                  <a:pt x="456682" y="708808"/>
                </a:cubicBezTo>
                <a:cubicBezTo>
                  <a:pt x="455081" y="721143"/>
                  <a:pt x="454166" y="731651"/>
                  <a:pt x="452337" y="741930"/>
                </a:cubicBezTo>
                <a:cubicBezTo>
                  <a:pt x="447077" y="773224"/>
                  <a:pt x="441817" y="804519"/>
                  <a:pt x="436329" y="836041"/>
                </a:cubicBezTo>
                <a:cubicBezTo>
                  <a:pt x="430383" y="870990"/>
                  <a:pt x="424209" y="905940"/>
                  <a:pt x="418263" y="940660"/>
                </a:cubicBezTo>
                <a:cubicBezTo>
                  <a:pt x="410716" y="984518"/>
                  <a:pt x="401798" y="1028376"/>
                  <a:pt x="395852" y="1072462"/>
                </a:cubicBezTo>
                <a:cubicBezTo>
                  <a:pt x="388991" y="1124315"/>
                  <a:pt x="383046" y="1176396"/>
                  <a:pt x="379615" y="1228705"/>
                </a:cubicBezTo>
                <a:cubicBezTo>
                  <a:pt x="378243" y="1249949"/>
                  <a:pt x="360863" y="1257487"/>
                  <a:pt x="345999" y="1248121"/>
                </a:cubicBezTo>
                <a:cubicBezTo>
                  <a:pt x="316727" y="1229619"/>
                  <a:pt x="282882" y="1219340"/>
                  <a:pt x="256355" y="1195583"/>
                </a:cubicBezTo>
                <a:cubicBezTo>
                  <a:pt x="239661" y="1180507"/>
                  <a:pt x="219994" y="1168858"/>
                  <a:pt x="202385" y="1154467"/>
                </a:cubicBezTo>
                <a:cubicBezTo>
                  <a:pt x="164881" y="1123629"/>
                  <a:pt x="132637" y="1088223"/>
                  <a:pt x="106338" y="1047107"/>
                </a:cubicBezTo>
                <a:cubicBezTo>
                  <a:pt x="89644" y="1020838"/>
                  <a:pt x="69749" y="996396"/>
                  <a:pt x="53055" y="970127"/>
                </a:cubicBezTo>
                <a:cubicBezTo>
                  <a:pt x="24241" y="924899"/>
                  <a:pt x="8690" y="874874"/>
                  <a:pt x="3888" y="822107"/>
                </a:cubicBezTo>
                <a:cubicBezTo>
                  <a:pt x="1143" y="792640"/>
                  <a:pt x="0" y="762717"/>
                  <a:pt x="0" y="733021"/>
                </a:cubicBezTo>
                <a:cubicBezTo>
                  <a:pt x="0" y="712691"/>
                  <a:pt x="5717" y="692590"/>
                  <a:pt x="21496" y="679113"/>
                </a:cubicBezTo>
                <a:cubicBezTo>
                  <a:pt x="42535" y="661067"/>
                  <a:pt x="67919" y="647133"/>
                  <a:pt x="96047" y="660839"/>
                </a:cubicBezTo>
                <a:cubicBezTo>
                  <a:pt x="120745" y="672717"/>
                  <a:pt x="143385" y="685737"/>
                  <a:pt x="161222" y="707438"/>
                </a:cubicBezTo>
                <a:cubicBezTo>
                  <a:pt x="170598" y="718859"/>
                  <a:pt x="184091" y="726625"/>
                  <a:pt x="193467" y="738047"/>
                </a:cubicBezTo>
                <a:cubicBezTo>
                  <a:pt x="211761" y="760432"/>
                  <a:pt x="228227" y="784417"/>
                  <a:pt x="246064" y="807488"/>
                </a:cubicBezTo>
                <a:cubicBezTo>
                  <a:pt x="255669" y="819823"/>
                  <a:pt x="266417" y="831244"/>
                  <a:pt x="275793" y="843579"/>
                </a:cubicBezTo>
                <a:cubicBezTo>
                  <a:pt x="309409" y="887209"/>
                  <a:pt x="336165" y="934264"/>
                  <a:pt x="346456" y="989315"/>
                </a:cubicBezTo>
                <a:cubicBezTo>
                  <a:pt x="346685" y="990000"/>
                  <a:pt x="348286" y="990914"/>
                  <a:pt x="352631" y="995939"/>
                </a:cubicBezTo>
                <a:close/>
                <a:moveTo>
                  <a:pt x="603497" y="57338"/>
                </a:moveTo>
                <a:cubicBezTo>
                  <a:pt x="589547" y="67845"/>
                  <a:pt x="578570" y="77668"/>
                  <a:pt x="565993" y="85434"/>
                </a:cubicBezTo>
                <a:cubicBezTo>
                  <a:pt x="537179" y="103023"/>
                  <a:pt x="507678" y="119698"/>
                  <a:pt x="478636" y="136602"/>
                </a:cubicBezTo>
                <a:cubicBezTo>
                  <a:pt x="429469" y="165383"/>
                  <a:pt x="380301" y="194393"/>
                  <a:pt x="331134" y="222947"/>
                </a:cubicBezTo>
                <a:cubicBezTo>
                  <a:pt x="318785" y="230256"/>
                  <a:pt x="304378" y="228886"/>
                  <a:pt x="293859" y="217921"/>
                </a:cubicBezTo>
                <a:cubicBezTo>
                  <a:pt x="277851" y="201018"/>
                  <a:pt x="263215" y="182744"/>
                  <a:pt x="248579" y="164698"/>
                </a:cubicBezTo>
                <a:cubicBezTo>
                  <a:pt x="240804" y="155104"/>
                  <a:pt x="234630" y="144368"/>
                  <a:pt x="225482" y="131119"/>
                </a:cubicBezTo>
                <a:cubicBezTo>
                  <a:pt x="221366" y="157617"/>
                  <a:pt x="217478" y="180003"/>
                  <a:pt x="214506" y="202388"/>
                </a:cubicBezTo>
                <a:cubicBezTo>
                  <a:pt x="210847" y="229799"/>
                  <a:pt x="206044" y="256982"/>
                  <a:pt x="204443" y="284393"/>
                </a:cubicBezTo>
                <a:cubicBezTo>
                  <a:pt x="200785" y="349266"/>
                  <a:pt x="214506" y="410941"/>
                  <a:pt x="240118" y="470560"/>
                </a:cubicBezTo>
                <a:cubicBezTo>
                  <a:pt x="263444" y="525154"/>
                  <a:pt x="296832" y="571296"/>
                  <a:pt x="343712" y="608072"/>
                </a:cubicBezTo>
                <a:cubicBezTo>
                  <a:pt x="372069" y="630230"/>
                  <a:pt x="403170" y="645991"/>
                  <a:pt x="438616" y="653301"/>
                </a:cubicBezTo>
                <a:cubicBezTo>
                  <a:pt x="484353" y="662895"/>
                  <a:pt x="529175" y="659240"/>
                  <a:pt x="575140" y="651702"/>
                </a:cubicBezTo>
                <a:cubicBezTo>
                  <a:pt x="612187" y="645763"/>
                  <a:pt x="637800" y="620179"/>
                  <a:pt x="670273" y="607387"/>
                </a:cubicBezTo>
                <a:cubicBezTo>
                  <a:pt x="671416" y="606930"/>
                  <a:pt x="672331" y="605560"/>
                  <a:pt x="673246" y="604418"/>
                </a:cubicBezTo>
                <a:cubicBezTo>
                  <a:pt x="683536" y="592083"/>
                  <a:pt x="693827" y="579748"/>
                  <a:pt x="703889" y="566956"/>
                </a:cubicBezTo>
                <a:cubicBezTo>
                  <a:pt x="723327" y="541829"/>
                  <a:pt x="744138" y="517616"/>
                  <a:pt x="761289" y="491118"/>
                </a:cubicBezTo>
                <a:cubicBezTo>
                  <a:pt x="782328" y="458453"/>
                  <a:pt x="800623" y="423961"/>
                  <a:pt x="819146" y="389697"/>
                </a:cubicBezTo>
                <a:cubicBezTo>
                  <a:pt x="828522" y="372565"/>
                  <a:pt x="837669" y="354748"/>
                  <a:pt x="844759" y="336474"/>
                </a:cubicBezTo>
                <a:cubicBezTo>
                  <a:pt x="856650" y="306322"/>
                  <a:pt x="867170" y="275484"/>
                  <a:pt x="877918" y="244875"/>
                </a:cubicBezTo>
                <a:cubicBezTo>
                  <a:pt x="883635" y="228886"/>
                  <a:pt x="888895" y="212667"/>
                  <a:pt x="895069" y="193708"/>
                </a:cubicBezTo>
                <a:cubicBezTo>
                  <a:pt x="868542" y="206043"/>
                  <a:pt x="845673" y="217007"/>
                  <a:pt x="822348" y="227515"/>
                </a:cubicBezTo>
                <a:cubicBezTo>
                  <a:pt x="805654" y="235053"/>
                  <a:pt x="789188" y="243962"/>
                  <a:pt x="771580" y="248759"/>
                </a:cubicBezTo>
                <a:cubicBezTo>
                  <a:pt x="748711" y="254698"/>
                  <a:pt x="729045" y="267033"/>
                  <a:pt x="707548" y="275256"/>
                </a:cubicBezTo>
                <a:cubicBezTo>
                  <a:pt x="698172" y="278682"/>
                  <a:pt x="689254" y="282794"/>
                  <a:pt x="679649" y="285535"/>
                </a:cubicBezTo>
                <a:cubicBezTo>
                  <a:pt x="663412" y="289875"/>
                  <a:pt x="654036" y="286221"/>
                  <a:pt x="646490" y="270916"/>
                </a:cubicBezTo>
                <a:cubicBezTo>
                  <a:pt x="641687" y="261551"/>
                  <a:pt x="637571" y="251271"/>
                  <a:pt x="636199" y="240992"/>
                </a:cubicBezTo>
                <a:cubicBezTo>
                  <a:pt x="630024" y="195307"/>
                  <a:pt x="624307" y="149622"/>
                  <a:pt x="619505" y="103937"/>
                </a:cubicBezTo>
                <a:cubicBezTo>
                  <a:pt x="617675" y="88175"/>
                  <a:pt x="613102" y="74013"/>
                  <a:pt x="603497" y="57338"/>
                </a:cubicBezTo>
                <a:close/>
                <a:moveTo>
                  <a:pt x="276022" y="1154924"/>
                </a:moveTo>
                <a:cubicBezTo>
                  <a:pt x="274878" y="1152411"/>
                  <a:pt x="274192" y="1149670"/>
                  <a:pt x="272591" y="1147842"/>
                </a:cubicBezTo>
                <a:cubicBezTo>
                  <a:pt x="241490" y="1110152"/>
                  <a:pt x="221595" y="1066066"/>
                  <a:pt x="200556" y="1022893"/>
                </a:cubicBezTo>
                <a:cubicBezTo>
                  <a:pt x="167625" y="956193"/>
                  <a:pt x="138125" y="887894"/>
                  <a:pt x="106567" y="820508"/>
                </a:cubicBezTo>
                <a:cubicBezTo>
                  <a:pt x="93074" y="791727"/>
                  <a:pt x="78210" y="763630"/>
                  <a:pt x="63574" y="735534"/>
                </a:cubicBezTo>
                <a:cubicBezTo>
                  <a:pt x="61287" y="730965"/>
                  <a:pt x="56942" y="727539"/>
                  <a:pt x="52369" y="722514"/>
                </a:cubicBezTo>
                <a:cubicBezTo>
                  <a:pt x="44593" y="739189"/>
                  <a:pt x="40248" y="753808"/>
                  <a:pt x="41620" y="770026"/>
                </a:cubicBezTo>
                <a:cubicBezTo>
                  <a:pt x="42993" y="784874"/>
                  <a:pt x="43907" y="799722"/>
                  <a:pt x="46194" y="814341"/>
                </a:cubicBezTo>
                <a:cubicBezTo>
                  <a:pt x="53512" y="859112"/>
                  <a:pt x="62202" y="903655"/>
                  <a:pt x="85985" y="943401"/>
                </a:cubicBezTo>
                <a:cubicBezTo>
                  <a:pt x="103823" y="973097"/>
                  <a:pt x="122575" y="1002107"/>
                  <a:pt x="142470" y="1030432"/>
                </a:cubicBezTo>
                <a:cubicBezTo>
                  <a:pt x="156649" y="1050533"/>
                  <a:pt x="174486" y="1068350"/>
                  <a:pt x="188893" y="1088452"/>
                </a:cubicBezTo>
                <a:cubicBezTo>
                  <a:pt x="211304" y="1119289"/>
                  <a:pt x="242176" y="1138020"/>
                  <a:pt x="276022" y="1154924"/>
                </a:cubicBezTo>
                <a:close/>
                <a:moveTo>
                  <a:pt x="86671" y="700356"/>
                </a:moveTo>
                <a:cubicBezTo>
                  <a:pt x="85528" y="701955"/>
                  <a:pt x="84613" y="703554"/>
                  <a:pt x="83470" y="705153"/>
                </a:cubicBezTo>
                <a:cubicBezTo>
                  <a:pt x="101764" y="734392"/>
                  <a:pt x="121431" y="762945"/>
                  <a:pt x="138125" y="793326"/>
                </a:cubicBezTo>
                <a:cubicBezTo>
                  <a:pt x="158935" y="831016"/>
                  <a:pt x="177230" y="870305"/>
                  <a:pt x="196668" y="908909"/>
                </a:cubicBezTo>
                <a:cubicBezTo>
                  <a:pt x="219079" y="952995"/>
                  <a:pt x="240804" y="997538"/>
                  <a:pt x="264587" y="1041168"/>
                </a:cubicBezTo>
                <a:cubicBezTo>
                  <a:pt x="278308" y="1066294"/>
                  <a:pt x="295231" y="1089594"/>
                  <a:pt x="310553" y="1113807"/>
                </a:cubicBezTo>
                <a:cubicBezTo>
                  <a:pt x="314669" y="1108553"/>
                  <a:pt x="315355" y="1104670"/>
                  <a:pt x="314898" y="1100787"/>
                </a:cubicBezTo>
                <a:cubicBezTo>
                  <a:pt x="311468" y="1070635"/>
                  <a:pt x="310095" y="1040025"/>
                  <a:pt x="303692" y="1010558"/>
                </a:cubicBezTo>
                <a:cubicBezTo>
                  <a:pt x="292487" y="958249"/>
                  <a:pt x="273049" y="909366"/>
                  <a:pt x="240118" y="865965"/>
                </a:cubicBezTo>
                <a:cubicBezTo>
                  <a:pt x="208788" y="824848"/>
                  <a:pt x="179288" y="782361"/>
                  <a:pt x="148416" y="741016"/>
                </a:cubicBezTo>
                <a:cubicBezTo>
                  <a:pt x="132865" y="719773"/>
                  <a:pt x="109768" y="709950"/>
                  <a:pt x="86671" y="70035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2 columns" type="twoColTx">
  <p:cSld name="TITLE_AND_TWO_COLUMNS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6"/>
          <p:cNvSpPr/>
          <p:nvPr/>
        </p:nvSpPr>
        <p:spPr>
          <a:xfrm>
            <a:off x="0" y="0"/>
            <a:ext cx="9144000" cy="20661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6"/>
          <p:cNvSpPr/>
          <p:nvPr/>
        </p:nvSpPr>
        <p:spPr>
          <a:xfrm rot="1263482">
            <a:off x="6801079" y="1742048"/>
            <a:ext cx="1991621" cy="808742"/>
          </a:xfrm>
          <a:custGeom>
            <a:rect b="b" l="l" r="r" t="t"/>
            <a:pathLst>
              <a:path extrusionOk="0" h="1614400" w="3975646">
                <a:moveTo>
                  <a:pt x="2721476" y="764835"/>
                </a:moveTo>
                <a:cubicBezTo>
                  <a:pt x="2734059" y="830895"/>
                  <a:pt x="2739721" y="892551"/>
                  <a:pt x="2720217" y="954207"/>
                </a:cubicBezTo>
                <a:cubicBezTo>
                  <a:pt x="2713926" y="973081"/>
                  <a:pt x="2716443" y="994472"/>
                  <a:pt x="2712668" y="1014604"/>
                </a:cubicBezTo>
                <a:cubicBezTo>
                  <a:pt x="2710780" y="1026558"/>
                  <a:pt x="2707635" y="1039141"/>
                  <a:pt x="2700085" y="1047949"/>
                </a:cubicBezTo>
                <a:cubicBezTo>
                  <a:pt x="2674919" y="1080035"/>
                  <a:pt x="2661078" y="1117783"/>
                  <a:pt x="2642204" y="1153015"/>
                </a:cubicBezTo>
                <a:cubicBezTo>
                  <a:pt x="2630250" y="1175035"/>
                  <a:pt x="2612005" y="1194539"/>
                  <a:pt x="2596277" y="1214671"/>
                </a:cubicBezTo>
                <a:cubicBezTo>
                  <a:pt x="2550979" y="1272552"/>
                  <a:pt x="2498760" y="1322883"/>
                  <a:pt x="2439621" y="1366294"/>
                </a:cubicBezTo>
                <a:cubicBezTo>
                  <a:pt x="2406276" y="1390830"/>
                  <a:pt x="2373561" y="1414109"/>
                  <a:pt x="2336442" y="1429837"/>
                </a:cubicBezTo>
                <a:cubicBezTo>
                  <a:pt x="2285481" y="1451228"/>
                  <a:pt x="2233263" y="1470102"/>
                  <a:pt x="2181673" y="1489606"/>
                </a:cubicBezTo>
                <a:cubicBezTo>
                  <a:pt x="2170349" y="1494010"/>
                  <a:pt x="2157766" y="1493380"/>
                  <a:pt x="2145812" y="1495268"/>
                </a:cubicBezTo>
                <a:cubicBezTo>
                  <a:pt x="2120647" y="1498413"/>
                  <a:pt x="2094223" y="1499043"/>
                  <a:pt x="2069686" y="1505963"/>
                </a:cubicBezTo>
                <a:cubicBezTo>
                  <a:pt x="2036342" y="1515400"/>
                  <a:pt x="2002997" y="1517917"/>
                  <a:pt x="1969024" y="1512884"/>
                </a:cubicBezTo>
                <a:cubicBezTo>
                  <a:pt x="1926242" y="1505963"/>
                  <a:pt x="1883460" y="1499043"/>
                  <a:pt x="1841308" y="1488347"/>
                </a:cubicBezTo>
                <a:cubicBezTo>
                  <a:pt x="1697235" y="1450599"/>
                  <a:pt x="1604751" y="1355599"/>
                  <a:pt x="1553791" y="1218446"/>
                </a:cubicBezTo>
                <a:cubicBezTo>
                  <a:pt x="1533658" y="1164340"/>
                  <a:pt x="1519817" y="1107088"/>
                  <a:pt x="1504718" y="1051095"/>
                </a:cubicBezTo>
                <a:cubicBezTo>
                  <a:pt x="1500314" y="1034737"/>
                  <a:pt x="1502201" y="1016492"/>
                  <a:pt x="1502201" y="998876"/>
                </a:cubicBezTo>
                <a:cubicBezTo>
                  <a:pt x="1502831" y="940366"/>
                  <a:pt x="1503460" y="882485"/>
                  <a:pt x="1522963" y="826491"/>
                </a:cubicBezTo>
                <a:cubicBezTo>
                  <a:pt x="1527367" y="814538"/>
                  <a:pt x="1524851" y="800067"/>
                  <a:pt x="1525480" y="780564"/>
                </a:cubicBezTo>
                <a:cubicBezTo>
                  <a:pt x="1491506" y="784339"/>
                  <a:pt x="1459420" y="788114"/>
                  <a:pt x="1427963" y="791259"/>
                </a:cubicBezTo>
                <a:cubicBezTo>
                  <a:pt x="1366307" y="797551"/>
                  <a:pt x="1304022" y="803213"/>
                  <a:pt x="1241737" y="808875"/>
                </a:cubicBezTo>
                <a:cubicBezTo>
                  <a:pt x="1237962" y="809504"/>
                  <a:pt x="1233558" y="810134"/>
                  <a:pt x="1231042" y="810763"/>
                </a:cubicBezTo>
                <a:cubicBezTo>
                  <a:pt x="1232300" y="842220"/>
                  <a:pt x="1235446" y="872419"/>
                  <a:pt x="1234817" y="903246"/>
                </a:cubicBezTo>
                <a:cubicBezTo>
                  <a:pt x="1234188" y="934704"/>
                  <a:pt x="1232929" y="966790"/>
                  <a:pt x="1228525" y="998247"/>
                </a:cubicBezTo>
                <a:cubicBezTo>
                  <a:pt x="1218459" y="1068081"/>
                  <a:pt x="1201472" y="1135399"/>
                  <a:pt x="1168128" y="1198943"/>
                </a:cubicBezTo>
                <a:cubicBezTo>
                  <a:pt x="1129121" y="1271294"/>
                  <a:pt x="1083194" y="1336095"/>
                  <a:pt x="1022796" y="1392089"/>
                </a:cubicBezTo>
                <a:cubicBezTo>
                  <a:pt x="1005810" y="1407817"/>
                  <a:pt x="994485" y="1429208"/>
                  <a:pt x="978127" y="1444937"/>
                </a:cubicBezTo>
                <a:cubicBezTo>
                  <a:pt x="910809" y="1509738"/>
                  <a:pt x="835312" y="1563215"/>
                  <a:pt x="745975" y="1590268"/>
                </a:cubicBezTo>
                <a:cubicBezTo>
                  <a:pt x="638391" y="1622354"/>
                  <a:pt x="528292" y="1626129"/>
                  <a:pt x="423225" y="1578944"/>
                </a:cubicBezTo>
                <a:cubicBezTo>
                  <a:pt x="361570" y="1551261"/>
                  <a:pt x="304318" y="1514142"/>
                  <a:pt x="245179" y="1480798"/>
                </a:cubicBezTo>
                <a:cubicBezTo>
                  <a:pt x="233854" y="1473877"/>
                  <a:pt x="223159" y="1464440"/>
                  <a:pt x="214351" y="1454374"/>
                </a:cubicBezTo>
                <a:cubicBezTo>
                  <a:pt x="125642" y="1358744"/>
                  <a:pt x="57066" y="1252420"/>
                  <a:pt x="21205" y="1124704"/>
                </a:cubicBezTo>
                <a:cubicBezTo>
                  <a:pt x="-815" y="1045432"/>
                  <a:pt x="-4590" y="967419"/>
                  <a:pt x="4847" y="887518"/>
                </a:cubicBezTo>
                <a:cubicBezTo>
                  <a:pt x="5476" y="880597"/>
                  <a:pt x="7364" y="874306"/>
                  <a:pt x="9251" y="868015"/>
                </a:cubicBezTo>
                <a:cubicBezTo>
                  <a:pt x="24350" y="823975"/>
                  <a:pt x="40079" y="779306"/>
                  <a:pt x="55178" y="735266"/>
                </a:cubicBezTo>
                <a:cubicBezTo>
                  <a:pt x="55807" y="734008"/>
                  <a:pt x="55807" y="732120"/>
                  <a:pt x="57066" y="731491"/>
                </a:cubicBezTo>
                <a:cubicBezTo>
                  <a:pt x="90410" y="700663"/>
                  <a:pt x="99847" y="654107"/>
                  <a:pt x="128788" y="621391"/>
                </a:cubicBezTo>
                <a:cubicBezTo>
                  <a:pt x="157728" y="589305"/>
                  <a:pt x="189185" y="559107"/>
                  <a:pt x="223788" y="532683"/>
                </a:cubicBezTo>
                <a:cubicBezTo>
                  <a:pt x="277894" y="491788"/>
                  <a:pt x="340179" y="464735"/>
                  <a:pt x="406239" y="447749"/>
                </a:cubicBezTo>
                <a:cubicBezTo>
                  <a:pt x="452795" y="435795"/>
                  <a:pt x="501239" y="429504"/>
                  <a:pt x="549054" y="423212"/>
                </a:cubicBezTo>
                <a:cubicBezTo>
                  <a:pt x="581140" y="418808"/>
                  <a:pt x="613226" y="415033"/>
                  <a:pt x="645312" y="417550"/>
                </a:cubicBezTo>
                <a:cubicBezTo>
                  <a:pt x="701935" y="422583"/>
                  <a:pt x="758557" y="430762"/>
                  <a:pt x="813922" y="440828"/>
                </a:cubicBezTo>
                <a:cubicBezTo>
                  <a:pt x="846637" y="447119"/>
                  <a:pt x="874319" y="445232"/>
                  <a:pt x="902630" y="426358"/>
                </a:cubicBezTo>
                <a:cubicBezTo>
                  <a:pt x="969319" y="382318"/>
                  <a:pt x="1036637" y="339536"/>
                  <a:pt x="1105214" y="298013"/>
                </a:cubicBezTo>
                <a:cubicBezTo>
                  <a:pt x="1196439" y="242649"/>
                  <a:pt x="1288294" y="187914"/>
                  <a:pt x="1380777" y="134437"/>
                </a:cubicBezTo>
                <a:cubicBezTo>
                  <a:pt x="1440546" y="99834"/>
                  <a:pt x="1500943" y="67119"/>
                  <a:pt x="1561970" y="34403"/>
                </a:cubicBezTo>
                <a:cubicBezTo>
                  <a:pt x="1584619" y="22450"/>
                  <a:pt x="1608526" y="12383"/>
                  <a:pt x="1633063" y="5463"/>
                </a:cubicBezTo>
                <a:cubicBezTo>
                  <a:pt x="1673957" y="-6491"/>
                  <a:pt x="1711076" y="1688"/>
                  <a:pt x="1746308" y="24966"/>
                </a:cubicBezTo>
                <a:cubicBezTo>
                  <a:pt x="1802301" y="61456"/>
                  <a:pt x="1845712" y="108642"/>
                  <a:pt x="1875282" y="169039"/>
                </a:cubicBezTo>
                <a:cubicBezTo>
                  <a:pt x="1884090" y="186655"/>
                  <a:pt x="1884090" y="186655"/>
                  <a:pt x="1877169" y="210563"/>
                </a:cubicBezTo>
                <a:cubicBezTo>
                  <a:pt x="1858295" y="209933"/>
                  <a:pt x="1855778" y="192947"/>
                  <a:pt x="1848229" y="180993"/>
                </a:cubicBezTo>
                <a:cubicBezTo>
                  <a:pt x="1814884" y="127516"/>
                  <a:pt x="1773361" y="84734"/>
                  <a:pt x="1712334" y="63973"/>
                </a:cubicBezTo>
                <a:cubicBezTo>
                  <a:pt x="1701639" y="60198"/>
                  <a:pt x="1688427" y="58940"/>
                  <a:pt x="1677732" y="61456"/>
                </a:cubicBezTo>
                <a:cubicBezTo>
                  <a:pt x="1650679" y="69006"/>
                  <a:pt x="1622996" y="76556"/>
                  <a:pt x="1597202" y="88509"/>
                </a:cubicBezTo>
                <a:cubicBezTo>
                  <a:pt x="1478923" y="143874"/>
                  <a:pt x="1369453" y="213708"/>
                  <a:pt x="1257466" y="279768"/>
                </a:cubicBezTo>
                <a:cubicBezTo>
                  <a:pt x="1166869" y="333245"/>
                  <a:pt x="1076273" y="388609"/>
                  <a:pt x="986306" y="442715"/>
                </a:cubicBezTo>
                <a:cubicBezTo>
                  <a:pt x="978127" y="447749"/>
                  <a:pt x="970578" y="453411"/>
                  <a:pt x="960511" y="460331"/>
                </a:cubicBezTo>
                <a:cubicBezTo>
                  <a:pt x="1011472" y="501226"/>
                  <a:pt x="1071240" y="523875"/>
                  <a:pt x="1113393" y="574206"/>
                </a:cubicBezTo>
                <a:cubicBezTo>
                  <a:pt x="1154916" y="623908"/>
                  <a:pt x="1191406" y="674239"/>
                  <a:pt x="1215313" y="733378"/>
                </a:cubicBezTo>
                <a:cubicBezTo>
                  <a:pt x="1271936" y="728974"/>
                  <a:pt x="1326671" y="725200"/>
                  <a:pt x="1382036" y="720796"/>
                </a:cubicBezTo>
                <a:cubicBezTo>
                  <a:pt x="1437400" y="716392"/>
                  <a:pt x="1492764" y="711359"/>
                  <a:pt x="1550016" y="705696"/>
                </a:cubicBezTo>
                <a:cubicBezTo>
                  <a:pt x="1560711" y="683676"/>
                  <a:pt x="1570149" y="659769"/>
                  <a:pt x="1583361" y="637749"/>
                </a:cubicBezTo>
                <a:cubicBezTo>
                  <a:pt x="1610414" y="591193"/>
                  <a:pt x="1634321" y="541491"/>
                  <a:pt x="1668295" y="500596"/>
                </a:cubicBezTo>
                <a:cubicBezTo>
                  <a:pt x="1699122" y="464106"/>
                  <a:pt x="1741275" y="437053"/>
                  <a:pt x="1779023" y="406854"/>
                </a:cubicBezTo>
                <a:cubicBezTo>
                  <a:pt x="1785944" y="401192"/>
                  <a:pt x="1796639" y="398676"/>
                  <a:pt x="1802931" y="392384"/>
                </a:cubicBezTo>
                <a:cubicBezTo>
                  <a:pt x="1842566" y="354007"/>
                  <a:pt x="1894785" y="342682"/>
                  <a:pt x="1944487" y="327583"/>
                </a:cubicBezTo>
                <a:cubicBezTo>
                  <a:pt x="1975315" y="318146"/>
                  <a:pt x="2006772" y="311854"/>
                  <a:pt x="2038229" y="303675"/>
                </a:cubicBezTo>
                <a:cubicBezTo>
                  <a:pt x="2045779" y="301788"/>
                  <a:pt x="2053958" y="299901"/>
                  <a:pt x="2062137" y="299271"/>
                </a:cubicBezTo>
                <a:cubicBezTo>
                  <a:pt x="2167832" y="294238"/>
                  <a:pt x="2270382" y="310596"/>
                  <a:pt x="2368528" y="349603"/>
                </a:cubicBezTo>
                <a:cubicBezTo>
                  <a:pt x="2396839" y="360927"/>
                  <a:pt x="2422005" y="380431"/>
                  <a:pt x="2448429" y="396788"/>
                </a:cubicBezTo>
                <a:cubicBezTo>
                  <a:pt x="2459753" y="403709"/>
                  <a:pt x="2470449" y="412517"/>
                  <a:pt x="2483032" y="416921"/>
                </a:cubicBezTo>
                <a:cubicBezTo>
                  <a:pt x="2542171" y="440199"/>
                  <a:pt x="2588727" y="477947"/>
                  <a:pt x="2619555" y="533941"/>
                </a:cubicBezTo>
                <a:cubicBezTo>
                  <a:pt x="2649754" y="589934"/>
                  <a:pt x="2679323" y="645928"/>
                  <a:pt x="2710780" y="705067"/>
                </a:cubicBezTo>
                <a:cubicBezTo>
                  <a:pt x="2731542" y="695001"/>
                  <a:pt x="2754820" y="684306"/>
                  <a:pt x="2777469" y="672352"/>
                </a:cubicBezTo>
                <a:cubicBezTo>
                  <a:pt x="2846675" y="635862"/>
                  <a:pt x="2915880" y="598742"/>
                  <a:pt x="2985715" y="562881"/>
                </a:cubicBezTo>
                <a:cubicBezTo>
                  <a:pt x="3054291" y="527649"/>
                  <a:pt x="3123497" y="493047"/>
                  <a:pt x="3192702" y="459073"/>
                </a:cubicBezTo>
                <a:cubicBezTo>
                  <a:pt x="3283928" y="415033"/>
                  <a:pt x="3375782" y="370364"/>
                  <a:pt x="3467636" y="328212"/>
                </a:cubicBezTo>
                <a:cubicBezTo>
                  <a:pt x="3556345" y="287318"/>
                  <a:pt x="3645054" y="247682"/>
                  <a:pt x="3735021" y="210563"/>
                </a:cubicBezTo>
                <a:cubicBezTo>
                  <a:pt x="3769624" y="196092"/>
                  <a:pt x="3807372" y="188543"/>
                  <a:pt x="3843863" y="179106"/>
                </a:cubicBezTo>
                <a:cubicBezTo>
                  <a:pt x="3865883" y="173443"/>
                  <a:pt x="3884757" y="181622"/>
                  <a:pt x="3897340" y="199867"/>
                </a:cubicBezTo>
                <a:cubicBezTo>
                  <a:pt x="3912439" y="222516"/>
                  <a:pt x="3929426" y="245165"/>
                  <a:pt x="3936975" y="270331"/>
                </a:cubicBezTo>
                <a:cubicBezTo>
                  <a:pt x="3952704" y="323179"/>
                  <a:pt x="3963399" y="377914"/>
                  <a:pt x="3975353" y="432020"/>
                </a:cubicBezTo>
                <a:cubicBezTo>
                  <a:pt x="3976611" y="438311"/>
                  <a:pt x="3973465" y="445232"/>
                  <a:pt x="3972836" y="452153"/>
                </a:cubicBezTo>
                <a:cubicBezTo>
                  <a:pt x="3950816" y="455927"/>
                  <a:pt x="3951445" y="439570"/>
                  <a:pt x="3948300" y="426987"/>
                </a:cubicBezTo>
                <a:cubicBezTo>
                  <a:pt x="3938234" y="391755"/>
                  <a:pt x="3929426" y="355894"/>
                  <a:pt x="3917472" y="321291"/>
                </a:cubicBezTo>
                <a:cubicBezTo>
                  <a:pt x="3909922" y="299901"/>
                  <a:pt x="3899227" y="278510"/>
                  <a:pt x="3887902" y="259006"/>
                </a:cubicBezTo>
                <a:cubicBezTo>
                  <a:pt x="3873432" y="234470"/>
                  <a:pt x="3864624" y="230066"/>
                  <a:pt x="3837571" y="238874"/>
                </a:cubicBezTo>
                <a:cubicBezTo>
                  <a:pt x="3799193" y="251457"/>
                  <a:pt x="3761445" y="265927"/>
                  <a:pt x="3723697" y="281026"/>
                </a:cubicBezTo>
                <a:cubicBezTo>
                  <a:pt x="3680915" y="298013"/>
                  <a:pt x="3638134" y="315000"/>
                  <a:pt x="3595981" y="333874"/>
                </a:cubicBezTo>
                <a:cubicBezTo>
                  <a:pt x="3523001" y="366589"/>
                  <a:pt x="3450020" y="399934"/>
                  <a:pt x="3377669" y="433908"/>
                </a:cubicBezTo>
                <a:cubicBezTo>
                  <a:pt x="3270086" y="484868"/>
                  <a:pt x="3161874" y="535828"/>
                  <a:pt x="3054920" y="588047"/>
                </a:cubicBezTo>
                <a:cubicBezTo>
                  <a:pt x="2981940" y="623279"/>
                  <a:pt x="2910218" y="661027"/>
                  <a:pt x="2837867" y="698147"/>
                </a:cubicBezTo>
                <a:cubicBezTo>
                  <a:pt x="2805151" y="715133"/>
                  <a:pt x="2773065" y="732749"/>
                  <a:pt x="2740979" y="750365"/>
                </a:cubicBezTo>
                <a:cubicBezTo>
                  <a:pt x="2734688" y="754769"/>
                  <a:pt x="2728396" y="759802"/>
                  <a:pt x="2721476" y="76483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6"/>
          <p:cNvSpPr/>
          <p:nvPr/>
        </p:nvSpPr>
        <p:spPr>
          <a:xfrm>
            <a:off x="8051928" y="1201321"/>
            <a:ext cx="340235" cy="457257"/>
          </a:xfrm>
          <a:custGeom>
            <a:rect b="b" l="l" r="r" t="t"/>
            <a:pathLst>
              <a:path extrusionOk="0" h="914514" w="680471">
                <a:moveTo>
                  <a:pt x="449814" y="819230"/>
                </a:moveTo>
                <a:cubicBezTo>
                  <a:pt x="444154" y="823472"/>
                  <a:pt x="438777" y="826300"/>
                  <a:pt x="434815" y="830542"/>
                </a:cubicBezTo>
                <a:cubicBezTo>
                  <a:pt x="417834" y="848640"/>
                  <a:pt x="408494" y="850620"/>
                  <a:pt x="391230" y="835632"/>
                </a:cubicBezTo>
                <a:cubicBezTo>
                  <a:pt x="374532" y="820927"/>
                  <a:pt x="360099" y="804243"/>
                  <a:pt x="353589" y="781903"/>
                </a:cubicBezTo>
                <a:cubicBezTo>
                  <a:pt x="339722" y="734677"/>
                  <a:pt x="326703" y="687169"/>
                  <a:pt x="311703" y="640510"/>
                </a:cubicBezTo>
                <a:cubicBezTo>
                  <a:pt x="305194" y="619584"/>
                  <a:pt x="295005" y="599789"/>
                  <a:pt x="285949" y="578014"/>
                </a:cubicBezTo>
                <a:cubicBezTo>
                  <a:pt x="263025" y="593850"/>
                  <a:pt x="251704" y="618735"/>
                  <a:pt x="236987" y="640227"/>
                </a:cubicBezTo>
                <a:cubicBezTo>
                  <a:pt x="206422" y="684907"/>
                  <a:pt x="176705" y="730153"/>
                  <a:pt x="148120" y="775964"/>
                </a:cubicBezTo>
                <a:cubicBezTo>
                  <a:pt x="130290" y="804808"/>
                  <a:pt x="115291" y="835349"/>
                  <a:pt x="98593" y="865042"/>
                </a:cubicBezTo>
                <a:cubicBezTo>
                  <a:pt x="92083" y="876353"/>
                  <a:pt x="85008" y="887382"/>
                  <a:pt x="76801" y="897562"/>
                </a:cubicBezTo>
                <a:cubicBezTo>
                  <a:pt x="60103" y="918205"/>
                  <a:pt x="59820" y="917923"/>
                  <a:pt x="37462" y="907742"/>
                </a:cubicBezTo>
                <a:cubicBezTo>
                  <a:pt x="21613" y="900673"/>
                  <a:pt x="14537" y="887382"/>
                  <a:pt x="19349" y="868718"/>
                </a:cubicBezTo>
                <a:cubicBezTo>
                  <a:pt x="23311" y="853447"/>
                  <a:pt x="28971" y="837894"/>
                  <a:pt x="36896" y="824321"/>
                </a:cubicBezTo>
                <a:cubicBezTo>
                  <a:pt x="50197" y="801980"/>
                  <a:pt x="66612" y="781620"/>
                  <a:pt x="80197" y="759563"/>
                </a:cubicBezTo>
                <a:cubicBezTo>
                  <a:pt x="101989" y="724214"/>
                  <a:pt x="121234" y="687452"/>
                  <a:pt x="143592" y="652387"/>
                </a:cubicBezTo>
                <a:cubicBezTo>
                  <a:pt x="158309" y="629198"/>
                  <a:pt x="172743" y="606010"/>
                  <a:pt x="192271" y="585932"/>
                </a:cubicBezTo>
                <a:cubicBezTo>
                  <a:pt x="202176" y="576035"/>
                  <a:pt x="206422" y="560481"/>
                  <a:pt x="215195" y="543797"/>
                </a:cubicBezTo>
                <a:cubicBezTo>
                  <a:pt x="205572" y="543797"/>
                  <a:pt x="197931" y="541818"/>
                  <a:pt x="191988" y="544080"/>
                </a:cubicBezTo>
                <a:cubicBezTo>
                  <a:pt x="151234" y="560481"/>
                  <a:pt x="108498" y="565854"/>
                  <a:pt x="65480" y="567268"/>
                </a:cubicBezTo>
                <a:cubicBezTo>
                  <a:pt x="48499" y="567834"/>
                  <a:pt x="30386" y="560481"/>
                  <a:pt x="13971" y="553412"/>
                </a:cubicBezTo>
                <a:cubicBezTo>
                  <a:pt x="1236" y="548039"/>
                  <a:pt x="-6406" y="537010"/>
                  <a:pt x="7179" y="518629"/>
                </a:cubicBezTo>
                <a:cubicBezTo>
                  <a:pt x="86989" y="512125"/>
                  <a:pt x="167931" y="486109"/>
                  <a:pt x="249157" y="464051"/>
                </a:cubicBezTo>
                <a:cubicBezTo>
                  <a:pt x="228214" y="386003"/>
                  <a:pt x="206422" y="310782"/>
                  <a:pt x="188592" y="234995"/>
                </a:cubicBezTo>
                <a:cubicBezTo>
                  <a:pt x="170762" y="158643"/>
                  <a:pt x="156611" y="82008"/>
                  <a:pt x="139630" y="0"/>
                </a:cubicBezTo>
                <a:cubicBezTo>
                  <a:pt x="160573" y="3959"/>
                  <a:pt x="176705" y="6787"/>
                  <a:pt x="191422" y="9615"/>
                </a:cubicBezTo>
                <a:cubicBezTo>
                  <a:pt x="206705" y="61647"/>
                  <a:pt x="221987" y="111700"/>
                  <a:pt x="235855" y="162036"/>
                </a:cubicBezTo>
                <a:cubicBezTo>
                  <a:pt x="244063" y="192012"/>
                  <a:pt x="250006" y="222552"/>
                  <a:pt x="257364" y="253093"/>
                </a:cubicBezTo>
                <a:cubicBezTo>
                  <a:pt x="260760" y="266667"/>
                  <a:pt x="264440" y="280523"/>
                  <a:pt x="268402" y="294097"/>
                </a:cubicBezTo>
                <a:cubicBezTo>
                  <a:pt x="278590" y="328597"/>
                  <a:pt x="288496" y="363380"/>
                  <a:pt x="299250" y="397880"/>
                </a:cubicBezTo>
                <a:cubicBezTo>
                  <a:pt x="305194" y="416826"/>
                  <a:pt x="312835" y="418523"/>
                  <a:pt x="325854" y="404384"/>
                </a:cubicBezTo>
                <a:cubicBezTo>
                  <a:pt x="329816" y="400142"/>
                  <a:pt x="332363" y="394203"/>
                  <a:pt x="335759" y="389396"/>
                </a:cubicBezTo>
                <a:cubicBezTo>
                  <a:pt x="343401" y="379216"/>
                  <a:pt x="351042" y="368753"/>
                  <a:pt x="358684" y="358855"/>
                </a:cubicBezTo>
                <a:cubicBezTo>
                  <a:pt x="362363" y="354331"/>
                  <a:pt x="368589" y="350372"/>
                  <a:pt x="369721" y="345281"/>
                </a:cubicBezTo>
                <a:cubicBezTo>
                  <a:pt x="372834" y="331142"/>
                  <a:pt x="382174" y="323507"/>
                  <a:pt x="392928" y="315023"/>
                </a:cubicBezTo>
                <a:cubicBezTo>
                  <a:pt x="401702" y="308236"/>
                  <a:pt x="406796" y="296359"/>
                  <a:pt x="414155" y="287310"/>
                </a:cubicBezTo>
                <a:cubicBezTo>
                  <a:pt x="432834" y="264687"/>
                  <a:pt x="452928" y="242913"/>
                  <a:pt x="471041" y="220007"/>
                </a:cubicBezTo>
                <a:cubicBezTo>
                  <a:pt x="482644" y="205020"/>
                  <a:pt x="488587" y="184376"/>
                  <a:pt x="502455" y="172782"/>
                </a:cubicBezTo>
                <a:cubicBezTo>
                  <a:pt x="531040" y="149311"/>
                  <a:pt x="540662" y="110286"/>
                  <a:pt x="574058" y="91623"/>
                </a:cubicBezTo>
                <a:cubicBezTo>
                  <a:pt x="575473" y="90774"/>
                  <a:pt x="576039" y="88795"/>
                  <a:pt x="577171" y="87381"/>
                </a:cubicBezTo>
                <a:cubicBezTo>
                  <a:pt x="587926" y="70131"/>
                  <a:pt x="598680" y="52598"/>
                  <a:pt x="609435" y="35348"/>
                </a:cubicBezTo>
                <a:cubicBezTo>
                  <a:pt x="633774" y="39873"/>
                  <a:pt x="654434" y="43549"/>
                  <a:pt x="680472" y="48356"/>
                </a:cubicBezTo>
                <a:cubicBezTo>
                  <a:pt x="589058" y="174479"/>
                  <a:pt x="495663" y="293532"/>
                  <a:pt x="400004" y="415978"/>
                </a:cubicBezTo>
                <a:cubicBezTo>
                  <a:pt x="434249" y="421068"/>
                  <a:pt x="461701" y="413998"/>
                  <a:pt x="488587" y="408060"/>
                </a:cubicBezTo>
                <a:cubicBezTo>
                  <a:pt x="519436" y="401273"/>
                  <a:pt x="550002" y="395052"/>
                  <a:pt x="581133" y="389113"/>
                </a:cubicBezTo>
                <a:cubicBezTo>
                  <a:pt x="583114" y="388830"/>
                  <a:pt x="585945" y="387134"/>
                  <a:pt x="586794" y="387699"/>
                </a:cubicBezTo>
                <a:cubicBezTo>
                  <a:pt x="609718" y="405232"/>
                  <a:pt x="637453" y="394486"/>
                  <a:pt x="662359" y="400142"/>
                </a:cubicBezTo>
                <a:cubicBezTo>
                  <a:pt x="662925" y="404101"/>
                  <a:pt x="664623" y="409191"/>
                  <a:pt x="663491" y="409757"/>
                </a:cubicBezTo>
                <a:cubicBezTo>
                  <a:pt x="646510" y="419654"/>
                  <a:pt x="639435" y="441146"/>
                  <a:pt x="617076" y="445670"/>
                </a:cubicBezTo>
                <a:cubicBezTo>
                  <a:pt x="562454" y="456982"/>
                  <a:pt x="508116" y="470556"/>
                  <a:pt x="453777" y="483281"/>
                </a:cubicBezTo>
                <a:cubicBezTo>
                  <a:pt x="447833" y="484695"/>
                  <a:pt x="441890" y="486957"/>
                  <a:pt x="435947" y="486674"/>
                </a:cubicBezTo>
                <a:cubicBezTo>
                  <a:pt x="403117" y="484412"/>
                  <a:pt x="375381" y="497986"/>
                  <a:pt x="345382" y="514105"/>
                </a:cubicBezTo>
                <a:cubicBezTo>
                  <a:pt x="372268" y="617604"/>
                  <a:pt x="419249" y="715165"/>
                  <a:pt x="449814" y="81923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6"/>
          <p:cNvSpPr/>
          <p:nvPr/>
        </p:nvSpPr>
        <p:spPr>
          <a:xfrm rot="1263482">
            <a:off x="7194100" y="909852"/>
            <a:ext cx="419753" cy="456640"/>
          </a:xfrm>
          <a:custGeom>
            <a:rect b="b" l="l" r="r" t="t"/>
            <a:pathLst>
              <a:path extrusionOk="0" h="913165" w="837906">
                <a:moveTo>
                  <a:pt x="386886" y="0"/>
                </a:moveTo>
                <a:cubicBezTo>
                  <a:pt x="403584" y="4557"/>
                  <a:pt x="416866" y="8355"/>
                  <a:pt x="434891" y="13293"/>
                </a:cubicBezTo>
                <a:cubicBezTo>
                  <a:pt x="439825" y="61336"/>
                  <a:pt x="446466" y="110329"/>
                  <a:pt x="449312" y="159702"/>
                </a:cubicBezTo>
                <a:cubicBezTo>
                  <a:pt x="452158" y="208885"/>
                  <a:pt x="451020" y="258448"/>
                  <a:pt x="456522" y="309910"/>
                </a:cubicBezTo>
                <a:cubicBezTo>
                  <a:pt x="487071" y="268892"/>
                  <a:pt x="547789" y="266803"/>
                  <a:pt x="566953" y="215342"/>
                </a:cubicBezTo>
                <a:cubicBezTo>
                  <a:pt x="610783" y="194073"/>
                  <a:pt x="633742" y="146410"/>
                  <a:pt x="681558" y="128559"/>
                </a:cubicBezTo>
                <a:cubicBezTo>
                  <a:pt x="700532" y="121533"/>
                  <a:pt x="713814" y="99695"/>
                  <a:pt x="730701" y="86023"/>
                </a:cubicBezTo>
                <a:cubicBezTo>
                  <a:pt x="745311" y="74249"/>
                  <a:pt x="758024" y="69312"/>
                  <a:pt x="772065" y="91530"/>
                </a:cubicBezTo>
                <a:cubicBezTo>
                  <a:pt x="781363" y="106152"/>
                  <a:pt x="800716" y="114317"/>
                  <a:pt x="819880" y="128749"/>
                </a:cubicBezTo>
                <a:cubicBezTo>
                  <a:pt x="722163" y="212113"/>
                  <a:pt x="625963" y="294148"/>
                  <a:pt x="528245" y="377702"/>
                </a:cubicBezTo>
                <a:cubicBezTo>
                  <a:pt x="553860" y="392704"/>
                  <a:pt x="576250" y="398591"/>
                  <a:pt x="601486" y="392514"/>
                </a:cubicBezTo>
                <a:cubicBezTo>
                  <a:pt x="625583" y="386817"/>
                  <a:pt x="649871" y="384729"/>
                  <a:pt x="669035" y="407516"/>
                </a:cubicBezTo>
                <a:cubicBezTo>
                  <a:pt x="681937" y="396122"/>
                  <a:pt x="691994" y="387007"/>
                  <a:pt x="700342" y="379601"/>
                </a:cubicBezTo>
                <a:cubicBezTo>
                  <a:pt x="755178" y="378652"/>
                  <a:pt x="785916" y="409985"/>
                  <a:pt x="817604" y="457459"/>
                </a:cubicBezTo>
                <a:cubicBezTo>
                  <a:pt x="725958" y="459737"/>
                  <a:pt x="641712" y="461826"/>
                  <a:pt x="557655" y="463915"/>
                </a:cubicBezTo>
                <a:cubicBezTo>
                  <a:pt x="556707" y="467523"/>
                  <a:pt x="555948" y="471131"/>
                  <a:pt x="554999" y="474739"/>
                </a:cubicBezTo>
                <a:cubicBezTo>
                  <a:pt x="645886" y="539304"/>
                  <a:pt x="752901" y="580511"/>
                  <a:pt x="837906" y="661027"/>
                </a:cubicBezTo>
                <a:cubicBezTo>
                  <a:pt x="798439" y="684004"/>
                  <a:pt x="761060" y="685143"/>
                  <a:pt x="724250" y="663495"/>
                </a:cubicBezTo>
                <a:cubicBezTo>
                  <a:pt x="685922" y="640898"/>
                  <a:pt x="648732" y="616021"/>
                  <a:pt x="611353" y="591905"/>
                </a:cubicBezTo>
                <a:cubicBezTo>
                  <a:pt x="573404" y="567408"/>
                  <a:pt x="536214" y="541772"/>
                  <a:pt x="498076" y="517656"/>
                </a:cubicBezTo>
                <a:cubicBezTo>
                  <a:pt x="482896" y="507971"/>
                  <a:pt x="466009" y="500945"/>
                  <a:pt x="445517" y="490311"/>
                </a:cubicBezTo>
                <a:cubicBezTo>
                  <a:pt x="442671" y="545001"/>
                  <a:pt x="439256" y="592854"/>
                  <a:pt x="437927" y="640708"/>
                </a:cubicBezTo>
                <a:cubicBezTo>
                  <a:pt x="436599" y="687422"/>
                  <a:pt x="435840" y="734137"/>
                  <a:pt x="436979" y="780661"/>
                </a:cubicBezTo>
                <a:cubicBezTo>
                  <a:pt x="437738" y="814462"/>
                  <a:pt x="442861" y="848264"/>
                  <a:pt x="443999" y="882065"/>
                </a:cubicBezTo>
                <a:cubicBezTo>
                  <a:pt x="444379" y="891180"/>
                  <a:pt x="439445" y="906562"/>
                  <a:pt x="433563" y="908461"/>
                </a:cubicBezTo>
                <a:cubicBezTo>
                  <a:pt x="420091" y="912828"/>
                  <a:pt x="401307" y="915867"/>
                  <a:pt x="390681" y="909600"/>
                </a:cubicBezTo>
                <a:cubicBezTo>
                  <a:pt x="376640" y="901245"/>
                  <a:pt x="365445" y="888902"/>
                  <a:pt x="364686" y="864975"/>
                </a:cubicBezTo>
                <a:cubicBezTo>
                  <a:pt x="361651" y="768698"/>
                  <a:pt x="355958" y="672610"/>
                  <a:pt x="365825" y="576333"/>
                </a:cubicBezTo>
                <a:cubicBezTo>
                  <a:pt x="367343" y="561142"/>
                  <a:pt x="366015" y="545760"/>
                  <a:pt x="366015" y="520314"/>
                </a:cubicBezTo>
                <a:cubicBezTo>
                  <a:pt x="331861" y="544811"/>
                  <a:pt x="303779" y="562851"/>
                  <a:pt x="278353" y="583929"/>
                </a:cubicBezTo>
                <a:cubicBezTo>
                  <a:pt x="240025" y="615642"/>
                  <a:pt x="204923" y="651532"/>
                  <a:pt x="165646" y="682105"/>
                </a:cubicBezTo>
                <a:cubicBezTo>
                  <a:pt x="125231" y="713628"/>
                  <a:pt x="102841" y="717046"/>
                  <a:pt x="75328" y="669382"/>
                </a:cubicBezTo>
                <a:cubicBezTo>
                  <a:pt x="65272" y="652102"/>
                  <a:pt x="70205" y="636720"/>
                  <a:pt x="80072" y="626656"/>
                </a:cubicBezTo>
                <a:cubicBezTo>
                  <a:pt x="107584" y="597791"/>
                  <a:pt x="137754" y="571586"/>
                  <a:pt x="167543" y="545001"/>
                </a:cubicBezTo>
                <a:cubicBezTo>
                  <a:pt x="194677" y="520884"/>
                  <a:pt x="222759" y="497716"/>
                  <a:pt x="258810" y="466953"/>
                </a:cubicBezTo>
                <a:cubicBezTo>
                  <a:pt x="168302" y="458028"/>
                  <a:pt x="85195" y="492779"/>
                  <a:pt x="0" y="456129"/>
                </a:cubicBezTo>
                <a:cubicBezTo>
                  <a:pt x="60149" y="410554"/>
                  <a:pt x="172666" y="399920"/>
                  <a:pt x="297138" y="393654"/>
                </a:cubicBezTo>
                <a:cubicBezTo>
                  <a:pt x="286133" y="380551"/>
                  <a:pt x="279112" y="369537"/>
                  <a:pt x="269625" y="361182"/>
                </a:cubicBezTo>
                <a:cubicBezTo>
                  <a:pt x="247046" y="341242"/>
                  <a:pt x="224087" y="321873"/>
                  <a:pt x="199989" y="303833"/>
                </a:cubicBezTo>
                <a:cubicBezTo>
                  <a:pt x="189174" y="295857"/>
                  <a:pt x="175133" y="292439"/>
                  <a:pt x="163369" y="285603"/>
                </a:cubicBezTo>
                <a:cubicBezTo>
                  <a:pt x="128646" y="265664"/>
                  <a:pt x="93923" y="245535"/>
                  <a:pt x="59769" y="224267"/>
                </a:cubicBezTo>
                <a:cubicBezTo>
                  <a:pt x="54077" y="220659"/>
                  <a:pt x="51420" y="211924"/>
                  <a:pt x="42123" y="197302"/>
                </a:cubicBezTo>
                <a:cubicBezTo>
                  <a:pt x="68687" y="198631"/>
                  <a:pt x="89938" y="194073"/>
                  <a:pt x="106066" y="201479"/>
                </a:cubicBezTo>
                <a:cubicBezTo>
                  <a:pt x="150656" y="221798"/>
                  <a:pt x="193918" y="245725"/>
                  <a:pt x="236230" y="270791"/>
                </a:cubicBezTo>
                <a:cubicBezTo>
                  <a:pt x="272471" y="292249"/>
                  <a:pt x="306435" y="317695"/>
                  <a:pt x="341538" y="341053"/>
                </a:cubicBezTo>
                <a:cubicBezTo>
                  <a:pt x="350456" y="346939"/>
                  <a:pt x="359943" y="351687"/>
                  <a:pt x="374933" y="360232"/>
                </a:cubicBezTo>
                <a:cubicBezTo>
                  <a:pt x="385938" y="238889"/>
                  <a:pt x="387266" y="122483"/>
                  <a:pt x="38688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6"/>
          <p:cNvSpPr txBox="1"/>
          <p:nvPr>
            <p:ph type="title"/>
          </p:nvPr>
        </p:nvSpPr>
        <p:spPr>
          <a:xfrm>
            <a:off x="514350" y="449550"/>
            <a:ext cx="5038800" cy="120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48" name="Google Shape;48;p6"/>
          <p:cNvSpPr txBox="1"/>
          <p:nvPr>
            <p:ph idx="1" type="body"/>
          </p:nvPr>
        </p:nvSpPr>
        <p:spPr>
          <a:xfrm>
            <a:off x="514350" y="2682475"/>
            <a:ext cx="3904500" cy="206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●"/>
              <a:defRPr sz="1700"/>
            </a:lvl1pPr>
            <a:lvl2pPr indent="-336550" lvl="1" marL="9144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2pPr>
            <a:lvl3pPr indent="-336550" lvl="2" marL="13716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800"/>
              </a:spcBef>
              <a:spcAft>
                <a:spcPts val="8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49" name="Google Shape;49;p6"/>
          <p:cNvSpPr txBox="1"/>
          <p:nvPr>
            <p:ph idx="2" type="body"/>
          </p:nvPr>
        </p:nvSpPr>
        <p:spPr>
          <a:xfrm>
            <a:off x="4725107" y="2682475"/>
            <a:ext cx="3904500" cy="206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●"/>
              <a:defRPr sz="1700"/>
            </a:lvl1pPr>
            <a:lvl2pPr indent="-336550" lvl="1" marL="9144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2pPr>
            <a:lvl3pPr indent="-336550" lvl="2" marL="13716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800"/>
              </a:spcBef>
              <a:spcAft>
                <a:spcPts val="800"/>
              </a:spcAft>
              <a:buSzPts val="1700"/>
              <a:buChar char="■"/>
              <a:defRPr sz="17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+ 3 columns">
  <p:cSld name="TITLE_AND_TWO_COLUMNS_1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7"/>
          <p:cNvSpPr/>
          <p:nvPr/>
        </p:nvSpPr>
        <p:spPr>
          <a:xfrm>
            <a:off x="0" y="0"/>
            <a:ext cx="9144000" cy="20661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7"/>
          <p:cNvSpPr txBox="1"/>
          <p:nvPr>
            <p:ph type="title"/>
          </p:nvPr>
        </p:nvSpPr>
        <p:spPr>
          <a:xfrm>
            <a:off x="514350" y="449550"/>
            <a:ext cx="5038800" cy="120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500"/>
              <a:buNone/>
              <a:defRPr sz="4500"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53" name="Google Shape;53;p7"/>
          <p:cNvSpPr txBox="1"/>
          <p:nvPr>
            <p:ph idx="1" type="body"/>
          </p:nvPr>
        </p:nvSpPr>
        <p:spPr>
          <a:xfrm>
            <a:off x="514350" y="2682475"/>
            <a:ext cx="2570700" cy="206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●"/>
              <a:defRPr sz="1700"/>
            </a:lvl1pPr>
            <a:lvl2pPr indent="-336550" lvl="1" marL="9144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2pPr>
            <a:lvl3pPr indent="-336550" lvl="2" marL="13716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800"/>
              </a:spcBef>
              <a:spcAft>
                <a:spcPts val="8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54" name="Google Shape;54;p7"/>
          <p:cNvSpPr txBox="1"/>
          <p:nvPr>
            <p:ph idx="2" type="body"/>
          </p:nvPr>
        </p:nvSpPr>
        <p:spPr>
          <a:xfrm>
            <a:off x="3286675" y="2682475"/>
            <a:ext cx="2570700" cy="206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●"/>
              <a:defRPr sz="1700"/>
            </a:lvl1pPr>
            <a:lvl2pPr indent="-336550" lvl="1" marL="9144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2pPr>
            <a:lvl3pPr indent="-336550" lvl="2" marL="13716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800"/>
              </a:spcBef>
              <a:spcAft>
                <a:spcPts val="8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55" name="Google Shape;55;p7"/>
          <p:cNvSpPr txBox="1"/>
          <p:nvPr>
            <p:ph idx="3" type="body"/>
          </p:nvPr>
        </p:nvSpPr>
        <p:spPr>
          <a:xfrm>
            <a:off x="6059000" y="2682475"/>
            <a:ext cx="2570700" cy="206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●"/>
              <a:defRPr sz="1700"/>
            </a:lvl1pPr>
            <a:lvl2pPr indent="-336550" lvl="1" marL="9144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2pPr>
            <a:lvl3pPr indent="-336550" lvl="2" marL="13716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8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8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8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800"/>
              </a:spcBef>
              <a:spcAft>
                <a:spcPts val="8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56" name="Google Shape;56;p7"/>
          <p:cNvSpPr/>
          <p:nvPr/>
        </p:nvSpPr>
        <p:spPr>
          <a:xfrm rot="-571721">
            <a:off x="7499802" y="1379338"/>
            <a:ext cx="948593" cy="888555"/>
          </a:xfrm>
          <a:custGeom>
            <a:rect b="b" l="l" r="r" t="t"/>
            <a:pathLst>
              <a:path extrusionOk="0" h="1251851" w="1336436">
                <a:moveTo>
                  <a:pt x="580244" y="1251852"/>
                </a:moveTo>
                <a:cubicBezTo>
                  <a:pt x="530112" y="1247739"/>
                  <a:pt x="477153" y="1252366"/>
                  <a:pt x="426507" y="1233345"/>
                </a:cubicBezTo>
                <a:cubicBezTo>
                  <a:pt x="404140" y="1224863"/>
                  <a:pt x="380231" y="1220750"/>
                  <a:pt x="356837" y="1214839"/>
                </a:cubicBezTo>
                <a:cubicBezTo>
                  <a:pt x="323158" y="1206613"/>
                  <a:pt x="296936" y="1185022"/>
                  <a:pt x="269427" y="1166258"/>
                </a:cubicBezTo>
                <a:cubicBezTo>
                  <a:pt x="229065" y="1138755"/>
                  <a:pt x="190502" y="1108425"/>
                  <a:pt x="154767" y="1074753"/>
                </a:cubicBezTo>
                <a:cubicBezTo>
                  <a:pt x="88182" y="1012036"/>
                  <a:pt x="45506" y="936210"/>
                  <a:pt x="22882" y="848303"/>
                </a:cubicBezTo>
                <a:cubicBezTo>
                  <a:pt x="15941" y="821571"/>
                  <a:pt x="7714" y="795096"/>
                  <a:pt x="4115" y="767850"/>
                </a:cubicBezTo>
                <a:cubicBezTo>
                  <a:pt x="-2312" y="718499"/>
                  <a:pt x="-1027" y="669405"/>
                  <a:pt x="6686" y="619539"/>
                </a:cubicBezTo>
                <a:cubicBezTo>
                  <a:pt x="16969" y="553481"/>
                  <a:pt x="39336" y="491535"/>
                  <a:pt x="65816" y="431131"/>
                </a:cubicBezTo>
                <a:cubicBezTo>
                  <a:pt x="93067" y="369185"/>
                  <a:pt x="124688" y="308524"/>
                  <a:pt x="166079" y="254546"/>
                </a:cubicBezTo>
                <a:cubicBezTo>
                  <a:pt x="196929" y="214705"/>
                  <a:pt x="228037" y="174350"/>
                  <a:pt x="272513" y="147361"/>
                </a:cubicBezTo>
                <a:cubicBezTo>
                  <a:pt x="288966" y="137337"/>
                  <a:pt x="301563" y="121401"/>
                  <a:pt x="317245" y="109577"/>
                </a:cubicBezTo>
                <a:cubicBezTo>
                  <a:pt x="362235" y="75391"/>
                  <a:pt x="412110" y="52258"/>
                  <a:pt x="467383" y="40177"/>
                </a:cubicBezTo>
                <a:cubicBezTo>
                  <a:pt x="490778" y="35036"/>
                  <a:pt x="512888" y="25012"/>
                  <a:pt x="536282" y="20385"/>
                </a:cubicBezTo>
                <a:cubicBezTo>
                  <a:pt x="564048" y="14987"/>
                  <a:pt x="592327" y="12417"/>
                  <a:pt x="620349" y="9332"/>
                </a:cubicBezTo>
                <a:cubicBezTo>
                  <a:pt x="651971" y="5991"/>
                  <a:pt x="683335" y="2135"/>
                  <a:pt x="714957" y="336"/>
                </a:cubicBezTo>
                <a:cubicBezTo>
                  <a:pt x="734495" y="-692"/>
                  <a:pt x="754291" y="850"/>
                  <a:pt x="773829" y="2135"/>
                </a:cubicBezTo>
                <a:cubicBezTo>
                  <a:pt x="804680" y="4449"/>
                  <a:pt x="835530" y="6762"/>
                  <a:pt x="866123" y="11131"/>
                </a:cubicBezTo>
                <a:cubicBezTo>
                  <a:pt x="882062" y="13445"/>
                  <a:pt x="897230" y="20385"/>
                  <a:pt x="912913" y="23983"/>
                </a:cubicBezTo>
                <a:cubicBezTo>
                  <a:pt x="940164" y="30409"/>
                  <a:pt x="968443" y="33751"/>
                  <a:pt x="993638" y="47117"/>
                </a:cubicBezTo>
                <a:cubicBezTo>
                  <a:pt x="1019860" y="61254"/>
                  <a:pt x="1046340" y="75391"/>
                  <a:pt x="1072049" y="90556"/>
                </a:cubicBezTo>
                <a:cubicBezTo>
                  <a:pt x="1092616" y="102637"/>
                  <a:pt x="1112154" y="116260"/>
                  <a:pt x="1132207" y="129369"/>
                </a:cubicBezTo>
                <a:cubicBezTo>
                  <a:pt x="1135806" y="131682"/>
                  <a:pt x="1139148" y="134510"/>
                  <a:pt x="1142233" y="137594"/>
                </a:cubicBezTo>
                <a:cubicBezTo>
                  <a:pt x="1173855" y="171266"/>
                  <a:pt x="1206247" y="204424"/>
                  <a:pt x="1236583" y="239381"/>
                </a:cubicBezTo>
                <a:cubicBezTo>
                  <a:pt x="1249181" y="254032"/>
                  <a:pt x="1257922" y="272025"/>
                  <a:pt x="1267434" y="289246"/>
                </a:cubicBezTo>
                <a:cubicBezTo>
                  <a:pt x="1287743" y="326003"/>
                  <a:pt x="1309853" y="361731"/>
                  <a:pt x="1317051" y="404399"/>
                </a:cubicBezTo>
                <a:cubicBezTo>
                  <a:pt x="1319365" y="418536"/>
                  <a:pt x="1328620" y="431388"/>
                  <a:pt x="1331191" y="445525"/>
                </a:cubicBezTo>
                <a:cubicBezTo>
                  <a:pt x="1334790" y="464803"/>
                  <a:pt x="1335304" y="484595"/>
                  <a:pt x="1336333" y="504387"/>
                </a:cubicBezTo>
                <a:cubicBezTo>
                  <a:pt x="1336847" y="512869"/>
                  <a:pt x="1335304" y="521351"/>
                  <a:pt x="1334790" y="530090"/>
                </a:cubicBezTo>
                <a:cubicBezTo>
                  <a:pt x="1332734" y="558365"/>
                  <a:pt x="1329906" y="586382"/>
                  <a:pt x="1328363" y="614656"/>
                </a:cubicBezTo>
                <a:cubicBezTo>
                  <a:pt x="1326563" y="646271"/>
                  <a:pt x="1331705" y="678658"/>
                  <a:pt x="1315252" y="708217"/>
                </a:cubicBezTo>
                <a:cubicBezTo>
                  <a:pt x="1313709" y="711045"/>
                  <a:pt x="1313452" y="714900"/>
                  <a:pt x="1313452" y="718242"/>
                </a:cubicBezTo>
                <a:cubicBezTo>
                  <a:pt x="1313966" y="760396"/>
                  <a:pt x="1298027" y="796124"/>
                  <a:pt x="1274375" y="830567"/>
                </a:cubicBezTo>
                <a:cubicBezTo>
                  <a:pt x="1260235" y="850873"/>
                  <a:pt x="1251494" y="874521"/>
                  <a:pt x="1240183" y="896883"/>
                </a:cubicBezTo>
                <a:cubicBezTo>
                  <a:pt x="1230413" y="915904"/>
                  <a:pt x="1223472" y="935696"/>
                  <a:pt x="1205476" y="950347"/>
                </a:cubicBezTo>
                <a:cubicBezTo>
                  <a:pt x="1194936" y="958829"/>
                  <a:pt x="1188508" y="973223"/>
                  <a:pt x="1182081" y="986075"/>
                </a:cubicBezTo>
                <a:cubicBezTo>
                  <a:pt x="1161257" y="1027972"/>
                  <a:pt x="1129379" y="1059331"/>
                  <a:pt x="1092616" y="1087091"/>
                </a:cubicBezTo>
                <a:cubicBezTo>
                  <a:pt x="1076933" y="1098915"/>
                  <a:pt x="1061508" y="1110995"/>
                  <a:pt x="1047111" y="1124104"/>
                </a:cubicBezTo>
                <a:cubicBezTo>
                  <a:pt x="1002121" y="1164459"/>
                  <a:pt x="947105" y="1183223"/>
                  <a:pt x="890546" y="1198645"/>
                </a:cubicBezTo>
                <a:cubicBezTo>
                  <a:pt x="856868" y="1207898"/>
                  <a:pt x="822676" y="1215867"/>
                  <a:pt x="788483" y="1223578"/>
                </a:cubicBezTo>
                <a:cubicBezTo>
                  <a:pt x="774344" y="1226919"/>
                  <a:pt x="759433" y="1227690"/>
                  <a:pt x="745036" y="1230004"/>
                </a:cubicBezTo>
                <a:cubicBezTo>
                  <a:pt x="711872" y="1235402"/>
                  <a:pt x="678965" y="1241570"/>
                  <a:pt x="645801" y="1246454"/>
                </a:cubicBezTo>
                <a:cubicBezTo>
                  <a:pt x="625234" y="1249025"/>
                  <a:pt x="603639" y="1249796"/>
                  <a:pt x="580244" y="1251852"/>
                </a:cubicBezTo>
                <a:close/>
                <a:moveTo>
                  <a:pt x="566361" y="1189135"/>
                </a:moveTo>
                <a:cubicBezTo>
                  <a:pt x="597469" y="1186821"/>
                  <a:pt x="620606" y="1185536"/>
                  <a:pt x="643744" y="1183223"/>
                </a:cubicBezTo>
                <a:cubicBezTo>
                  <a:pt x="666111" y="1180910"/>
                  <a:pt x="688477" y="1179624"/>
                  <a:pt x="710329" y="1174741"/>
                </a:cubicBezTo>
                <a:cubicBezTo>
                  <a:pt x="753777" y="1164973"/>
                  <a:pt x="797224" y="1153921"/>
                  <a:pt x="840157" y="1142097"/>
                </a:cubicBezTo>
                <a:cubicBezTo>
                  <a:pt x="862524" y="1136185"/>
                  <a:pt x="884376" y="1128474"/>
                  <a:pt x="905971" y="1120506"/>
                </a:cubicBezTo>
                <a:cubicBezTo>
                  <a:pt x="930909" y="1111509"/>
                  <a:pt x="957388" y="1104312"/>
                  <a:pt x="979498" y="1090689"/>
                </a:cubicBezTo>
                <a:cubicBezTo>
                  <a:pt x="1003407" y="1076295"/>
                  <a:pt x="1023974" y="1055989"/>
                  <a:pt x="1044798" y="1036711"/>
                </a:cubicBezTo>
                <a:cubicBezTo>
                  <a:pt x="1083875" y="1000469"/>
                  <a:pt x="1119352" y="960885"/>
                  <a:pt x="1144547" y="913333"/>
                </a:cubicBezTo>
                <a:cubicBezTo>
                  <a:pt x="1152774" y="897654"/>
                  <a:pt x="1159715" y="881204"/>
                  <a:pt x="1169227" y="866296"/>
                </a:cubicBezTo>
                <a:cubicBezTo>
                  <a:pt x="1188508" y="835708"/>
                  <a:pt x="1206504" y="805635"/>
                  <a:pt x="1217816" y="770421"/>
                </a:cubicBezTo>
                <a:cubicBezTo>
                  <a:pt x="1229642" y="733921"/>
                  <a:pt x="1241725" y="698193"/>
                  <a:pt x="1249438" y="660151"/>
                </a:cubicBezTo>
                <a:cubicBezTo>
                  <a:pt x="1261778" y="600776"/>
                  <a:pt x="1255094" y="541914"/>
                  <a:pt x="1257150" y="482795"/>
                </a:cubicBezTo>
                <a:cubicBezTo>
                  <a:pt x="1257150" y="480225"/>
                  <a:pt x="1256122" y="477655"/>
                  <a:pt x="1255608" y="475341"/>
                </a:cubicBezTo>
                <a:cubicBezTo>
                  <a:pt x="1245067" y="426504"/>
                  <a:pt x="1227071" y="380237"/>
                  <a:pt x="1208561" y="333971"/>
                </a:cubicBezTo>
                <a:cubicBezTo>
                  <a:pt x="1204962" y="324460"/>
                  <a:pt x="1199563" y="315464"/>
                  <a:pt x="1193393" y="307496"/>
                </a:cubicBezTo>
                <a:cubicBezTo>
                  <a:pt x="1182338" y="293359"/>
                  <a:pt x="1171027" y="279222"/>
                  <a:pt x="1157658" y="267398"/>
                </a:cubicBezTo>
                <a:cubicBezTo>
                  <a:pt x="1130150" y="242979"/>
                  <a:pt x="1112411" y="210593"/>
                  <a:pt x="1084132" y="185917"/>
                </a:cubicBezTo>
                <a:cubicBezTo>
                  <a:pt x="1057652" y="163041"/>
                  <a:pt x="1027059" y="149675"/>
                  <a:pt x="999036" y="130911"/>
                </a:cubicBezTo>
                <a:cubicBezTo>
                  <a:pt x="984640" y="121144"/>
                  <a:pt x="965358" y="117545"/>
                  <a:pt x="958931" y="97753"/>
                </a:cubicBezTo>
                <a:cubicBezTo>
                  <a:pt x="958160" y="95697"/>
                  <a:pt x="955589" y="93641"/>
                  <a:pt x="953275" y="92869"/>
                </a:cubicBezTo>
                <a:cubicBezTo>
                  <a:pt x="933994" y="86186"/>
                  <a:pt x="914712" y="78989"/>
                  <a:pt x="894917" y="73592"/>
                </a:cubicBezTo>
                <a:cubicBezTo>
                  <a:pt x="884376" y="70764"/>
                  <a:pt x="872807" y="72049"/>
                  <a:pt x="861753" y="70764"/>
                </a:cubicBezTo>
                <a:cubicBezTo>
                  <a:pt x="822676" y="66909"/>
                  <a:pt x="783342" y="60226"/>
                  <a:pt x="744007" y="59198"/>
                </a:cubicBezTo>
                <a:cubicBezTo>
                  <a:pt x="705702" y="58169"/>
                  <a:pt x="666882" y="61511"/>
                  <a:pt x="628576" y="65623"/>
                </a:cubicBezTo>
                <a:cubicBezTo>
                  <a:pt x="592841" y="69479"/>
                  <a:pt x="557363" y="76419"/>
                  <a:pt x="522143" y="82588"/>
                </a:cubicBezTo>
                <a:cubicBezTo>
                  <a:pt x="506203" y="85415"/>
                  <a:pt x="489750" y="88500"/>
                  <a:pt x="474839" y="94669"/>
                </a:cubicBezTo>
                <a:cubicBezTo>
                  <a:pt x="439875" y="108549"/>
                  <a:pt x="404654" y="122172"/>
                  <a:pt x="371490" y="139907"/>
                </a:cubicBezTo>
                <a:cubicBezTo>
                  <a:pt x="343982" y="154816"/>
                  <a:pt x="315960" y="171780"/>
                  <a:pt x="294108" y="193885"/>
                </a:cubicBezTo>
                <a:cubicBezTo>
                  <a:pt x="258630" y="229870"/>
                  <a:pt x="222895" y="266113"/>
                  <a:pt x="194616" y="308781"/>
                </a:cubicBezTo>
                <a:cubicBezTo>
                  <a:pt x="159652" y="362245"/>
                  <a:pt x="130087" y="418022"/>
                  <a:pt x="107978" y="478169"/>
                </a:cubicBezTo>
                <a:cubicBezTo>
                  <a:pt x="86383" y="536516"/>
                  <a:pt x="67872" y="595635"/>
                  <a:pt x="61959" y="657581"/>
                </a:cubicBezTo>
                <a:cubicBezTo>
                  <a:pt x="58617" y="692538"/>
                  <a:pt x="56046" y="729037"/>
                  <a:pt x="62731" y="762966"/>
                </a:cubicBezTo>
                <a:cubicBezTo>
                  <a:pt x="72243" y="809747"/>
                  <a:pt x="90496" y="854986"/>
                  <a:pt x="105921" y="900739"/>
                </a:cubicBezTo>
                <a:cubicBezTo>
                  <a:pt x="121346" y="946491"/>
                  <a:pt x="148854" y="984790"/>
                  <a:pt x="183304" y="1018205"/>
                </a:cubicBezTo>
                <a:cubicBezTo>
                  <a:pt x="196929" y="1031314"/>
                  <a:pt x="209784" y="1045451"/>
                  <a:pt x="224180" y="1057789"/>
                </a:cubicBezTo>
                <a:cubicBezTo>
                  <a:pt x="247061" y="1077066"/>
                  <a:pt x="269427" y="1097886"/>
                  <a:pt x="294879" y="1113566"/>
                </a:cubicBezTo>
                <a:cubicBezTo>
                  <a:pt x="352980" y="1149294"/>
                  <a:pt x="414167" y="1178082"/>
                  <a:pt x="484351" y="1181938"/>
                </a:cubicBezTo>
                <a:cubicBezTo>
                  <a:pt x="514430" y="1183480"/>
                  <a:pt x="544252" y="1187078"/>
                  <a:pt x="566361" y="1189135"/>
                </a:cubicBezTo>
                <a:close/>
                <a:moveTo>
                  <a:pt x="640659" y="917189"/>
                </a:moveTo>
                <a:cubicBezTo>
                  <a:pt x="690534" y="908193"/>
                  <a:pt x="740922" y="901767"/>
                  <a:pt x="788226" y="881718"/>
                </a:cubicBezTo>
                <a:cubicBezTo>
                  <a:pt x="835787" y="861412"/>
                  <a:pt x="881805" y="838278"/>
                  <a:pt x="919597" y="802036"/>
                </a:cubicBezTo>
                <a:cubicBezTo>
                  <a:pt x="925767" y="796124"/>
                  <a:pt x="930652" y="788927"/>
                  <a:pt x="935022" y="781730"/>
                </a:cubicBezTo>
                <a:cubicBezTo>
                  <a:pt x="940935" y="771706"/>
                  <a:pt x="939135" y="761167"/>
                  <a:pt x="931680" y="752942"/>
                </a:cubicBezTo>
                <a:cubicBezTo>
                  <a:pt x="924482" y="744974"/>
                  <a:pt x="915226" y="740090"/>
                  <a:pt x="903915" y="746002"/>
                </a:cubicBezTo>
                <a:cubicBezTo>
                  <a:pt x="896459" y="749858"/>
                  <a:pt x="888232" y="753199"/>
                  <a:pt x="881805" y="758597"/>
                </a:cubicBezTo>
                <a:cubicBezTo>
                  <a:pt x="849670" y="785329"/>
                  <a:pt x="812135" y="802036"/>
                  <a:pt x="774087" y="817458"/>
                </a:cubicBezTo>
                <a:cubicBezTo>
                  <a:pt x="745550" y="829025"/>
                  <a:pt x="715471" y="836993"/>
                  <a:pt x="685906" y="844961"/>
                </a:cubicBezTo>
                <a:cubicBezTo>
                  <a:pt x="668681" y="849588"/>
                  <a:pt x="650685" y="851387"/>
                  <a:pt x="632689" y="852930"/>
                </a:cubicBezTo>
                <a:cubicBezTo>
                  <a:pt x="618293" y="854215"/>
                  <a:pt x="603382" y="853701"/>
                  <a:pt x="588985" y="852930"/>
                </a:cubicBezTo>
                <a:cubicBezTo>
                  <a:pt x="546052" y="850102"/>
                  <a:pt x="507232" y="835194"/>
                  <a:pt x="472011" y="811032"/>
                </a:cubicBezTo>
                <a:cubicBezTo>
                  <a:pt x="456586" y="800494"/>
                  <a:pt x="441932" y="788413"/>
                  <a:pt x="425736" y="778903"/>
                </a:cubicBezTo>
                <a:cubicBezTo>
                  <a:pt x="420851" y="776075"/>
                  <a:pt x="409796" y="775561"/>
                  <a:pt x="406968" y="778646"/>
                </a:cubicBezTo>
                <a:cubicBezTo>
                  <a:pt x="402855" y="783272"/>
                  <a:pt x="399770" y="794068"/>
                  <a:pt x="402598" y="799209"/>
                </a:cubicBezTo>
                <a:cubicBezTo>
                  <a:pt x="410825" y="814888"/>
                  <a:pt x="418794" y="833138"/>
                  <a:pt x="432163" y="843419"/>
                </a:cubicBezTo>
                <a:cubicBezTo>
                  <a:pt x="457100" y="862697"/>
                  <a:pt x="484351" y="879919"/>
                  <a:pt x="512888" y="893027"/>
                </a:cubicBezTo>
                <a:cubicBezTo>
                  <a:pt x="548880" y="909478"/>
                  <a:pt x="587699" y="918988"/>
                  <a:pt x="628062" y="918474"/>
                </a:cubicBezTo>
                <a:cubicBezTo>
                  <a:pt x="632175" y="917703"/>
                  <a:pt x="636546" y="917960"/>
                  <a:pt x="640659" y="917189"/>
                </a:cubicBezTo>
                <a:close/>
                <a:moveTo>
                  <a:pt x="639631" y="549368"/>
                </a:moveTo>
                <a:cubicBezTo>
                  <a:pt x="629347" y="576100"/>
                  <a:pt x="627291" y="603860"/>
                  <a:pt x="623177" y="631877"/>
                </a:cubicBezTo>
                <a:cubicBezTo>
                  <a:pt x="619578" y="656553"/>
                  <a:pt x="627034" y="676345"/>
                  <a:pt x="639117" y="694851"/>
                </a:cubicBezTo>
                <a:cubicBezTo>
                  <a:pt x="661226" y="729552"/>
                  <a:pt x="703131" y="733150"/>
                  <a:pt x="730896" y="702820"/>
                </a:cubicBezTo>
                <a:cubicBezTo>
                  <a:pt x="762261" y="668377"/>
                  <a:pt x="781542" y="629821"/>
                  <a:pt x="763803" y="581498"/>
                </a:cubicBezTo>
                <a:cubicBezTo>
                  <a:pt x="760461" y="572759"/>
                  <a:pt x="759433" y="563248"/>
                  <a:pt x="756862" y="554252"/>
                </a:cubicBezTo>
                <a:cubicBezTo>
                  <a:pt x="747607" y="523664"/>
                  <a:pt x="724726" y="506186"/>
                  <a:pt x="694647" y="505929"/>
                </a:cubicBezTo>
                <a:cubicBezTo>
                  <a:pt x="671509" y="505929"/>
                  <a:pt x="648886" y="524950"/>
                  <a:pt x="639631" y="549368"/>
                </a:cubicBezTo>
                <a:close/>
                <a:moveTo>
                  <a:pt x="440646" y="589466"/>
                </a:moveTo>
                <a:cubicBezTo>
                  <a:pt x="455043" y="573787"/>
                  <a:pt x="457357" y="552710"/>
                  <a:pt x="445274" y="535231"/>
                </a:cubicBezTo>
                <a:cubicBezTo>
                  <a:pt x="432934" y="516981"/>
                  <a:pt x="415709" y="504644"/>
                  <a:pt x="394628" y="497961"/>
                </a:cubicBezTo>
                <a:cubicBezTo>
                  <a:pt x="390772" y="496675"/>
                  <a:pt x="386144" y="495904"/>
                  <a:pt x="382031" y="496675"/>
                </a:cubicBezTo>
                <a:cubicBezTo>
                  <a:pt x="350152" y="503101"/>
                  <a:pt x="332413" y="531119"/>
                  <a:pt x="334470" y="551939"/>
                </a:cubicBezTo>
                <a:cubicBezTo>
                  <a:pt x="337555" y="584325"/>
                  <a:pt x="361721" y="610800"/>
                  <a:pt x="390515" y="611057"/>
                </a:cubicBezTo>
                <a:cubicBezTo>
                  <a:pt x="410053" y="611057"/>
                  <a:pt x="427792" y="603603"/>
                  <a:pt x="440646" y="589466"/>
                </a:cubicBezTo>
                <a:close/>
                <a:moveTo>
                  <a:pt x="952761" y="562734"/>
                </a:moveTo>
                <a:cubicBezTo>
                  <a:pt x="973328" y="559393"/>
                  <a:pt x="983097" y="548340"/>
                  <a:pt x="983097" y="527777"/>
                </a:cubicBezTo>
                <a:cubicBezTo>
                  <a:pt x="983097" y="496161"/>
                  <a:pt x="958417" y="467373"/>
                  <a:pt x="923710" y="458634"/>
                </a:cubicBezTo>
                <a:cubicBezTo>
                  <a:pt x="894660" y="451180"/>
                  <a:pt x="874093" y="466859"/>
                  <a:pt x="874350" y="496675"/>
                </a:cubicBezTo>
                <a:cubicBezTo>
                  <a:pt x="874350" y="537287"/>
                  <a:pt x="912399" y="569160"/>
                  <a:pt x="952761" y="56273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7"/>
          <p:cNvSpPr/>
          <p:nvPr/>
        </p:nvSpPr>
        <p:spPr>
          <a:xfrm>
            <a:off x="6585077" y="1654649"/>
            <a:ext cx="569990" cy="575721"/>
          </a:xfrm>
          <a:custGeom>
            <a:rect b="b" l="l" r="r" t="t"/>
            <a:pathLst>
              <a:path extrusionOk="0" h="1251567" w="1239108">
                <a:moveTo>
                  <a:pt x="376999" y="865158"/>
                </a:moveTo>
                <a:cubicBezTo>
                  <a:pt x="386122" y="801591"/>
                  <a:pt x="393616" y="740958"/>
                  <a:pt x="403716" y="680978"/>
                </a:cubicBezTo>
                <a:cubicBezTo>
                  <a:pt x="417401" y="600134"/>
                  <a:pt x="433366" y="519942"/>
                  <a:pt x="447376" y="439424"/>
                </a:cubicBezTo>
                <a:cubicBezTo>
                  <a:pt x="458128" y="377814"/>
                  <a:pt x="467251" y="315877"/>
                  <a:pt x="478003" y="254592"/>
                </a:cubicBezTo>
                <a:cubicBezTo>
                  <a:pt x="482891" y="227536"/>
                  <a:pt x="488104" y="199827"/>
                  <a:pt x="497553" y="174075"/>
                </a:cubicBezTo>
                <a:cubicBezTo>
                  <a:pt x="515147" y="127785"/>
                  <a:pt x="552942" y="105292"/>
                  <a:pt x="599208" y="102359"/>
                </a:cubicBezTo>
                <a:cubicBezTo>
                  <a:pt x="635374" y="100077"/>
                  <a:pt x="672192" y="103662"/>
                  <a:pt x="708358" y="109204"/>
                </a:cubicBezTo>
                <a:cubicBezTo>
                  <a:pt x="757883" y="116702"/>
                  <a:pt x="806756" y="130393"/>
                  <a:pt x="856281" y="138217"/>
                </a:cubicBezTo>
                <a:cubicBezTo>
                  <a:pt x="910041" y="146366"/>
                  <a:pt x="963801" y="149626"/>
                  <a:pt x="1014303" y="118984"/>
                </a:cubicBezTo>
                <a:cubicBezTo>
                  <a:pt x="1071648" y="84104"/>
                  <a:pt x="1130295" y="52483"/>
                  <a:pt x="1188292" y="18907"/>
                </a:cubicBezTo>
                <a:cubicBezTo>
                  <a:pt x="1198718" y="12713"/>
                  <a:pt x="1208818" y="5542"/>
                  <a:pt x="1217615" y="0"/>
                </a:cubicBezTo>
                <a:cubicBezTo>
                  <a:pt x="1238142" y="7172"/>
                  <a:pt x="1240097" y="22493"/>
                  <a:pt x="1238794" y="38140"/>
                </a:cubicBezTo>
                <a:cubicBezTo>
                  <a:pt x="1234558" y="90949"/>
                  <a:pt x="1230322" y="143758"/>
                  <a:pt x="1224458" y="196242"/>
                </a:cubicBezTo>
                <a:cubicBezTo>
                  <a:pt x="1223154" y="207651"/>
                  <a:pt x="1216964" y="221994"/>
                  <a:pt x="1208492" y="228514"/>
                </a:cubicBezTo>
                <a:cubicBezTo>
                  <a:pt x="1162877" y="263068"/>
                  <a:pt x="1118892" y="301534"/>
                  <a:pt x="1068715" y="327612"/>
                </a:cubicBezTo>
                <a:cubicBezTo>
                  <a:pt x="993125" y="367056"/>
                  <a:pt x="913625" y="394765"/>
                  <a:pt x="825654" y="364123"/>
                </a:cubicBezTo>
                <a:cubicBezTo>
                  <a:pt x="791442" y="352061"/>
                  <a:pt x="753973" y="349779"/>
                  <a:pt x="717807" y="343912"/>
                </a:cubicBezTo>
                <a:cubicBezTo>
                  <a:pt x="654598" y="333480"/>
                  <a:pt x="596602" y="352387"/>
                  <a:pt x="535022" y="382704"/>
                </a:cubicBezTo>
                <a:cubicBezTo>
                  <a:pt x="529483" y="427037"/>
                  <a:pt x="523292" y="474957"/>
                  <a:pt x="517753" y="522876"/>
                </a:cubicBezTo>
                <a:cubicBezTo>
                  <a:pt x="510585" y="586443"/>
                  <a:pt x="503743" y="650009"/>
                  <a:pt x="497227" y="713902"/>
                </a:cubicBezTo>
                <a:cubicBezTo>
                  <a:pt x="491362" y="770623"/>
                  <a:pt x="485497" y="827018"/>
                  <a:pt x="480936" y="883739"/>
                </a:cubicBezTo>
                <a:cubicBezTo>
                  <a:pt x="479632" y="902972"/>
                  <a:pt x="483868" y="922205"/>
                  <a:pt x="484194" y="941438"/>
                </a:cubicBezTo>
                <a:cubicBezTo>
                  <a:pt x="484520" y="987401"/>
                  <a:pt x="467903" y="1027823"/>
                  <a:pt x="445421" y="1066289"/>
                </a:cubicBezTo>
                <a:cubicBezTo>
                  <a:pt x="434995" y="1083892"/>
                  <a:pt x="424243" y="1101495"/>
                  <a:pt x="412513" y="1118446"/>
                </a:cubicBezTo>
                <a:cubicBezTo>
                  <a:pt x="339855" y="1226020"/>
                  <a:pt x="232009" y="1288935"/>
                  <a:pt x="100703" y="1227324"/>
                </a:cubicBezTo>
                <a:cubicBezTo>
                  <a:pt x="45966" y="1201572"/>
                  <a:pt x="7845" y="1155934"/>
                  <a:pt x="677" y="1089760"/>
                </a:cubicBezTo>
                <a:cubicBezTo>
                  <a:pt x="-2582" y="1058791"/>
                  <a:pt x="6216" y="1030757"/>
                  <a:pt x="20877" y="1006308"/>
                </a:cubicBezTo>
                <a:cubicBezTo>
                  <a:pt x="60302" y="940786"/>
                  <a:pt x="111130" y="892214"/>
                  <a:pt x="189978" y="875263"/>
                </a:cubicBezTo>
                <a:cubicBezTo>
                  <a:pt x="243087" y="863854"/>
                  <a:pt x="294241" y="861246"/>
                  <a:pt x="347024" y="867114"/>
                </a:cubicBezTo>
                <a:cubicBezTo>
                  <a:pt x="355169" y="868418"/>
                  <a:pt x="363315" y="866462"/>
                  <a:pt x="376999" y="865158"/>
                </a:cubicBezTo>
                <a:close/>
                <a:moveTo>
                  <a:pt x="1197414" y="78236"/>
                </a:moveTo>
                <a:cubicBezTo>
                  <a:pt x="1194808" y="76932"/>
                  <a:pt x="1192201" y="75628"/>
                  <a:pt x="1189269" y="73998"/>
                </a:cubicBezTo>
                <a:cubicBezTo>
                  <a:pt x="1174933" y="86385"/>
                  <a:pt x="1159945" y="97795"/>
                  <a:pt x="1145935" y="110834"/>
                </a:cubicBezTo>
                <a:cubicBezTo>
                  <a:pt x="1084681" y="168207"/>
                  <a:pt x="1013326" y="204065"/>
                  <a:pt x="930893" y="210259"/>
                </a:cubicBezTo>
                <a:cubicBezTo>
                  <a:pt x="883975" y="213845"/>
                  <a:pt x="836731" y="213845"/>
                  <a:pt x="790139" y="196242"/>
                </a:cubicBezTo>
                <a:cubicBezTo>
                  <a:pt x="749737" y="180920"/>
                  <a:pt x="707055" y="170815"/>
                  <a:pt x="664698" y="162013"/>
                </a:cubicBezTo>
                <a:cubicBezTo>
                  <a:pt x="626252" y="154190"/>
                  <a:pt x="589760" y="165599"/>
                  <a:pt x="553594" y="185484"/>
                </a:cubicBezTo>
                <a:cubicBezTo>
                  <a:pt x="553594" y="223298"/>
                  <a:pt x="553594" y="260786"/>
                  <a:pt x="553594" y="300230"/>
                </a:cubicBezTo>
                <a:cubicBezTo>
                  <a:pt x="563694" y="297948"/>
                  <a:pt x="573143" y="296970"/>
                  <a:pt x="581614" y="293710"/>
                </a:cubicBezTo>
                <a:cubicBezTo>
                  <a:pt x="651991" y="266980"/>
                  <a:pt x="721717" y="267958"/>
                  <a:pt x="792746" y="291754"/>
                </a:cubicBezTo>
                <a:cubicBezTo>
                  <a:pt x="862145" y="314899"/>
                  <a:pt x="932523" y="310987"/>
                  <a:pt x="1000619" y="287517"/>
                </a:cubicBezTo>
                <a:cubicBezTo>
                  <a:pt x="1054379" y="268936"/>
                  <a:pt x="1105533" y="242205"/>
                  <a:pt x="1157990" y="219712"/>
                </a:cubicBezTo>
                <a:cubicBezTo>
                  <a:pt x="1173304" y="213193"/>
                  <a:pt x="1180472" y="202435"/>
                  <a:pt x="1182427" y="184832"/>
                </a:cubicBezTo>
                <a:cubicBezTo>
                  <a:pt x="1186662" y="148974"/>
                  <a:pt x="1192527" y="113768"/>
                  <a:pt x="1197414" y="78236"/>
                </a:cubicBezTo>
                <a:close/>
                <a:moveTo>
                  <a:pt x="407300" y="985771"/>
                </a:moveTo>
                <a:cubicBezTo>
                  <a:pt x="397526" y="979252"/>
                  <a:pt x="394593" y="975666"/>
                  <a:pt x="390683" y="975014"/>
                </a:cubicBezTo>
                <a:cubicBezTo>
                  <a:pt x="296521" y="954803"/>
                  <a:pt x="209853" y="972406"/>
                  <a:pt x="132308" y="1030431"/>
                </a:cubicBezTo>
                <a:cubicBezTo>
                  <a:pt x="106894" y="1049338"/>
                  <a:pt x="102984" y="1081936"/>
                  <a:pt x="96468" y="1111275"/>
                </a:cubicBezTo>
                <a:cubicBezTo>
                  <a:pt x="94839" y="1119098"/>
                  <a:pt x="100378" y="1131160"/>
                  <a:pt x="106242" y="1137353"/>
                </a:cubicBezTo>
                <a:cubicBezTo>
                  <a:pt x="122208" y="1154630"/>
                  <a:pt x="140779" y="1167996"/>
                  <a:pt x="166519" y="1167018"/>
                </a:cubicBezTo>
                <a:cubicBezTo>
                  <a:pt x="224841" y="1164410"/>
                  <a:pt x="275669" y="1143221"/>
                  <a:pt x="315745" y="1100843"/>
                </a:cubicBezTo>
                <a:cubicBezTo>
                  <a:pt x="348001" y="1066289"/>
                  <a:pt x="375370" y="1026519"/>
                  <a:pt x="407300" y="98577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7"/>
          <p:cNvSpPr/>
          <p:nvPr/>
        </p:nvSpPr>
        <p:spPr>
          <a:xfrm>
            <a:off x="7217074" y="762001"/>
            <a:ext cx="394862" cy="463147"/>
          </a:xfrm>
          <a:custGeom>
            <a:rect b="b" l="l" r="r" t="t"/>
            <a:pathLst>
              <a:path extrusionOk="0" h="1251749" w="1067195">
                <a:moveTo>
                  <a:pt x="953395" y="521604"/>
                </a:moveTo>
                <a:cubicBezTo>
                  <a:pt x="967297" y="425734"/>
                  <a:pt x="981446" y="329616"/>
                  <a:pt x="996092" y="228033"/>
                </a:cubicBezTo>
                <a:cubicBezTo>
                  <a:pt x="957367" y="246661"/>
                  <a:pt x="924103" y="262060"/>
                  <a:pt x="891336" y="277955"/>
                </a:cubicBezTo>
                <a:cubicBezTo>
                  <a:pt x="860306" y="292857"/>
                  <a:pt x="829277" y="308256"/>
                  <a:pt x="798247" y="323406"/>
                </a:cubicBezTo>
                <a:cubicBezTo>
                  <a:pt x="786332" y="329119"/>
                  <a:pt x="774664" y="335080"/>
                  <a:pt x="762997" y="341289"/>
                </a:cubicBezTo>
                <a:cubicBezTo>
                  <a:pt x="757288" y="344269"/>
                  <a:pt x="751826" y="348243"/>
                  <a:pt x="745869" y="351224"/>
                </a:cubicBezTo>
                <a:cubicBezTo>
                  <a:pt x="718811" y="364139"/>
                  <a:pt x="691753" y="376557"/>
                  <a:pt x="664695" y="389224"/>
                </a:cubicBezTo>
                <a:cubicBezTo>
                  <a:pt x="627956" y="406610"/>
                  <a:pt x="591217" y="423747"/>
                  <a:pt x="554726" y="441629"/>
                </a:cubicBezTo>
                <a:cubicBezTo>
                  <a:pt x="479510" y="478885"/>
                  <a:pt x="404542" y="516637"/>
                  <a:pt x="329326" y="553892"/>
                </a:cubicBezTo>
                <a:cubicBezTo>
                  <a:pt x="321879" y="557617"/>
                  <a:pt x="313191" y="558859"/>
                  <a:pt x="304999" y="560846"/>
                </a:cubicBezTo>
                <a:cubicBezTo>
                  <a:pt x="296063" y="563330"/>
                  <a:pt x="287126" y="565565"/>
                  <a:pt x="277693" y="567800"/>
                </a:cubicBezTo>
                <a:cubicBezTo>
                  <a:pt x="274218" y="599840"/>
                  <a:pt x="269998" y="629644"/>
                  <a:pt x="268012" y="659945"/>
                </a:cubicBezTo>
                <a:cubicBezTo>
                  <a:pt x="263543" y="729736"/>
                  <a:pt x="259323" y="799776"/>
                  <a:pt x="256841" y="869815"/>
                </a:cubicBezTo>
                <a:cubicBezTo>
                  <a:pt x="254855" y="928430"/>
                  <a:pt x="255848" y="987293"/>
                  <a:pt x="255352" y="1046156"/>
                </a:cubicBezTo>
                <a:cubicBezTo>
                  <a:pt x="255352" y="1048143"/>
                  <a:pt x="255600" y="1049882"/>
                  <a:pt x="255600" y="1051869"/>
                </a:cubicBezTo>
                <a:cubicBezTo>
                  <a:pt x="255848" y="1083412"/>
                  <a:pt x="220102" y="1188719"/>
                  <a:pt x="199250" y="1209582"/>
                </a:cubicBezTo>
                <a:cubicBezTo>
                  <a:pt x="161270" y="1247334"/>
                  <a:pt x="106657" y="1266707"/>
                  <a:pt x="55024" y="1237896"/>
                </a:cubicBezTo>
                <a:cubicBezTo>
                  <a:pt x="-3064" y="1205360"/>
                  <a:pt x="-13738" y="1140039"/>
                  <a:pt x="16299" y="1091111"/>
                </a:cubicBezTo>
                <a:cubicBezTo>
                  <a:pt x="39137" y="1053856"/>
                  <a:pt x="71656" y="1030509"/>
                  <a:pt x="113856" y="1020823"/>
                </a:cubicBezTo>
                <a:cubicBezTo>
                  <a:pt x="137191" y="1015607"/>
                  <a:pt x="161021" y="1011137"/>
                  <a:pt x="186590" y="1006169"/>
                </a:cubicBezTo>
                <a:cubicBezTo>
                  <a:pt x="186838" y="1000208"/>
                  <a:pt x="188327" y="992012"/>
                  <a:pt x="187831" y="983568"/>
                </a:cubicBezTo>
                <a:cubicBezTo>
                  <a:pt x="182370" y="904835"/>
                  <a:pt x="187335" y="826848"/>
                  <a:pt x="198753" y="748860"/>
                </a:cubicBezTo>
                <a:cubicBezTo>
                  <a:pt x="213151" y="650507"/>
                  <a:pt x="224322" y="551905"/>
                  <a:pt x="236486" y="453303"/>
                </a:cubicBezTo>
                <a:cubicBezTo>
                  <a:pt x="237230" y="446597"/>
                  <a:pt x="235741" y="438152"/>
                  <a:pt x="232017" y="432937"/>
                </a:cubicBezTo>
                <a:cubicBezTo>
                  <a:pt x="221840" y="419276"/>
                  <a:pt x="227301" y="409590"/>
                  <a:pt x="238471" y="401642"/>
                </a:cubicBezTo>
                <a:cubicBezTo>
                  <a:pt x="267515" y="380531"/>
                  <a:pt x="296311" y="359420"/>
                  <a:pt x="326347" y="339799"/>
                </a:cubicBezTo>
                <a:cubicBezTo>
                  <a:pt x="357874" y="318936"/>
                  <a:pt x="390145" y="299812"/>
                  <a:pt x="422167" y="279942"/>
                </a:cubicBezTo>
                <a:cubicBezTo>
                  <a:pt x="424650" y="278452"/>
                  <a:pt x="427132" y="277210"/>
                  <a:pt x="429614" y="275968"/>
                </a:cubicBezTo>
                <a:cubicBezTo>
                  <a:pt x="486461" y="248648"/>
                  <a:pt x="538094" y="211889"/>
                  <a:pt x="593203" y="181589"/>
                </a:cubicBezTo>
                <a:cubicBezTo>
                  <a:pt x="635403" y="158490"/>
                  <a:pt x="677107" y="134647"/>
                  <a:pt x="719804" y="113039"/>
                </a:cubicBezTo>
                <a:cubicBezTo>
                  <a:pt x="745621" y="99876"/>
                  <a:pt x="772927" y="89692"/>
                  <a:pt x="800233" y="79261"/>
                </a:cubicBezTo>
                <a:cubicBezTo>
                  <a:pt x="852859" y="58895"/>
                  <a:pt x="905982" y="39025"/>
                  <a:pt x="959105" y="19653"/>
                </a:cubicBezTo>
                <a:cubicBezTo>
                  <a:pt x="978467" y="12699"/>
                  <a:pt x="998823" y="7731"/>
                  <a:pt x="1018930" y="2019"/>
                </a:cubicBezTo>
                <a:cubicBezTo>
                  <a:pt x="1040527" y="-3942"/>
                  <a:pt x="1055917" y="3261"/>
                  <a:pt x="1063613" y="24123"/>
                </a:cubicBezTo>
                <a:cubicBezTo>
                  <a:pt x="1066343" y="31078"/>
                  <a:pt x="1067585" y="39025"/>
                  <a:pt x="1067088" y="46477"/>
                </a:cubicBezTo>
                <a:cubicBezTo>
                  <a:pt x="1065599" y="73797"/>
                  <a:pt x="1061875" y="101117"/>
                  <a:pt x="1061130" y="128686"/>
                </a:cubicBezTo>
                <a:cubicBezTo>
                  <a:pt x="1060882" y="143340"/>
                  <a:pt x="1068329" y="158490"/>
                  <a:pt x="1066095" y="172399"/>
                </a:cubicBezTo>
                <a:cubicBezTo>
                  <a:pt x="1063861" y="186308"/>
                  <a:pt x="1050704" y="198229"/>
                  <a:pt x="1047974" y="212138"/>
                </a:cubicBezTo>
                <a:cubicBezTo>
                  <a:pt x="1042264" y="241942"/>
                  <a:pt x="1040527" y="272243"/>
                  <a:pt x="1036307" y="302295"/>
                </a:cubicBezTo>
                <a:cubicBezTo>
                  <a:pt x="1028115" y="362400"/>
                  <a:pt x="1019178" y="422257"/>
                  <a:pt x="1010490" y="482362"/>
                </a:cubicBezTo>
                <a:cubicBezTo>
                  <a:pt x="1007263" y="504963"/>
                  <a:pt x="1004036" y="527316"/>
                  <a:pt x="1001057" y="549918"/>
                </a:cubicBezTo>
                <a:cubicBezTo>
                  <a:pt x="1000312" y="555630"/>
                  <a:pt x="999071" y="562088"/>
                  <a:pt x="1001057" y="566807"/>
                </a:cubicBezTo>
                <a:cubicBezTo>
                  <a:pt x="1015951" y="599343"/>
                  <a:pt x="996589" y="625422"/>
                  <a:pt x="984673" y="652494"/>
                </a:cubicBezTo>
                <a:cubicBezTo>
                  <a:pt x="975985" y="672363"/>
                  <a:pt x="966552" y="692232"/>
                  <a:pt x="955629" y="711108"/>
                </a:cubicBezTo>
                <a:cubicBezTo>
                  <a:pt x="930806" y="754076"/>
                  <a:pt x="895556" y="784625"/>
                  <a:pt x="844667" y="790089"/>
                </a:cubicBezTo>
                <a:cubicBezTo>
                  <a:pt x="782608" y="796547"/>
                  <a:pt x="744876" y="759043"/>
                  <a:pt x="741897" y="699683"/>
                </a:cubicBezTo>
                <a:cubicBezTo>
                  <a:pt x="740408" y="667892"/>
                  <a:pt x="745621" y="635108"/>
                  <a:pt x="761508" y="606297"/>
                </a:cubicBezTo>
                <a:cubicBezTo>
                  <a:pt x="771189" y="588663"/>
                  <a:pt x="784097" y="573761"/>
                  <a:pt x="800481" y="559852"/>
                </a:cubicBezTo>
                <a:cubicBezTo>
                  <a:pt x="846157" y="521355"/>
                  <a:pt x="898535" y="524584"/>
                  <a:pt x="953395" y="52160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bg>
      <p:bgPr>
        <a:solidFill>
          <a:schemeClr val="accent1"/>
        </a:solid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8"/>
          <p:cNvSpPr/>
          <p:nvPr/>
        </p:nvSpPr>
        <p:spPr>
          <a:xfrm rot="-1154972">
            <a:off x="7209819" y="2842761"/>
            <a:ext cx="328108" cy="440958"/>
          </a:xfrm>
          <a:custGeom>
            <a:rect b="b" l="l" r="r" t="t"/>
            <a:pathLst>
              <a:path extrusionOk="0" h="881069" w="655585">
                <a:moveTo>
                  <a:pt x="433364" y="789269"/>
                </a:moveTo>
                <a:cubicBezTo>
                  <a:pt x="427911" y="793356"/>
                  <a:pt x="422730" y="796080"/>
                  <a:pt x="418913" y="800167"/>
                </a:cubicBezTo>
                <a:cubicBezTo>
                  <a:pt x="402553" y="817603"/>
                  <a:pt x="393555" y="819511"/>
                  <a:pt x="376922" y="805071"/>
                </a:cubicBezTo>
                <a:cubicBezTo>
                  <a:pt x="360835" y="790904"/>
                  <a:pt x="346929" y="774830"/>
                  <a:pt x="340658" y="753307"/>
                </a:cubicBezTo>
                <a:cubicBezTo>
                  <a:pt x="327297" y="707809"/>
                  <a:pt x="314755" y="662038"/>
                  <a:pt x="300304" y="617085"/>
                </a:cubicBezTo>
                <a:cubicBezTo>
                  <a:pt x="294032" y="596924"/>
                  <a:pt x="284216" y="577853"/>
                  <a:pt x="275491" y="556875"/>
                </a:cubicBezTo>
                <a:cubicBezTo>
                  <a:pt x="253405" y="572132"/>
                  <a:pt x="242499" y="596107"/>
                  <a:pt x="228320" y="616812"/>
                </a:cubicBezTo>
                <a:cubicBezTo>
                  <a:pt x="198872" y="659859"/>
                  <a:pt x="170243" y="703450"/>
                  <a:pt x="142703" y="747585"/>
                </a:cubicBezTo>
                <a:cubicBezTo>
                  <a:pt x="125526" y="775375"/>
                  <a:pt x="111074" y="804799"/>
                  <a:pt x="94987" y="833405"/>
                </a:cubicBezTo>
                <a:cubicBezTo>
                  <a:pt x="88716" y="844303"/>
                  <a:pt x="81899" y="854928"/>
                  <a:pt x="73992" y="864736"/>
                </a:cubicBezTo>
                <a:cubicBezTo>
                  <a:pt x="57905" y="884625"/>
                  <a:pt x="57632" y="884352"/>
                  <a:pt x="36092" y="874544"/>
                </a:cubicBezTo>
                <a:cubicBezTo>
                  <a:pt x="20822" y="867733"/>
                  <a:pt x="14006" y="854928"/>
                  <a:pt x="18641" y="836947"/>
                </a:cubicBezTo>
                <a:cubicBezTo>
                  <a:pt x="22458" y="822235"/>
                  <a:pt x="27912" y="807251"/>
                  <a:pt x="35546" y="794173"/>
                </a:cubicBezTo>
                <a:cubicBezTo>
                  <a:pt x="48361" y="772650"/>
                  <a:pt x="64176" y="753034"/>
                  <a:pt x="77264" y="731784"/>
                </a:cubicBezTo>
                <a:cubicBezTo>
                  <a:pt x="98259" y="697728"/>
                  <a:pt x="116800" y="662311"/>
                  <a:pt x="138341" y="628528"/>
                </a:cubicBezTo>
                <a:cubicBezTo>
                  <a:pt x="152519" y="606187"/>
                  <a:pt x="166425" y="583847"/>
                  <a:pt x="185239" y="564503"/>
                </a:cubicBezTo>
                <a:cubicBezTo>
                  <a:pt x="194782" y="554968"/>
                  <a:pt x="198872" y="539983"/>
                  <a:pt x="207325" y="523909"/>
                </a:cubicBezTo>
                <a:cubicBezTo>
                  <a:pt x="198054" y="523909"/>
                  <a:pt x="190692" y="522002"/>
                  <a:pt x="184966" y="524182"/>
                </a:cubicBezTo>
                <a:cubicBezTo>
                  <a:pt x="145703" y="539983"/>
                  <a:pt x="104530" y="545160"/>
                  <a:pt x="63085" y="546522"/>
                </a:cubicBezTo>
                <a:cubicBezTo>
                  <a:pt x="46725" y="547067"/>
                  <a:pt x="29275" y="539983"/>
                  <a:pt x="13460" y="533172"/>
                </a:cubicBezTo>
                <a:cubicBezTo>
                  <a:pt x="1190" y="527996"/>
                  <a:pt x="-6171" y="517370"/>
                  <a:pt x="6916" y="499662"/>
                </a:cubicBezTo>
                <a:cubicBezTo>
                  <a:pt x="83808" y="493395"/>
                  <a:pt x="161790" y="468331"/>
                  <a:pt x="240045" y="447080"/>
                </a:cubicBezTo>
                <a:cubicBezTo>
                  <a:pt x="219867" y="371886"/>
                  <a:pt x="198872" y="299416"/>
                  <a:pt x="181694" y="226401"/>
                </a:cubicBezTo>
                <a:cubicBezTo>
                  <a:pt x="164517" y="152841"/>
                  <a:pt x="150883" y="79009"/>
                  <a:pt x="134523" y="0"/>
                </a:cubicBezTo>
                <a:cubicBezTo>
                  <a:pt x="154701" y="3814"/>
                  <a:pt x="170243" y="6539"/>
                  <a:pt x="184421" y="9263"/>
                </a:cubicBezTo>
                <a:cubicBezTo>
                  <a:pt x="199145" y="59393"/>
                  <a:pt x="213869" y="107615"/>
                  <a:pt x="227229" y="156110"/>
                </a:cubicBezTo>
                <a:cubicBezTo>
                  <a:pt x="235137" y="184989"/>
                  <a:pt x="240863" y="214413"/>
                  <a:pt x="247952" y="243837"/>
                </a:cubicBezTo>
                <a:cubicBezTo>
                  <a:pt x="251224" y="256914"/>
                  <a:pt x="254769" y="270264"/>
                  <a:pt x="258586" y="283341"/>
                </a:cubicBezTo>
                <a:cubicBezTo>
                  <a:pt x="268402" y="316580"/>
                  <a:pt x="277945" y="350090"/>
                  <a:pt x="288306" y="383328"/>
                </a:cubicBezTo>
                <a:cubicBezTo>
                  <a:pt x="294032" y="401582"/>
                  <a:pt x="301394" y="403217"/>
                  <a:pt x="313937" y="389594"/>
                </a:cubicBezTo>
                <a:cubicBezTo>
                  <a:pt x="317754" y="385508"/>
                  <a:pt x="320208" y="379786"/>
                  <a:pt x="323480" y="375155"/>
                </a:cubicBezTo>
                <a:cubicBezTo>
                  <a:pt x="330842" y="365347"/>
                  <a:pt x="338204" y="355267"/>
                  <a:pt x="345566" y="345731"/>
                </a:cubicBezTo>
                <a:cubicBezTo>
                  <a:pt x="349110" y="341372"/>
                  <a:pt x="355109" y="337558"/>
                  <a:pt x="356200" y="332654"/>
                </a:cubicBezTo>
                <a:cubicBezTo>
                  <a:pt x="359199" y="319032"/>
                  <a:pt x="368197" y="311676"/>
                  <a:pt x="378558" y="303502"/>
                </a:cubicBezTo>
                <a:cubicBezTo>
                  <a:pt x="387011" y="296964"/>
                  <a:pt x="391919" y="285521"/>
                  <a:pt x="399008" y="276803"/>
                </a:cubicBezTo>
                <a:cubicBezTo>
                  <a:pt x="417004" y="255007"/>
                  <a:pt x="436363" y="234029"/>
                  <a:pt x="453814" y="211961"/>
                </a:cubicBezTo>
                <a:cubicBezTo>
                  <a:pt x="464993" y="197522"/>
                  <a:pt x="470719" y="177633"/>
                  <a:pt x="484079" y="166463"/>
                </a:cubicBezTo>
                <a:cubicBezTo>
                  <a:pt x="511619" y="143850"/>
                  <a:pt x="520889" y="106253"/>
                  <a:pt x="553064" y="88272"/>
                </a:cubicBezTo>
                <a:cubicBezTo>
                  <a:pt x="554427" y="87454"/>
                  <a:pt x="554972" y="85547"/>
                  <a:pt x="556063" y="84185"/>
                </a:cubicBezTo>
                <a:cubicBezTo>
                  <a:pt x="566424" y="67566"/>
                  <a:pt x="576785" y="50675"/>
                  <a:pt x="587147" y="34055"/>
                </a:cubicBezTo>
                <a:cubicBezTo>
                  <a:pt x="610596" y="38415"/>
                  <a:pt x="630500" y="41956"/>
                  <a:pt x="655585" y="46588"/>
                </a:cubicBezTo>
                <a:cubicBezTo>
                  <a:pt x="567515" y="168098"/>
                  <a:pt x="477535" y="282797"/>
                  <a:pt x="385375" y="400765"/>
                </a:cubicBezTo>
                <a:cubicBezTo>
                  <a:pt x="418367" y="405669"/>
                  <a:pt x="444816" y="398858"/>
                  <a:pt x="470719" y="393136"/>
                </a:cubicBezTo>
                <a:cubicBezTo>
                  <a:pt x="500439" y="386598"/>
                  <a:pt x="529887" y="380604"/>
                  <a:pt x="559880" y="374882"/>
                </a:cubicBezTo>
                <a:cubicBezTo>
                  <a:pt x="561789" y="374610"/>
                  <a:pt x="564515" y="372975"/>
                  <a:pt x="565333" y="373520"/>
                </a:cubicBezTo>
                <a:cubicBezTo>
                  <a:pt x="587419" y="390412"/>
                  <a:pt x="614140" y="380059"/>
                  <a:pt x="638135" y="385508"/>
                </a:cubicBezTo>
                <a:cubicBezTo>
                  <a:pt x="638680" y="389322"/>
                  <a:pt x="640316" y="394226"/>
                  <a:pt x="639226" y="394771"/>
                </a:cubicBezTo>
                <a:cubicBezTo>
                  <a:pt x="622866" y="404306"/>
                  <a:pt x="616049" y="425012"/>
                  <a:pt x="594509" y="429371"/>
                </a:cubicBezTo>
                <a:cubicBezTo>
                  <a:pt x="541884" y="440269"/>
                  <a:pt x="489533" y="453346"/>
                  <a:pt x="437181" y="465606"/>
                </a:cubicBezTo>
                <a:cubicBezTo>
                  <a:pt x="431455" y="466968"/>
                  <a:pt x="425729" y="469148"/>
                  <a:pt x="420003" y="468876"/>
                </a:cubicBezTo>
                <a:cubicBezTo>
                  <a:pt x="388374" y="466696"/>
                  <a:pt x="361653" y="479773"/>
                  <a:pt x="332751" y="495303"/>
                </a:cubicBezTo>
                <a:cubicBezTo>
                  <a:pt x="358654" y="595017"/>
                  <a:pt x="403916" y="689010"/>
                  <a:pt x="433364" y="78926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8"/>
          <p:cNvSpPr/>
          <p:nvPr/>
        </p:nvSpPr>
        <p:spPr>
          <a:xfrm rot="1024905">
            <a:off x="8161289" y="4233214"/>
            <a:ext cx="273506" cy="367043"/>
          </a:xfrm>
          <a:custGeom>
            <a:rect b="b" l="l" r="r" t="t"/>
            <a:pathLst>
              <a:path extrusionOk="0" h="732003" w="544668">
                <a:moveTo>
                  <a:pt x="360044" y="655735"/>
                </a:moveTo>
                <a:cubicBezTo>
                  <a:pt x="355513" y="659130"/>
                  <a:pt x="351209" y="661393"/>
                  <a:pt x="348037" y="664789"/>
                </a:cubicBezTo>
                <a:cubicBezTo>
                  <a:pt x="334446" y="679275"/>
                  <a:pt x="326970" y="680859"/>
                  <a:pt x="313151" y="668863"/>
                </a:cubicBezTo>
                <a:cubicBezTo>
                  <a:pt x="299786" y="657093"/>
                  <a:pt x="288233" y="643738"/>
                  <a:pt x="283023" y="625856"/>
                </a:cubicBezTo>
                <a:cubicBezTo>
                  <a:pt x="271922" y="588056"/>
                  <a:pt x="261502" y="550029"/>
                  <a:pt x="249496" y="512682"/>
                </a:cubicBezTo>
                <a:cubicBezTo>
                  <a:pt x="244285" y="495932"/>
                  <a:pt x="236130" y="480087"/>
                  <a:pt x="228881" y="462658"/>
                </a:cubicBezTo>
                <a:cubicBezTo>
                  <a:pt x="210532" y="475334"/>
                  <a:pt x="201471" y="495253"/>
                  <a:pt x="189691" y="512455"/>
                </a:cubicBezTo>
                <a:cubicBezTo>
                  <a:pt x="165225" y="548219"/>
                  <a:pt x="141439" y="584435"/>
                  <a:pt x="118560" y="621103"/>
                </a:cubicBezTo>
                <a:cubicBezTo>
                  <a:pt x="104288" y="644191"/>
                  <a:pt x="92282" y="668637"/>
                  <a:pt x="78916" y="692403"/>
                </a:cubicBezTo>
                <a:cubicBezTo>
                  <a:pt x="73706" y="701457"/>
                  <a:pt x="68043" y="710285"/>
                  <a:pt x="61473" y="718433"/>
                </a:cubicBezTo>
                <a:cubicBezTo>
                  <a:pt x="48108" y="734957"/>
                  <a:pt x="47881" y="734731"/>
                  <a:pt x="29985" y="726582"/>
                </a:cubicBezTo>
                <a:cubicBezTo>
                  <a:pt x="17299" y="720923"/>
                  <a:pt x="11636" y="710285"/>
                  <a:pt x="15487" y="695346"/>
                </a:cubicBezTo>
                <a:cubicBezTo>
                  <a:pt x="18659" y="683123"/>
                  <a:pt x="23189" y="670674"/>
                  <a:pt x="29532" y="659809"/>
                </a:cubicBezTo>
                <a:cubicBezTo>
                  <a:pt x="40179" y="641927"/>
                  <a:pt x="53318" y="625630"/>
                  <a:pt x="64192" y="607975"/>
                </a:cubicBezTo>
                <a:cubicBezTo>
                  <a:pt x="81635" y="579681"/>
                  <a:pt x="97039" y="550256"/>
                  <a:pt x="114935" y="522188"/>
                </a:cubicBezTo>
                <a:cubicBezTo>
                  <a:pt x="126715" y="503628"/>
                  <a:pt x="138268" y="485067"/>
                  <a:pt x="153899" y="468996"/>
                </a:cubicBezTo>
                <a:cubicBezTo>
                  <a:pt x="161827" y="461074"/>
                  <a:pt x="165225" y="448625"/>
                  <a:pt x="172248" y="435270"/>
                </a:cubicBezTo>
                <a:cubicBezTo>
                  <a:pt x="164546" y="435270"/>
                  <a:pt x="158429" y="433686"/>
                  <a:pt x="153672" y="435497"/>
                </a:cubicBezTo>
                <a:cubicBezTo>
                  <a:pt x="121051" y="448625"/>
                  <a:pt x="86845" y="452925"/>
                  <a:pt x="52412" y="454057"/>
                </a:cubicBezTo>
                <a:cubicBezTo>
                  <a:pt x="38820" y="454510"/>
                  <a:pt x="24322" y="448625"/>
                  <a:pt x="11183" y="442966"/>
                </a:cubicBezTo>
                <a:cubicBezTo>
                  <a:pt x="989" y="438665"/>
                  <a:pt x="-5127" y="429838"/>
                  <a:pt x="5746" y="415125"/>
                </a:cubicBezTo>
                <a:cubicBezTo>
                  <a:pt x="69629" y="409919"/>
                  <a:pt x="134417" y="389095"/>
                  <a:pt x="199432" y="371440"/>
                </a:cubicBezTo>
                <a:cubicBezTo>
                  <a:pt x="182668" y="308967"/>
                  <a:pt x="165225" y="248758"/>
                  <a:pt x="150954" y="188096"/>
                </a:cubicBezTo>
                <a:cubicBezTo>
                  <a:pt x="136682" y="126982"/>
                  <a:pt x="125356" y="65641"/>
                  <a:pt x="111764" y="0"/>
                </a:cubicBezTo>
                <a:cubicBezTo>
                  <a:pt x="128527" y="3169"/>
                  <a:pt x="141439" y="5432"/>
                  <a:pt x="153219" y="7696"/>
                </a:cubicBezTo>
                <a:cubicBezTo>
                  <a:pt x="165452" y="49344"/>
                  <a:pt x="177685" y="89408"/>
                  <a:pt x="188785" y="129698"/>
                </a:cubicBezTo>
                <a:cubicBezTo>
                  <a:pt x="195354" y="153691"/>
                  <a:pt x="200111" y="178137"/>
                  <a:pt x="206001" y="202583"/>
                </a:cubicBezTo>
                <a:cubicBezTo>
                  <a:pt x="208720" y="213448"/>
                  <a:pt x="211665" y="224539"/>
                  <a:pt x="214836" y="235404"/>
                </a:cubicBezTo>
                <a:cubicBezTo>
                  <a:pt x="222991" y="263018"/>
                  <a:pt x="230920" y="290859"/>
                  <a:pt x="239528" y="318474"/>
                </a:cubicBezTo>
                <a:cubicBezTo>
                  <a:pt x="244285" y="333639"/>
                  <a:pt x="250402" y="334997"/>
                  <a:pt x="260822" y="323680"/>
                </a:cubicBezTo>
                <a:cubicBezTo>
                  <a:pt x="263994" y="320285"/>
                  <a:pt x="266033" y="315531"/>
                  <a:pt x="268751" y="311683"/>
                </a:cubicBezTo>
                <a:cubicBezTo>
                  <a:pt x="274867" y="303535"/>
                  <a:pt x="280984" y="295160"/>
                  <a:pt x="287100" y="287238"/>
                </a:cubicBezTo>
                <a:cubicBezTo>
                  <a:pt x="290045" y="283616"/>
                  <a:pt x="295029" y="280447"/>
                  <a:pt x="295935" y="276373"/>
                </a:cubicBezTo>
                <a:cubicBezTo>
                  <a:pt x="298427" y="265055"/>
                  <a:pt x="305902" y="258944"/>
                  <a:pt x="314511" y="252153"/>
                </a:cubicBezTo>
                <a:cubicBezTo>
                  <a:pt x="321533" y="246721"/>
                  <a:pt x="325611" y="237214"/>
                  <a:pt x="331501" y="229971"/>
                </a:cubicBezTo>
                <a:cubicBezTo>
                  <a:pt x="346452" y="211863"/>
                  <a:pt x="362536" y="194434"/>
                  <a:pt x="377034" y="176100"/>
                </a:cubicBezTo>
                <a:cubicBezTo>
                  <a:pt x="386322" y="164103"/>
                  <a:pt x="391079" y="147580"/>
                  <a:pt x="402179" y="138300"/>
                </a:cubicBezTo>
                <a:cubicBezTo>
                  <a:pt x="425059" y="119513"/>
                  <a:pt x="432761" y="88276"/>
                  <a:pt x="459492" y="73337"/>
                </a:cubicBezTo>
                <a:cubicBezTo>
                  <a:pt x="460624" y="72658"/>
                  <a:pt x="461077" y="71074"/>
                  <a:pt x="461984" y="69942"/>
                </a:cubicBezTo>
                <a:cubicBezTo>
                  <a:pt x="470592" y="56135"/>
                  <a:pt x="479200" y="42101"/>
                  <a:pt x="487808" y="28294"/>
                </a:cubicBezTo>
                <a:cubicBezTo>
                  <a:pt x="507290" y="31915"/>
                  <a:pt x="523827" y="34858"/>
                  <a:pt x="544668" y="38706"/>
                </a:cubicBezTo>
                <a:cubicBezTo>
                  <a:pt x="471498" y="139658"/>
                  <a:pt x="396742" y="234951"/>
                  <a:pt x="320174" y="332960"/>
                </a:cubicBezTo>
                <a:cubicBezTo>
                  <a:pt x="347584" y="337034"/>
                  <a:pt x="369558" y="331376"/>
                  <a:pt x="391079" y="326622"/>
                </a:cubicBezTo>
                <a:cubicBezTo>
                  <a:pt x="415771" y="321190"/>
                  <a:pt x="440236" y="316210"/>
                  <a:pt x="465155" y="311457"/>
                </a:cubicBezTo>
                <a:cubicBezTo>
                  <a:pt x="466741" y="311231"/>
                  <a:pt x="469006" y="309873"/>
                  <a:pt x="469686" y="310325"/>
                </a:cubicBezTo>
                <a:cubicBezTo>
                  <a:pt x="488035" y="324359"/>
                  <a:pt x="510235" y="315758"/>
                  <a:pt x="530170" y="320285"/>
                </a:cubicBezTo>
                <a:cubicBezTo>
                  <a:pt x="530623" y="323453"/>
                  <a:pt x="531982" y="327528"/>
                  <a:pt x="531076" y="327980"/>
                </a:cubicBezTo>
                <a:cubicBezTo>
                  <a:pt x="517484" y="335903"/>
                  <a:pt x="511821" y="353105"/>
                  <a:pt x="493925" y="356727"/>
                </a:cubicBezTo>
                <a:cubicBezTo>
                  <a:pt x="450204" y="365781"/>
                  <a:pt x="406709" y="376646"/>
                  <a:pt x="363215" y="386831"/>
                </a:cubicBezTo>
                <a:cubicBezTo>
                  <a:pt x="358458" y="387963"/>
                  <a:pt x="353701" y="389774"/>
                  <a:pt x="348944" y="389548"/>
                </a:cubicBezTo>
                <a:cubicBezTo>
                  <a:pt x="322666" y="387737"/>
                  <a:pt x="300466" y="398602"/>
                  <a:pt x="276453" y="411503"/>
                </a:cubicBezTo>
                <a:cubicBezTo>
                  <a:pt x="297974" y="494347"/>
                  <a:pt x="335578" y="572438"/>
                  <a:pt x="360044" y="65573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8"/>
          <p:cNvSpPr txBox="1"/>
          <p:nvPr>
            <p:ph type="title"/>
          </p:nvPr>
        </p:nvSpPr>
        <p:spPr>
          <a:xfrm>
            <a:off x="3800475" y="510150"/>
            <a:ext cx="4829100" cy="1511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500"/>
              <a:buNone/>
              <a:defRPr sz="4500">
                <a:solidFill>
                  <a:schemeClr val="lt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None/>
              <a:defRPr>
                <a:solidFill>
                  <a:schemeClr val="l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None/>
              <a:defRPr>
                <a:solidFill>
                  <a:schemeClr val="l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None/>
              <a:defRPr>
                <a:solidFill>
                  <a:schemeClr val="l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None/>
              <a:defRPr>
                <a:solidFill>
                  <a:schemeClr val="l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None/>
              <a:defRPr>
                <a:solidFill>
                  <a:schemeClr val="l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None/>
              <a:defRPr>
                <a:solidFill>
                  <a:schemeClr val="l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None/>
              <a:defRPr>
                <a:solidFill>
                  <a:schemeClr val="l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2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63" name="Google Shape;63;p8"/>
          <p:cNvSpPr/>
          <p:nvPr/>
        </p:nvSpPr>
        <p:spPr>
          <a:xfrm>
            <a:off x="6854702" y="3555421"/>
            <a:ext cx="783490" cy="1072072"/>
          </a:xfrm>
          <a:custGeom>
            <a:rect b="b" l="l" r="r" t="t"/>
            <a:pathLst>
              <a:path extrusionOk="0" h="2144144" w="1566980">
                <a:moveTo>
                  <a:pt x="343126" y="1189112"/>
                </a:moveTo>
                <a:cubicBezTo>
                  <a:pt x="338372" y="1174865"/>
                  <a:pt x="335044" y="1160143"/>
                  <a:pt x="328863" y="1146371"/>
                </a:cubicBezTo>
                <a:cubicBezTo>
                  <a:pt x="302714" y="1087959"/>
                  <a:pt x="275139" y="1030021"/>
                  <a:pt x="249941" y="971609"/>
                </a:cubicBezTo>
                <a:cubicBezTo>
                  <a:pt x="231875" y="929818"/>
                  <a:pt x="216186" y="887552"/>
                  <a:pt x="199546" y="845286"/>
                </a:cubicBezTo>
                <a:cubicBezTo>
                  <a:pt x="172921" y="776425"/>
                  <a:pt x="153429" y="705666"/>
                  <a:pt x="144871" y="632056"/>
                </a:cubicBezTo>
                <a:cubicBezTo>
                  <a:pt x="140592" y="595014"/>
                  <a:pt x="136789" y="557022"/>
                  <a:pt x="154855" y="521405"/>
                </a:cubicBezTo>
                <a:cubicBezTo>
                  <a:pt x="170544" y="490537"/>
                  <a:pt x="187660" y="480089"/>
                  <a:pt x="218563" y="492436"/>
                </a:cubicBezTo>
                <a:cubicBezTo>
                  <a:pt x="241384" y="501459"/>
                  <a:pt x="262303" y="516181"/>
                  <a:pt x="281320" y="532328"/>
                </a:cubicBezTo>
                <a:cubicBezTo>
                  <a:pt x="326961" y="571269"/>
                  <a:pt x="345028" y="628257"/>
                  <a:pt x="371177" y="679546"/>
                </a:cubicBezTo>
                <a:cubicBezTo>
                  <a:pt x="410638" y="757904"/>
                  <a:pt x="451049" y="835313"/>
                  <a:pt x="491461" y="913196"/>
                </a:cubicBezTo>
                <a:cubicBezTo>
                  <a:pt x="494789" y="919845"/>
                  <a:pt x="500494" y="925069"/>
                  <a:pt x="510954" y="938841"/>
                </a:cubicBezTo>
                <a:cubicBezTo>
                  <a:pt x="509527" y="921269"/>
                  <a:pt x="511905" y="910822"/>
                  <a:pt x="507626" y="904648"/>
                </a:cubicBezTo>
                <a:cubicBezTo>
                  <a:pt x="474345" y="850510"/>
                  <a:pt x="458181" y="789723"/>
                  <a:pt x="443918" y="728936"/>
                </a:cubicBezTo>
                <a:cubicBezTo>
                  <a:pt x="422999" y="642029"/>
                  <a:pt x="403031" y="554648"/>
                  <a:pt x="392096" y="466792"/>
                </a:cubicBezTo>
                <a:cubicBezTo>
                  <a:pt x="381636" y="382260"/>
                  <a:pt x="378784" y="295828"/>
                  <a:pt x="393047" y="210821"/>
                </a:cubicBezTo>
                <a:cubicBezTo>
                  <a:pt x="397801" y="182802"/>
                  <a:pt x="402080" y="150509"/>
                  <a:pt x="432507" y="141486"/>
                </a:cubicBezTo>
                <a:cubicBezTo>
                  <a:pt x="469591" y="130564"/>
                  <a:pt x="501920" y="149559"/>
                  <a:pt x="521889" y="179953"/>
                </a:cubicBezTo>
                <a:cubicBezTo>
                  <a:pt x="551841" y="225543"/>
                  <a:pt x="581793" y="272083"/>
                  <a:pt x="603188" y="321948"/>
                </a:cubicBezTo>
                <a:cubicBezTo>
                  <a:pt x="627910" y="380835"/>
                  <a:pt x="643124" y="443997"/>
                  <a:pt x="663092" y="504784"/>
                </a:cubicBezTo>
                <a:cubicBezTo>
                  <a:pt x="668797" y="522355"/>
                  <a:pt x="675453" y="539926"/>
                  <a:pt x="688290" y="556547"/>
                </a:cubicBezTo>
                <a:cubicBezTo>
                  <a:pt x="688765" y="547524"/>
                  <a:pt x="691618" y="538026"/>
                  <a:pt x="689241" y="529953"/>
                </a:cubicBezTo>
                <a:cubicBezTo>
                  <a:pt x="668797" y="455394"/>
                  <a:pt x="664518" y="378935"/>
                  <a:pt x="665469" y="302477"/>
                </a:cubicBezTo>
                <a:cubicBezTo>
                  <a:pt x="666895" y="216520"/>
                  <a:pt x="669748" y="130564"/>
                  <a:pt x="711111" y="51255"/>
                </a:cubicBezTo>
                <a:cubicBezTo>
                  <a:pt x="744866" y="-13331"/>
                  <a:pt x="793360" y="-17130"/>
                  <a:pt x="836625" y="41283"/>
                </a:cubicBezTo>
                <a:cubicBezTo>
                  <a:pt x="871331" y="88298"/>
                  <a:pt x="885119" y="142911"/>
                  <a:pt x="899857" y="197049"/>
                </a:cubicBezTo>
                <a:cubicBezTo>
                  <a:pt x="927908" y="301052"/>
                  <a:pt x="958811" y="405055"/>
                  <a:pt x="979254" y="510957"/>
                </a:cubicBezTo>
                <a:cubicBezTo>
                  <a:pt x="1004928" y="643454"/>
                  <a:pt x="1069111" y="760279"/>
                  <a:pt x="1119982" y="887077"/>
                </a:cubicBezTo>
                <a:cubicBezTo>
                  <a:pt x="1141377" y="845286"/>
                  <a:pt x="1139000" y="803970"/>
                  <a:pt x="1143754" y="764553"/>
                </a:cubicBezTo>
                <a:cubicBezTo>
                  <a:pt x="1154213" y="679071"/>
                  <a:pt x="1161820" y="593590"/>
                  <a:pt x="1176083" y="509058"/>
                </a:cubicBezTo>
                <a:cubicBezTo>
                  <a:pt x="1182739" y="471541"/>
                  <a:pt x="1201281" y="434973"/>
                  <a:pt x="1218397" y="399831"/>
                </a:cubicBezTo>
                <a:cubicBezTo>
                  <a:pt x="1235988" y="363264"/>
                  <a:pt x="1269268" y="354241"/>
                  <a:pt x="1305401" y="373712"/>
                </a:cubicBezTo>
                <a:cubicBezTo>
                  <a:pt x="1364830" y="406005"/>
                  <a:pt x="1411422" y="451120"/>
                  <a:pt x="1436620" y="515706"/>
                </a:cubicBezTo>
                <a:cubicBezTo>
                  <a:pt x="1463720" y="584566"/>
                  <a:pt x="1477032" y="656276"/>
                  <a:pt x="1488918" y="728936"/>
                </a:cubicBezTo>
                <a:cubicBezTo>
                  <a:pt x="1502230" y="808719"/>
                  <a:pt x="1516493" y="888027"/>
                  <a:pt x="1529329" y="967335"/>
                </a:cubicBezTo>
                <a:cubicBezTo>
                  <a:pt x="1542641" y="1051867"/>
                  <a:pt x="1556429" y="1136399"/>
                  <a:pt x="1565938" y="1221405"/>
                </a:cubicBezTo>
                <a:cubicBezTo>
                  <a:pt x="1570216" y="1257973"/>
                  <a:pt x="1559757" y="1295964"/>
                  <a:pt x="1562610" y="1333006"/>
                </a:cubicBezTo>
                <a:cubicBezTo>
                  <a:pt x="1571643" y="1447457"/>
                  <a:pt x="1551199" y="1557633"/>
                  <a:pt x="1511263" y="1663536"/>
                </a:cubicBezTo>
                <a:cubicBezTo>
                  <a:pt x="1487967" y="1726222"/>
                  <a:pt x="1458490" y="1786060"/>
                  <a:pt x="1410471" y="1836399"/>
                </a:cubicBezTo>
                <a:cubicBezTo>
                  <a:pt x="1375289" y="1872966"/>
                  <a:pt x="1351042" y="1920456"/>
                  <a:pt x="1315860" y="1957498"/>
                </a:cubicBezTo>
                <a:cubicBezTo>
                  <a:pt x="1271170" y="2004988"/>
                  <a:pt x="1225053" y="2054377"/>
                  <a:pt x="1170378" y="2089045"/>
                </a:cubicBezTo>
                <a:cubicBezTo>
                  <a:pt x="1096686" y="2136060"/>
                  <a:pt x="1011584" y="2155056"/>
                  <a:pt x="922678" y="2137959"/>
                </a:cubicBezTo>
                <a:cubicBezTo>
                  <a:pt x="849937" y="2123712"/>
                  <a:pt x="783852" y="2094269"/>
                  <a:pt x="719193" y="2056277"/>
                </a:cubicBezTo>
                <a:cubicBezTo>
                  <a:pt x="568956" y="1967946"/>
                  <a:pt x="450574" y="1846372"/>
                  <a:pt x="345503" y="1710551"/>
                </a:cubicBezTo>
                <a:cubicBezTo>
                  <a:pt x="304141" y="1657362"/>
                  <a:pt x="263729" y="1603699"/>
                  <a:pt x="228072" y="1546711"/>
                </a:cubicBezTo>
                <a:cubicBezTo>
                  <a:pt x="195267" y="1493997"/>
                  <a:pt x="168643" y="1437009"/>
                  <a:pt x="140592" y="1381446"/>
                </a:cubicBezTo>
                <a:cubicBezTo>
                  <a:pt x="118247" y="1336806"/>
                  <a:pt x="94475" y="1292640"/>
                  <a:pt x="76884" y="1246100"/>
                </a:cubicBezTo>
                <a:cubicBezTo>
                  <a:pt x="53113" y="1183413"/>
                  <a:pt x="16504" y="1125951"/>
                  <a:pt x="3668" y="1058515"/>
                </a:cubicBezTo>
                <a:cubicBezTo>
                  <a:pt x="-2038" y="1028122"/>
                  <a:pt x="-1087" y="999153"/>
                  <a:pt x="6520" y="970659"/>
                </a:cubicBezTo>
                <a:cubicBezTo>
                  <a:pt x="17455" y="929818"/>
                  <a:pt x="57867" y="914146"/>
                  <a:pt x="91147" y="940740"/>
                </a:cubicBezTo>
                <a:cubicBezTo>
                  <a:pt x="138690" y="978732"/>
                  <a:pt x="183381" y="1020523"/>
                  <a:pt x="226170" y="1064214"/>
                </a:cubicBezTo>
                <a:cubicBezTo>
                  <a:pt x="265155" y="1104105"/>
                  <a:pt x="300337" y="1148271"/>
                  <a:pt x="336946" y="1191012"/>
                </a:cubicBezTo>
                <a:cubicBezTo>
                  <a:pt x="338847" y="1191487"/>
                  <a:pt x="341224" y="1190537"/>
                  <a:pt x="343126" y="1189112"/>
                </a:cubicBezTo>
                <a:close/>
                <a:moveTo>
                  <a:pt x="792410" y="74051"/>
                </a:moveTo>
                <a:cubicBezTo>
                  <a:pt x="750571" y="142436"/>
                  <a:pt x="743915" y="212246"/>
                  <a:pt x="741063" y="279682"/>
                </a:cubicBezTo>
                <a:cubicBezTo>
                  <a:pt x="738210" y="346167"/>
                  <a:pt x="746293" y="414078"/>
                  <a:pt x="756752" y="480089"/>
                </a:cubicBezTo>
                <a:cubicBezTo>
                  <a:pt x="771015" y="569370"/>
                  <a:pt x="790983" y="658176"/>
                  <a:pt x="811902" y="746507"/>
                </a:cubicBezTo>
                <a:cubicBezTo>
                  <a:pt x="828067" y="813468"/>
                  <a:pt x="849461" y="879003"/>
                  <a:pt x="869430" y="944539"/>
                </a:cubicBezTo>
                <a:cubicBezTo>
                  <a:pt x="873708" y="959736"/>
                  <a:pt x="881791" y="974933"/>
                  <a:pt x="867052" y="988230"/>
                </a:cubicBezTo>
                <a:cubicBezTo>
                  <a:pt x="850412" y="1003427"/>
                  <a:pt x="830444" y="1001052"/>
                  <a:pt x="814755" y="989655"/>
                </a:cubicBezTo>
                <a:cubicBezTo>
                  <a:pt x="799066" y="978257"/>
                  <a:pt x="783376" y="963061"/>
                  <a:pt x="774343" y="945964"/>
                </a:cubicBezTo>
                <a:cubicBezTo>
                  <a:pt x="746293" y="891826"/>
                  <a:pt x="723947" y="834838"/>
                  <a:pt x="695897" y="780700"/>
                </a:cubicBezTo>
                <a:cubicBezTo>
                  <a:pt x="642648" y="679071"/>
                  <a:pt x="608893" y="570320"/>
                  <a:pt x="576088" y="461093"/>
                </a:cubicBezTo>
                <a:cubicBezTo>
                  <a:pt x="557071" y="398406"/>
                  <a:pt x="534725" y="336195"/>
                  <a:pt x="511905" y="274933"/>
                </a:cubicBezTo>
                <a:cubicBezTo>
                  <a:pt x="504773" y="255937"/>
                  <a:pt x="495264" y="236466"/>
                  <a:pt x="472444" y="222694"/>
                </a:cubicBezTo>
                <a:cubicBezTo>
                  <a:pt x="455804" y="269234"/>
                  <a:pt x="452476" y="312450"/>
                  <a:pt x="456279" y="356140"/>
                </a:cubicBezTo>
                <a:cubicBezTo>
                  <a:pt x="460558" y="399356"/>
                  <a:pt x="463886" y="443047"/>
                  <a:pt x="471493" y="485788"/>
                </a:cubicBezTo>
                <a:cubicBezTo>
                  <a:pt x="483854" y="556547"/>
                  <a:pt x="494314" y="628732"/>
                  <a:pt x="514757" y="697117"/>
                </a:cubicBezTo>
                <a:cubicBezTo>
                  <a:pt x="551841" y="822966"/>
                  <a:pt x="594154" y="947389"/>
                  <a:pt x="646452" y="1068013"/>
                </a:cubicBezTo>
                <a:cubicBezTo>
                  <a:pt x="657387" y="1093658"/>
                  <a:pt x="668322" y="1120252"/>
                  <a:pt x="676880" y="1146846"/>
                </a:cubicBezTo>
                <a:cubicBezTo>
                  <a:pt x="688290" y="1182939"/>
                  <a:pt x="670223" y="1201460"/>
                  <a:pt x="633140" y="1194336"/>
                </a:cubicBezTo>
                <a:cubicBezTo>
                  <a:pt x="603663" y="1188637"/>
                  <a:pt x="581318" y="1171541"/>
                  <a:pt x="565153" y="1147796"/>
                </a:cubicBezTo>
                <a:cubicBezTo>
                  <a:pt x="519512" y="1080835"/>
                  <a:pt x="472919" y="1013875"/>
                  <a:pt x="429179" y="945489"/>
                </a:cubicBezTo>
                <a:cubicBezTo>
                  <a:pt x="372128" y="855733"/>
                  <a:pt x="326011" y="759804"/>
                  <a:pt x="289878" y="659126"/>
                </a:cubicBezTo>
                <a:cubicBezTo>
                  <a:pt x="277517" y="624458"/>
                  <a:pt x="258024" y="593115"/>
                  <a:pt x="224268" y="559872"/>
                </a:cubicBezTo>
                <a:cubicBezTo>
                  <a:pt x="221891" y="585041"/>
                  <a:pt x="218563" y="601663"/>
                  <a:pt x="219514" y="617809"/>
                </a:cubicBezTo>
                <a:cubicBezTo>
                  <a:pt x="224744" y="697117"/>
                  <a:pt x="248991" y="771202"/>
                  <a:pt x="279418" y="843386"/>
                </a:cubicBezTo>
                <a:cubicBezTo>
                  <a:pt x="291780" y="872355"/>
                  <a:pt x="301764" y="901799"/>
                  <a:pt x="314600" y="930767"/>
                </a:cubicBezTo>
                <a:cubicBezTo>
                  <a:pt x="348356" y="1006276"/>
                  <a:pt x="381636" y="1082260"/>
                  <a:pt x="418244" y="1156819"/>
                </a:cubicBezTo>
                <a:cubicBezTo>
                  <a:pt x="452476" y="1227104"/>
                  <a:pt x="490986" y="1295015"/>
                  <a:pt x="525692" y="1364825"/>
                </a:cubicBezTo>
                <a:cubicBezTo>
                  <a:pt x="540906" y="1396168"/>
                  <a:pt x="521413" y="1422762"/>
                  <a:pt x="486231" y="1418013"/>
                </a:cubicBezTo>
                <a:cubicBezTo>
                  <a:pt x="466739" y="1415639"/>
                  <a:pt x="445820" y="1407566"/>
                  <a:pt x="430606" y="1395218"/>
                </a:cubicBezTo>
                <a:cubicBezTo>
                  <a:pt x="396850" y="1367674"/>
                  <a:pt x="363570" y="1338230"/>
                  <a:pt x="335044" y="1305462"/>
                </a:cubicBezTo>
                <a:cubicBezTo>
                  <a:pt x="282746" y="1245150"/>
                  <a:pt x="235203" y="1181039"/>
                  <a:pt x="183856" y="1119777"/>
                </a:cubicBezTo>
                <a:cubicBezTo>
                  <a:pt x="157708" y="1088434"/>
                  <a:pt x="127755" y="1060415"/>
                  <a:pt x="89721" y="1040469"/>
                </a:cubicBezTo>
                <a:cubicBezTo>
                  <a:pt x="91147" y="1100306"/>
                  <a:pt x="116820" y="1150171"/>
                  <a:pt x="140592" y="1200510"/>
                </a:cubicBezTo>
                <a:cubicBezTo>
                  <a:pt x="161987" y="1245625"/>
                  <a:pt x="182906" y="1291215"/>
                  <a:pt x="205726" y="1335381"/>
                </a:cubicBezTo>
                <a:cubicBezTo>
                  <a:pt x="233777" y="1389519"/>
                  <a:pt x="258975" y="1446032"/>
                  <a:pt x="293206" y="1495897"/>
                </a:cubicBezTo>
                <a:cubicBezTo>
                  <a:pt x="340749" y="1565232"/>
                  <a:pt x="393522" y="1631718"/>
                  <a:pt x="448197" y="1696304"/>
                </a:cubicBezTo>
                <a:cubicBezTo>
                  <a:pt x="491461" y="1747593"/>
                  <a:pt x="541381" y="1793183"/>
                  <a:pt x="587974" y="1841623"/>
                </a:cubicBezTo>
                <a:cubicBezTo>
                  <a:pt x="638370" y="1893862"/>
                  <a:pt x="696848" y="1935653"/>
                  <a:pt x="754375" y="1978868"/>
                </a:cubicBezTo>
                <a:cubicBezTo>
                  <a:pt x="802869" y="2014961"/>
                  <a:pt x="853740" y="2043455"/>
                  <a:pt x="912218" y="2059126"/>
                </a:cubicBezTo>
                <a:cubicBezTo>
                  <a:pt x="999698" y="2082396"/>
                  <a:pt x="1075767" y="2061976"/>
                  <a:pt x="1144229" y="2004038"/>
                </a:cubicBezTo>
                <a:cubicBezTo>
                  <a:pt x="1174182" y="1978868"/>
                  <a:pt x="1200806" y="1951799"/>
                  <a:pt x="1226479" y="1922355"/>
                </a:cubicBezTo>
                <a:cubicBezTo>
                  <a:pt x="1274973" y="1866317"/>
                  <a:pt x="1331550" y="1817403"/>
                  <a:pt x="1365305" y="1749018"/>
                </a:cubicBezTo>
                <a:cubicBezTo>
                  <a:pt x="1378142" y="1722423"/>
                  <a:pt x="1394307" y="1697254"/>
                  <a:pt x="1405717" y="1670184"/>
                </a:cubicBezTo>
                <a:cubicBezTo>
                  <a:pt x="1442325" y="1584703"/>
                  <a:pt x="1462293" y="1494947"/>
                  <a:pt x="1470376" y="1402817"/>
                </a:cubicBezTo>
                <a:cubicBezTo>
                  <a:pt x="1474179" y="1362450"/>
                  <a:pt x="1479884" y="1321609"/>
                  <a:pt x="1477507" y="1281717"/>
                </a:cubicBezTo>
                <a:cubicBezTo>
                  <a:pt x="1472278" y="1203834"/>
                  <a:pt x="1463244" y="1126426"/>
                  <a:pt x="1453260" y="1049017"/>
                </a:cubicBezTo>
                <a:cubicBezTo>
                  <a:pt x="1446129" y="990130"/>
                  <a:pt x="1436145" y="931717"/>
                  <a:pt x="1426161" y="873305"/>
                </a:cubicBezTo>
                <a:cubicBezTo>
                  <a:pt x="1419505" y="833888"/>
                  <a:pt x="1409045" y="794946"/>
                  <a:pt x="1402864" y="755055"/>
                </a:cubicBezTo>
                <a:cubicBezTo>
                  <a:pt x="1389552" y="671948"/>
                  <a:pt x="1379093" y="588841"/>
                  <a:pt x="1352469" y="508583"/>
                </a:cubicBezTo>
                <a:cubicBezTo>
                  <a:pt x="1342009" y="477714"/>
                  <a:pt x="1324418" y="459193"/>
                  <a:pt x="1290662" y="440197"/>
                </a:cubicBezTo>
                <a:cubicBezTo>
                  <a:pt x="1277826" y="499560"/>
                  <a:pt x="1262137" y="551798"/>
                  <a:pt x="1255956" y="605462"/>
                </a:cubicBezTo>
                <a:cubicBezTo>
                  <a:pt x="1243119" y="718963"/>
                  <a:pt x="1235037" y="832463"/>
                  <a:pt x="1224577" y="946439"/>
                </a:cubicBezTo>
                <a:cubicBezTo>
                  <a:pt x="1222676" y="966385"/>
                  <a:pt x="1219823" y="986805"/>
                  <a:pt x="1214593" y="1006276"/>
                </a:cubicBezTo>
                <a:cubicBezTo>
                  <a:pt x="1203183" y="1050917"/>
                  <a:pt x="1171804" y="1063264"/>
                  <a:pt x="1139475" y="1030971"/>
                </a:cubicBezTo>
                <a:cubicBezTo>
                  <a:pt x="1111425" y="1002952"/>
                  <a:pt x="1090505" y="966860"/>
                  <a:pt x="1071964" y="931242"/>
                </a:cubicBezTo>
                <a:cubicBezTo>
                  <a:pt x="1046766" y="882803"/>
                  <a:pt x="1029650" y="830089"/>
                  <a:pt x="1004452" y="781649"/>
                </a:cubicBezTo>
                <a:cubicBezTo>
                  <a:pt x="945974" y="667674"/>
                  <a:pt x="915546" y="545150"/>
                  <a:pt x="887021" y="421676"/>
                </a:cubicBezTo>
                <a:cubicBezTo>
                  <a:pt x="866102" y="331920"/>
                  <a:pt x="845183" y="242165"/>
                  <a:pt x="822362" y="152409"/>
                </a:cubicBezTo>
                <a:cubicBezTo>
                  <a:pt x="817132" y="127714"/>
                  <a:pt x="804295" y="104444"/>
                  <a:pt x="792410" y="7405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8"/>
          <p:cNvSpPr/>
          <p:nvPr/>
        </p:nvSpPr>
        <p:spPr>
          <a:xfrm rot="604460">
            <a:off x="7741353" y="2575570"/>
            <a:ext cx="747391" cy="1402305"/>
          </a:xfrm>
          <a:custGeom>
            <a:rect b="b" l="l" r="r" t="t"/>
            <a:pathLst>
              <a:path extrusionOk="0" h="2803418" w="1494148">
                <a:moveTo>
                  <a:pt x="818021" y="1410837"/>
                </a:moveTo>
                <a:cubicBezTo>
                  <a:pt x="800939" y="1444513"/>
                  <a:pt x="784345" y="1478189"/>
                  <a:pt x="767263" y="1511377"/>
                </a:cubicBezTo>
                <a:cubicBezTo>
                  <a:pt x="735051" y="1573848"/>
                  <a:pt x="682829" y="1616309"/>
                  <a:pt x="626214" y="1655354"/>
                </a:cubicBezTo>
                <a:cubicBezTo>
                  <a:pt x="559838" y="1701231"/>
                  <a:pt x="476869" y="1665603"/>
                  <a:pt x="439776" y="1616797"/>
                </a:cubicBezTo>
                <a:cubicBezTo>
                  <a:pt x="408052" y="1574824"/>
                  <a:pt x="392435" y="1526995"/>
                  <a:pt x="397803" y="1472820"/>
                </a:cubicBezTo>
                <a:cubicBezTo>
                  <a:pt x="401220" y="1437192"/>
                  <a:pt x="403172" y="1401076"/>
                  <a:pt x="402684" y="1364960"/>
                </a:cubicBezTo>
                <a:cubicBezTo>
                  <a:pt x="401708" y="1296632"/>
                  <a:pt x="431967" y="1235624"/>
                  <a:pt x="447585" y="1171201"/>
                </a:cubicBezTo>
                <a:cubicBezTo>
                  <a:pt x="452954" y="1148262"/>
                  <a:pt x="465643" y="1127276"/>
                  <a:pt x="476869" y="1100921"/>
                </a:cubicBezTo>
                <a:cubicBezTo>
                  <a:pt x="418790" y="1114586"/>
                  <a:pt x="367544" y="1130204"/>
                  <a:pt x="314833" y="1138013"/>
                </a:cubicBezTo>
                <a:cubicBezTo>
                  <a:pt x="223079" y="1151678"/>
                  <a:pt x="136692" y="1132644"/>
                  <a:pt x="61532" y="1076518"/>
                </a:cubicBezTo>
                <a:cubicBezTo>
                  <a:pt x="36" y="1031128"/>
                  <a:pt x="-15581" y="956944"/>
                  <a:pt x="15654" y="887151"/>
                </a:cubicBezTo>
                <a:cubicBezTo>
                  <a:pt x="51282" y="807110"/>
                  <a:pt x="117658" y="763673"/>
                  <a:pt x="195747" y="732925"/>
                </a:cubicBezTo>
                <a:cubicBezTo>
                  <a:pt x="224055" y="721700"/>
                  <a:pt x="252362" y="710962"/>
                  <a:pt x="279205" y="697297"/>
                </a:cubicBezTo>
                <a:cubicBezTo>
                  <a:pt x="317762" y="678263"/>
                  <a:pt x="356806" y="665573"/>
                  <a:pt x="399755" y="661669"/>
                </a:cubicBezTo>
                <a:cubicBezTo>
                  <a:pt x="418790" y="660205"/>
                  <a:pt x="437336" y="652884"/>
                  <a:pt x="455882" y="648491"/>
                </a:cubicBezTo>
                <a:cubicBezTo>
                  <a:pt x="434896" y="593341"/>
                  <a:pt x="411957" y="542095"/>
                  <a:pt x="396339" y="488896"/>
                </a:cubicBezTo>
                <a:cubicBezTo>
                  <a:pt x="368520" y="393237"/>
                  <a:pt x="361199" y="295137"/>
                  <a:pt x="384138" y="197526"/>
                </a:cubicBezTo>
                <a:cubicBezTo>
                  <a:pt x="403172" y="115532"/>
                  <a:pt x="453930" y="55501"/>
                  <a:pt x="525186" y="12552"/>
                </a:cubicBezTo>
                <a:cubicBezTo>
                  <a:pt x="534947" y="6695"/>
                  <a:pt x="547637" y="4255"/>
                  <a:pt x="559838" y="2791"/>
                </a:cubicBezTo>
                <a:cubicBezTo>
                  <a:pt x="634511" y="-7946"/>
                  <a:pt x="703327" y="12552"/>
                  <a:pt x="758478" y="59894"/>
                </a:cubicBezTo>
                <a:cubicBezTo>
                  <a:pt x="839983" y="130174"/>
                  <a:pt x="876588" y="226321"/>
                  <a:pt x="894646" y="330766"/>
                </a:cubicBezTo>
                <a:cubicBezTo>
                  <a:pt x="904895" y="391285"/>
                  <a:pt x="917585" y="451804"/>
                  <a:pt x="931250" y="519644"/>
                </a:cubicBezTo>
                <a:cubicBezTo>
                  <a:pt x="951749" y="500610"/>
                  <a:pt x="969807" y="485480"/>
                  <a:pt x="985424" y="468398"/>
                </a:cubicBezTo>
                <a:cubicBezTo>
                  <a:pt x="1068882" y="378107"/>
                  <a:pt x="1169422" y="334182"/>
                  <a:pt x="1293389" y="349800"/>
                </a:cubicBezTo>
                <a:cubicBezTo>
                  <a:pt x="1326577" y="354192"/>
                  <a:pt x="1360253" y="355657"/>
                  <a:pt x="1391977" y="364442"/>
                </a:cubicBezTo>
                <a:cubicBezTo>
                  <a:pt x="1452984" y="381524"/>
                  <a:pt x="1481291" y="429353"/>
                  <a:pt x="1474946" y="492313"/>
                </a:cubicBezTo>
                <a:cubicBezTo>
                  <a:pt x="1467625" y="565521"/>
                  <a:pt x="1429069" y="617743"/>
                  <a:pt x="1371966" y="660205"/>
                </a:cubicBezTo>
                <a:cubicBezTo>
                  <a:pt x="1316816" y="701689"/>
                  <a:pt x="1257761" y="733901"/>
                  <a:pt x="1188456" y="744150"/>
                </a:cubicBezTo>
                <a:cubicBezTo>
                  <a:pt x="1181136" y="745126"/>
                  <a:pt x="1174791" y="750495"/>
                  <a:pt x="1165518" y="754888"/>
                </a:cubicBezTo>
                <a:cubicBezTo>
                  <a:pt x="1201146" y="776850"/>
                  <a:pt x="1235798" y="796373"/>
                  <a:pt x="1268986" y="818823"/>
                </a:cubicBezTo>
                <a:cubicBezTo>
                  <a:pt x="1364645" y="882759"/>
                  <a:pt x="1436390" y="967193"/>
                  <a:pt x="1480803" y="1073589"/>
                </a:cubicBezTo>
                <a:cubicBezTo>
                  <a:pt x="1501789" y="1123859"/>
                  <a:pt x="1496909" y="1174617"/>
                  <a:pt x="1473970" y="1223423"/>
                </a:cubicBezTo>
                <a:cubicBezTo>
                  <a:pt x="1469090" y="1233672"/>
                  <a:pt x="1457864" y="1241481"/>
                  <a:pt x="1449079" y="1249290"/>
                </a:cubicBezTo>
                <a:cubicBezTo>
                  <a:pt x="1377823" y="1311761"/>
                  <a:pt x="1296805" y="1311761"/>
                  <a:pt x="1214812" y="1280526"/>
                </a:cubicBezTo>
                <a:cubicBezTo>
                  <a:pt x="1116712" y="1242945"/>
                  <a:pt x="1027397" y="1188283"/>
                  <a:pt x="947356" y="1119467"/>
                </a:cubicBezTo>
                <a:cubicBezTo>
                  <a:pt x="931738" y="1105801"/>
                  <a:pt x="913680" y="1094576"/>
                  <a:pt x="886837" y="1075053"/>
                </a:cubicBezTo>
                <a:cubicBezTo>
                  <a:pt x="945892" y="1356663"/>
                  <a:pt x="910264" y="1622654"/>
                  <a:pt x="838519" y="1896454"/>
                </a:cubicBezTo>
                <a:cubicBezTo>
                  <a:pt x="871707" y="1865219"/>
                  <a:pt x="896110" y="1838863"/>
                  <a:pt x="923929" y="1816901"/>
                </a:cubicBezTo>
                <a:cubicBezTo>
                  <a:pt x="975663" y="1775904"/>
                  <a:pt x="1025933" y="1730515"/>
                  <a:pt x="1083524" y="1699767"/>
                </a:cubicBezTo>
                <a:cubicBezTo>
                  <a:pt x="1173815" y="1651449"/>
                  <a:pt x="1271426" y="1644617"/>
                  <a:pt x="1368550" y="1685613"/>
                </a:cubicBezTo>
                <a:cubicBezTo>
                  <a:pt x="1390512" y="1694886"/>
                  <a:pt x="1411987" y="1707088"/>
                  <a:pt x="1431997" y="1720754"/>
                </a:cubicBezTo>
                <a:cubicBezTo>
                  <a:pt x="1441270" y="1727098"/>
                  <a:pt x="1449567" y="1737836"/>
                  <a:pt x="1453472" y="1748573"/>
                </a:cubicBezTo>
                <a:cubicBezTo>
                  <a:pt x="1481291" y="1830079"/>
                  <a:pt x="1483731" y="1912072"/>
                  <a:pt x="1453960" y="1993578"/>
                </a:cubicBezTo>
                <a:cubicBezTo>
                  <a:pt x="1435902" y="2043360"/>
                  <a:pt x="1421748" y="2095582"/>
                  <a:pt x="1395393" y="2140971"/>
                </a:cubicBezTo>
                <a:cubicBezTo>
                  <a:pt x="1352444" y="2215156"/>
                  <a:pt x="1320232" y="2295685"/>
                  <a:pt x="1260689" y="2360109"/>
                </a:cubicBezTo>
                <a:cubicBezTo>
                  <a:pt x="1209443" y="2415748"/>
                  <a:pt x="1163565" y="2476267"/>
                  <a:pt x="1110855" y="2529465"/>
                </a:cubicBezTo>
                <a:cubicBezTo>
                  <a:pt x="1020077" y="2620732"/>
                  <a:pt x="914656" y="2691012"/>
                  <a:pt x="793618" y="2735913"/>
                </a:cubicBezTo>
                <a:cubicBezTo>
                  <a:pt x="749693" y="2752019"/>
                  <a:pt x="704303" y="2763733"/>
                  <a:pt x="659890" y="2777886"/>
                </a:cubicBezTo>
                <a:cubicBezTo>
                  <a:pt x="648665" y="2781303"/>
                  <a:pt x="636951" y="2786183"/>
                  <a:pt x="627678" y="2792528"/>
                </a:cubicBezTo>
                <a:cubicBezTo>
                  <a:pt x="602787" y="2809610"/>
                  <a:pt x="577896" y="2804241"/>
                  <a:pt x="554470" y="2792528"/>
                </a:cubicBezTo>
                <a:cubicBezTo>
                  <a:pt x="530067" y="2780327"/>
                  <a:pt x="530067" y="2754460"/>
                  <a:pt x="534459" y="2732009"/>
                </a:cubicBezTo>
                <a:cubicBezTo>
                  <a:pt x="550565" y="2642694"/>
                  <a:pt x="568135" y="2553868"/>
                  <a:pt x="586193" y="2465041"/>
                </a:cubicBezTo>
                <a:cubicBezTo>
                  <a:pt x="599371" y="2401594"/>
                  <a:pt x="613525" y="2338635"/>
                  <a:pt x="628166" y="2275675"/>
                </a:cubicBezTo>
                <a:cubicBezTo>
                  <a:pt x="650617" y="2180504"/>
                  <a:pt x="673556" y="2085333"/>
                  <a:pt x="697959" y="1990161"/>
                </a:cubicBezTo>
                <a:cubicBezTo>
                  <a:pt x="710160" y="1941844"/>
                  <a:pt x="725778" y="1894502"/>
                  <a:pt x="739932" y="1847161"/>
                </a:cubicBezTo>
                <a:cubicBezTo>
                  <a:pt x="741884" y="1839840"/>
                  <a:pt x="743836" y="1832519"/>
                  <a:pt x="745300" y="1825198"/>
                </a:cubicBezTo>
                <a:cubicBezTo>
                  <a:pt x="765799" y="1723194"/>
                  <a:pt x="786785" y="1621190"/>
                  <a:pt x="806307" y="1519186"/>
                </a:cubicBezTo>
                <a:cubicBezTo>
                  <a:pt x="813140" y="1483558"/>
                  <a:pt x="816557" y="1447441"/>
                  <a:pt x="821437" y="1411813"/>
                </a:cubicBezTo>
                <a:cubicBezTo>
                  <a:pt x="820461" y="1411813"/>
                  <a:pt x="819485" y="1411325"/>
                  <a:pt x="818021" y="1410837"/>
                </a:cubicBezTo>
                <a:close/>
                <a:moveTo>
                  <a:pt x="681853" y="2686132"/>
                </a:moveTo>
                <a:cubicBezTo>
                  <a:pt x="703327" y="2681739"/>
                  <a:pt x="717481" y="2681251"/>
                  <a:pt x="729194" y="2675394"/>
                </a:cubicBezTo>
                <a:cubicBezTo>
                  <a:pt x="799475" y="2640742"/>
                  <a:pt x="870731" y="2608042"/>
                  <a:pt x="931250" y="2557284"/>
                </a:cubicBezTo>
                <a:cubicBezTo>
                  <a:pt x="971759" y="2523120"/>
                  <a:pt x="1015196" y="2492373"/>
                  <a:pt x="1052288" y="2455280"/>
                </a:cubicBezTo>
                <a:cubicBezTo>
                  <a:pt x="1102558" y="2405498"/>
                  <a:pt x="1152828" y="2354740"/>
                  <a:pt x="1194313" y="2297638"/>
                </a:cubicBezTo>
                <a:cubicBezTo>
                  <a:pt x="1241167" y="2233214"/>
                  <a:pt x="1283628" y="2165862"/>
                  <a:pt x="1317792" y="2092165"/>
                </a:cubicBezTo>
                <a:cubicBezTo>
                  <a:pt x="1348539" y="2025302"/>
                  <a:pt x="1371478" y="1957462"/>
                  <a:pt x="1386120" y="1886205"/>
                </a:cubicBezTo>
                <a:cubicBezTo>
                  <a:pt x="1389536" y="1870099"/>
                  <a:pt x="1386608" y="1852529"/>
                  <a:pt x="1386608" y="1826662"/>
                </a:cubicBezTo>
                <a:cubicBezTo>
                  <a:pt x="1350492" y="1853993"/>
                  <a:pt x="1320720" y="1874492"/>
                  <a:pt x="1293389" y="1897430"/>
                </a:cubicBezTo>
                <a:cubicBezTo>
                  <a:pt x="1249464" y="1934523"/>
                  <a:pt x="1204562" y="1971127"/>
                  <a:pt x="1164054" y="2011148"/>
                </a:cubicBezTo>
                <a:cubicBezTo>
                  <a:pt x="1136234" y="2038479"/>
                  <a:pt x="1115736" y="2072643"/>
                  <a:pt x="1090845" y="2102415"/>
                </a:cubicBezTo>
                <a:cubicBezTo>
                  <a:pt x="1043015" y="2160494"/>
                  <a:pt x="993722" y="2217108"/>
                  <a:pt x="952725" y="2280556"/>
                </a:cubicBezTo>
                <a:cubicBezTo>
                  <a:pt x="946380" y="2290805"/>
                  <a:pt x="936619" y="2298614"/>
                  <a:pt x="929786" y="2308375"/>
                </a:cubicBezTo>
                <a:cubicBezTo>
                  <a:pt x="890253" y="2365478"/>
                  <a:pt x="851209" y="2422580"/>
                  <a:pt x="812652" y="2479683"/>
                </a:cubicBezTo>
                <a:cubicBezTo>
                  <a:pt x="772631" y="2538738"/>
                  <a:pt x="733587" y="2597793"/>
                  <a:pt x="694054" y="2656848"/>
                </a:cubicBezTo>
                <a:cubicBezTo>
                  <a:pt x="689662" y="2663681"/>
                  <a:pt x="688197" y="2671002"/>
                  <a:pt x="681853" y="2686132"/>
                </a:cubicBezTo>
                <a:close/>
                <a:moveTo>
                  <a:pt x="860482" y="543559"/>
                </a:moveTo>
                <a:cubicBezTo>
                  <a:pt x="858530" y="523060"/>
                  <a:pt x="858530" y="509883"/>
                  <a:pt x="856089" y="496217"/>
                </a:cubicBezTo>
                <a:cubicBezTo>
                  <a:pt x="842912" y="409343"/>
                  <a:pt x="824854" y="323445"/>
                  <a:pt x="793618" y="241451"/>
                </a:cubicBezTo>
                <a:cubicBezTo>
                  <a:pt x="779952" y="205335"/>
                  <a:pt x="760430" y="169707"/>
                  <a:pt x="737003" y="138959"/>
                </a:cubicBezTo>
                <a:cubicBezTo>
                  <a:pt x="691126" y="79904"/>
                  <a:pt x="620357" y="65750"/>
                  <a:pt x="558374" y="102843"/>
                </a:cubicBezTo>
                <a:cubicBezTo>
                  <a:pt x="512497" y="130174"/>
                  <a:pt x="490046" y="177027"/>
                  <a:pt x="474428" y="226809"/>
                </a:cubicBezTo>
                <a:cubicBezTo>
                  <a:pt x="443193" y="327349"/>
                  <a:pt x="462715" y="424961"/>
                  <a:pt x="494927" y="520620"/>
                </a:cubicBezTo>
                <a:cubicBezTo>
                  <a:pt x="511033" y="568938"/>
                  <a:pt x="528115" y="618232"/>
                  <a:pt x="564719" y="662157"/>
                </a:cubicBezTo>
                <a:cubicBezTo>
                  <a:pt x="633535" y="554784"/>
                  <a:pt x="739932" y="537214"/>
                  <a:pt x="860482" y="543559"/>
                </a:cubicBezTo>
                <a:close/>
                <a:moveTo>
                  <a:pt x="880980" y="968169"/>
                </a:moveTo>
                <a:cubicBezTo>
                  <a:pt x="888789" y="977930"/>
                  <a:pt x="891717" y="983299"/>
                  <a:pt x="896110" y="987203"/>
                </a:cubicBezTo>
                <a:cubicBezTo>
                  <a:pt x="982008" y="1066757"/>
                  <a:pt x="1078155" y="1132644"/>
                  <a:pt x="1179183" y="1191211"/>
                </a:cubicBezTo>
                <a:cubicBezTo>
                  <a:pt x="1224573" y="1217566"/>
                  <a:pt x="1277283" y="1231720"/>
                  <a:pt x="1332433" y="1223911"/>
                </a:cubicBezTo>
                <a:cubicBezTo>
                  <a:pt x="1394417" y="1215614"/>
                  <a:pt x="1432485" y="1153143"/>
                  <a:pt x="1414427" y="1093600"/>
                </a:cubicBezTo>
                <a:cubicBezTo>
                  <a:pt x="1390024" y="1013558"/>
                  <a:pt x="1343171" y="950111"/>
                  <a:pt x="1277771" y="900329"/>
                </a:cubicBezTo>
                <a:cubicBezTo>
                  <a:pt x="1235798" y="868117"/>
                  <a:pt x="1191873" y="837857"/>
                  <a:pt x="1146483" y="810526"/>
                </a:cubicBezTo>
                <a:cubicBezTo>
                  <a:pt x="1101582" y="783683"/>
                  <a:pt x="1051312" y="770017"/>
                  <a:pt x="999578" y="752935"/>
                </a:cubicBezTo>
                <a:cubicBezTo>
                  <a:pt x="989817" y="844202"/>
                  <a:pt x="953701" y="914971"/>
                  <a:pt x="880980" y="968169"/>
                </a:cubicBezTo>
                <a:close/>
                <a:moveTo>
                  <a:pt x="662330" y="992084"/>
                </a:moveTo>
                <a:cubicBezTo>
                  <a:pt x="642808" y="1023807"/>
                  <a:pt x="616941" y="1059436"/>
                  <a:pt x="597907" y="1097992"/>
                </a:cubicBezTo>
                <a:cubicBezTo>
                  <a:pt x="558862" y="1178034"/>
                  <a:pt x="522746" y="1259051"/>
                  <a:pt x="510056" y="1348854"/>
                </a:cubicBezTo>
                <a:cubicBezTo>
                  <a:pt x="504200" y="1391803"/>
                  <a:pt x="492486" y="1435240"/>
                  <a:pt x="491998" y="1478189"/>
                </a:cubicBezTo>
                <a:cubicBezTo>
                  <a:pt x="491510" y="1509913"/>
                  <a:pt x="502248" y="1542613"/>
                  <a:pt x="511521" y="1573848"/>
                </a:cubicBezTo>
                <a:cubicBezTo>
                  <a:pt x="517377" y="1594347"/>
                  <a:pt x="535435" y="1602644"/>
                  <a:pt x="554958" y="1590930"/>
                </a:cubicBezTo>
                <a:cubicBezTo>
                  <a:pt x="585217" y="1571896"/>
                  <a:pt x="621334" y="1555302"/>
                  <a:pt x="641832" y="1527971"/>
                </a:cubicBezTo>
                <a:cubicBezTo>
                  <a:pt x="695518" y="1457691"/>
                  <a:pt x="737003" y="1380089"/>
                  <a:pt x="760918" y="1293215"/>
                </a:cubicBezTo>
                <a:cubicBezTo>
                  <a:pt x="783369" y="1212686"/>
                  <a:pt x="778000" y="1128252"/>
                  <a:pt x="796058" y="1047234"/>
                </a:cubicBezTo>
                <a:cubicBezTo>
                  <a:pt x="799475" y="1032592"/>
                  <a:pt x="793618" y="1015510"/>
                  <a:pt x="792154" y="1002333"/>
                </a:cubicBezTo>
                <a:cubicBezTo>
                  <a:pt x="749205" y="999405"/>
                  <a:pt x="712112" y="996476"/>
                  <a:pt x="662330" y="992084"/>
                </a:cubicBezTo>
                <a:close/>
                <a:moveTo>
                  <a:pt x="522746" y="745126"/>
                </a:moveTo>
                <a:cubicBezTo>
                  <a:pt x="506152" y="745126"/>
                  <a:pt x="495415" y="743174"/>
                  <a:pt x="485166" y="745615"/>
                </a:cubicBezTo>
                <a:cubicBezTo>
                  <a:pt x="375353" y="769041"/>
                  <a:pt x="267980" y="799789"/>
                  <a:pt x="174273" y="864213"/>
                </a:cubicBezTo>
                <a:cubicBezTo>
                  <a:pt x="153286" y="878366"/>
                  <a:pt x="134252" y="895936"/>
                  <a:pt x="117658" y="914971"/>
                </a:cubicBezTo>
                <a:cubicBezTo>
                  <a:pt x="72757" y="966705"/>
                  <a:pt x="88863" y="1025272"/>
                  <a:pt x="153774" y="1046258"/>
                </a:cubicBezTo>
                <a:cubicBezTo>
                  <a:pt x="177689" y="1054067"/>
                  <a:pt x="204044" y="1058459"/>
                  <a:pt x="229423" y="1058948"/>
                </a:cubicBezTo>
                <a:cubicBezTo>
                  <a:pt x="353878" y="1061388"/>
                  <a:pt x="456858" y="1000869"/>
                  <a:pt x="558862" y="939862"/>
                </a:cubicBezTo>
                <a:cubicBezTo>
                  <a:pt x="563255" y="937421"/>
                  <a:pt x="565695" y="931076"/>
                  <a:pt x="569111" y="925708"/>
                </a:cubicBezTo>
                <a:cubicBezTo>
                  <a:pt x="519330" y="874462"/>
                  <a:pt x="502736" y="815895"/>
                  <a:pt x="522746" y="745126"/>
                </a:cubicBezTo>
                <a:close/>
                <a:moveTo>
                  <a:pt x="954189" y="590412"/>
                </a:moveTo>
                <a:cubicBezTo>
                  <a:pt x="966390" y="617255"/>
                  <a:pt x="976639" y="642146"/>
                  <a:pt x="988841" y="666061"/>
                </a:cubicBezTo>
                <a:cubicBezTo>
                  <a:pt x="993233" y="674358"/>
                  <a:pt x="1002995" y="684119"/>
                  <a:pt x="1010804" y="685095"/>
                </a:cubicBezTo>
                <a:cubicBezTo>
                  <a:pt x="1059121" y="690464"/>
                  <a:pt x="1107927" y="692904"/>
                  <a:pt x="1153316" y="673382"/>
                </a:cubicBezTo>
                <a:cubicBezTo>
                  <a:pt x="1200170" y="652884"/>
                  <a:pt x="1246535" y="629945"/>
                  <a:pt x="1289972" y="602614"/>
                </a:cubicBezTo>
                <a:cubicBezTo>
                  <a:pt x="1331945" y="576259"/>
                  <a:pt x="1368062" y="540630"/>
                  <a:pt x="1392464" y="496217"/>
                </a:cubicBezTo>
                <a:cubicBezTo>
                  <a:pt x="1414915" y="454732"/>
                  <a:pt x="1405642" y="432770"/>
                  <a:pt x="1358300" y="426913"/>
                </a:cubicBezTo>
                <a:cubicBezTo>
                  <a:pt x="1288996" y="418616"/>
                  <a:pt x="1218716" y="418128"/>
                  <a:pt x="1151852" y="441067"/>
                </a:cubicBezTo>
                <a:cubicBezTo>
                  <a:pt x="1126473" y="449852"/>
                  <a:pt x="1102070" y="464005"/>
                  <a:pt x="1081572" y="480599"/>
                </a:cubicBezTo>
                <a:cubicBezTo>
                  <a:pt x="1037647" y="514763"/>
                  <a:pt x="996650" y="552832"/>
                  <a:pt x="954189" y="590412"/>
                </a:cubicBezTo>
                <a:close/>
                <a:moveTo>
                  <a:pt x="920513" y="719748"/>
                </a:moveTo>
                <a:cubicBezTo>
                  <a:pt x="918561" y="637266"/>
                  <a:pt x="896598" y="612863"/>
                  <a:pt x="826806" y="614327"/>
                </a:cubicBezTo>
                <a:cubicBezTo>
                  <a:pt x="767263" y="615303"/>
                  <a:pt x="714553" y="640682"/>
                  <a:pt x="670627" y="679239"/>
                </a:cubicBezTo>
                <a:cubicBezTo>
                  <a:pt x="634511" y="710474"/>
                  <a:pt x="611572" y="751959"/>
                  <a:pt x="603275" y="799789"/>
                </a:cubicBezTo>
                <a:cubicBezTo>
                  <a:pt x="598883" y="823704"/>
                  <a:pt x="594490" y="849083"/>
                  <a:pt x="614013" y="869093"/>
                </a:cubicBezTo>
                <a:cubicBezTo>
                  <a:pt x="654522" y="910578"/>
                  <a:pt x="747252" y="946206"/>
                  <a:pt x="818509" y="905697"/>
                </a:cubicBezTo>
                <a:cubicBezTo>
                  <a:pt x="895622" y="860796"/>
                  <a:pt x="914656" y="788076"/>
                  <a:pt x="920513" y="719748"/>
                </a:cubicBezTo>
                <a:close/>
                <a:moveTo>
                  <a:pt x="1309007" y="1753941"/>
                </a:moveTo>
                <a:cubicBezTo>
                  <a:pt x="1273378" y="1749061"/>
                  <a:pt x="1247999" y="1757358"/>
                  <a:pt x="1221644" y="1758822"/>
                </a:cubicBezTo>
                <a:cubicBezTo>
                  <a:pt x="1183576" y="1760774"/>
                  <a:pt x="1153804" y="1777856"/>
                  <a:pt x="1122081" y="1797867"/>
                </a:cubicBezTo>
                <a:cubicBezTo>
                  <a:pt x="1053265" y="1840816"/>
                  <a:pt x="1000066" y="1900847"/>
                  <a:pt x="941011" y="1955021"/>
                </a:cubicBezTo>
                <a:cubicBezTo>
                  <a:pt x="892206" y="1999922"/>
                  <a:pt x="859018" y="2055073"/>
                  <a:pt x="828758" y="2112664"/>
                </a:cubicBezTo>
                <a:cubicBezTo>
                  <a:pt x="800451" y="2167326"/>
                  <a:pt x="774096" y="2223453"/>
                  <a:pt x="750669" y="2280556"/>
                </a:cubicBezTo>
                <a:cubicBezTo>
                  <a:pt x="737979" y="2310815"/>
                  <a:pt x="733099" y="2344491"/>
                  <a:pt x="722361" y="2385488"/>
                </a:cubicBezTo>
                <a:cubicBezTo>
                  <a:pt x="737003" y="2376215"/>
                  <a:pt x="743348" y="2374263"/>
                  <a:pt x="746276" y="2369870"/>
                </a:cubicBezTo>
                <a:cubicBezTo>
                  <a:pt x="782393" y="2314720"/>
                  <a:pt x="814116" y="2256641"/>
                  <a:pt x="854137" y="2204419"/>
                </a:cubicBezTo>
                <a:cubicBezTo>
                  <a:pt x="897574" y="2147316"/>
                  <a:pt x="942475" y="2091189"/>
                  <a:pt x="987865" y="2036039"/>
                </a:cubicBezTo>
                <a:cubicBezTo>
                  <a:pt x="1016172" y="2001875"/>
                  <a:pt x="1046920" y="1968687"/>
                  <a:pt x="1078644" y="1936963"/>
                </a:cubicBezTo>
                <a:cubicBezTo>
                  <a:pt x="1117200" y="1898407"/>
                  <a:pt x="1155269" y="1860826"/>
                  <a:pt x="1199682" y="1829590"/>
                </a:cubicBezTo>
                <a:cubicBezTo>
                  <a:pt x="1233358" y="1805676"/>
                  <a:pt x="1267522" y="1782737"/>
                  <a:pt x="1309007" y="175394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8"/>
          <p:cNvSpPr/>
          <p:nvPr>
            <p:ph idx="2" type="pic"/>
          </p:nvPr>
        </p:nvSpPr>
        <p:spPr>
          <a:xfrm rot="-120618">
            <a:off x="590492" y="510210"/>
            <a:ext cx="2847853" cy="4137748"/>
          </a:xfrm>
          <a:prstGeom prst="rect">
            <a:avLst/>
          </a:prstGeom>
          <a:noFill/>
          <a:ln>
            <a:noFill/>
          </a:ln>
        </p:spPr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9"/>
          <p:cNvSpPr txBox="1"/>
          <p:nvPr>
            <p:ph idx="1" type="body"/>
          </p:nvPr>
        </p:nvSpPr>
        <p:spPr>
          <a:xfrm>
            <a:off x="855300" y="4406300"/>
            <a:ext cx="74334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 algn="ctr">
              <a:spcBef>
                <a:spcPts val="0"/>
              </a:spcBef>
              <a:spcAft>
                <a:spcPts val="800"/>
              </a:spcAft>
              <a:buSzPts val="1800"/>
              <a:buNone/>
              <a:defRPr sz="1800"/>
            </a:lvl1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55300" y="836000"/>
            <a:ext cx="7433400" cy="3963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chitects Daughter"/>
              <a:buNone/>
              <a:defRPr sz="32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55300" y="1353947"/>
            <a:ext cx="7433400" cy="3033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M Sans"/>
              <a:buChar char="●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indent="-381000" lvl="1" marL="914400" rtl="0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M Sans"/>
              <a:buChar char="○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indent="-381000" lvl="2" marL="1371600" rtl="0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M Sans"/>
              <a:buChar char="■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indent="-381000" lvl="3" marL="1828800" rtl="0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M Sans"/>
              <a:buChar char="●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indent="-381000" lvl="4" marL="2286000" rtl="0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M Sans"/>
              <a:buChar char="○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indent="-381000" lvl="5" marL="2743200" rtl="0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M Sans"/>
              <a:buChar char="■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indent="-381000" lvl="6" marL="3200400" rtl="0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M Sans"/>
              <a:buChar char="●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indent="-381000" lvl="7" marL="3657600" rtl="0">
              <a:lnSpc>
                <a:spcPct val="120000"/>
              </a:lnSpc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M Sans"/>
              <a:buChar char="○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indent="-381000" lvl="8" marL="4114800" rtl="0">
              <a:lnSpc>
                <a:spcPct val="120000"/>
              </a:lnSpc>
              <a:spcBef>
                <a:spcPts val="800"/>
              </a:spcBef>
              <a:spcAft>
                <a:spcPts val="800"/>
              </a:spcAft>
              <a:buClr>
                <a:schemeClr val="dk1"/>
              </a:buClr>
              <a:buSzPts val="2400"/>
              <a:buFont typeface="DM Sans"/>
              <a:buChar char="■"/>
              <a:defRPr sz="24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8.jp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9.jpg"/><Relationship Id="rId4" Type="http://schemas.openxmlformats.org/officeDocument/2006/relationships/image" Target="../media/image17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9.jpg"/><Relationship Id="rId4" Type="http://schemas.openxmlformats.org/officeDocument/2006/relationships/image" Target="../media/image14.jpg"/><Relationship Id="rId5" Type="http://schemas.openxmlformats.org/officeDocument/2006/relationships/image" Target="../media/image6.jpg"/><Relationship Id="rId6" Type="http://schemas.openxmlformats.org/officeDocument/2006/relationships/image" Target="../media/image11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3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2.jpg"/><Relationship Id="rId4" Type="http://schemas.openxmlformats.org/officeDocument/2006/relationships/image" Target="../media/image21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8.jpg"/><Relationship Id="rId4" Type="http://schemas.openxmlformats.org/officeDocument/2006/relationships/image" Target="../media/image15.jpg"/><Relationship Id="rId5" Type="http://schemas.openxmlformats.org/officeDocument/2006/relationships/image" Target="../media/image5.jpg"/><Relationship Id="rId6" Type="http://schemas.openxmlformats.org/officeDocument/2006/relationships/image" Target="../media/image7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s://www.pexels.com/&amp;utm_source=slidescarnival" TargetMode="Externa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3.jpg"/><Relationship Id="rId4" Type="http://schemas.openxmlformats.org/officeDocument/2006/relationships/image" Target="../media/image2.jpg"/><Relationship Id="rId9" Type="http://schemas.openxmlformats.org/officeDocument/2006/relationships/image" Target="../media/image23.jpg"/><Relationship Id="rId5" Type="http://schemas.openxmlformats.org/officeDocument/2006/relationships/image" Target="../media/image10.jpg"/><Relationship Id="rId6" Type="http://schemas.openxmlformats.org/officeDocument/2006/relationships/image" Target="../media/image16.jpg"/><Relationship Id="rId7" Type="http://schemas.openxmlformats.org/officeDocument/2006/relationships/image" Target="../media/image4.jpg"/><Relationship Id="rId8" Type="http://schemas.openxmlformats.org/officeDocument/2006/relationships/image" Target="../media/image20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22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dk2"/>
        </a:solidFill>
      </p:bgPr>
    </p:bg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3" name="Google Shape;73;p11"/>
          <p:cNvGrpSpPr/>
          <p:nvPr/>
        </p:nvGrpSpPr>
        <p:grpSpPr>
          <a:xfrm>
            <a:off x="1090344" y="716306"/>
            <a:ext cx="6784129" cy="3714443"/>
            <a:chOff x="-28537" y="0"/>
            <a:chExt cx="18091011" cy="9905182"/>
          </a:xfrm>
        </p:grpSpPr>
        <p:grpSp>
          <p:nvGrpSpPr>
            <p:cNvPr id="74" name="Google Shape;74;p11"/>
            <p:cNvGrpSpPr/>
            <p:nvPr/>
          </p:nvGrpSpPr>
          <p:grpSpPr>
            <a:xfrm>
              <a:off x="-28537" y="673652"/>
              <a:ext cx="17622659" cy="9231530"/>
              <a:chOff x="-3810" y="0"/>
              <a:chExt cx="2352825" cy="1232514"/>
            </a:xfrm>
          </p:grpSpPr>
          <p:sp>
            <p:nvSpPr>
              <p:cNvPr id="75" name="Google Shape;75;p11"/>
              <p:cNvSpPr/>
              <p:nvPr/>
            </p:nvSpPr>
            <p:spPr>
              <a:xfrm>
                <a:off x="10160" y="16510"/>
                <a:ext cx="2323615" cy="1205844"/>
              </a:xfrm>
              <a:custGeom>
                <a:rect b="b" l="l" r="r" t="t"/>
                <a:pathLst>
                  <a:path extrusionOk="0" h="1205844" w="2323615">
                    <a:moveTo>
                      <a:pt x="2323615" y="1205844"/>
                    </a:moveTo>
                    <a:lnTo>
                      <a:pt x="0" y="1198224"/>
                    </a:lnTo>
                    <a:lnTo>
                      <a:pt x="0" y="431445"/>
                    </a:lnTo>
                    <a:lnTo>
                      <a:pt x="17780" y="19050"/>
                    </a:lnTo>
                    <a:lnTo>
                      <a:pt x="1156542" y="0"/>
                    </a:lnTo>
                    <a:lnTo>
                      <a:pt x="2304565" y="5080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</p:sp>
          <p:sp>
            <p:nvSpPr>
              <p:cNvPr id="76" name="Google Shape;76;p11"/>
              <p:cNvSpPr/>
              <p:nvPr/>
            </p:nvSpPr>
            <p:spPr>
              <a:xfrm>
                <a:off x="-3810" y="0"/>
                <a:ext cx="2352825" cy="1232514"/>
              </a:xfrm>
              <a:custGeom>
                <a:rect b="b" l="l" r="r" t="t"/>
                <a:pathLst>
                  <a:path extrusionOk="0" h="1232514" w="2352825">
                    <a:moveTo>
                      <a:pt x="2318535" y="21590"/>
                    </a:moveTo>
                    <a:cubicBezTo>
                      <a:pt x="2319805" y="34290"/>
                      <a:pt x="2319805" y="44450"/>
                      <a:pt x="2321075" y="54610"/>
                    </a:cubicBezTo>
                    <a:cubicBezTo>
                      <a:pt x="2323615" y="81462"/>
                      <a:pt x="2324885" y="106249"/>
                      <a:pt x="2327425" y="130151"/>
                    </a:cubicBezTo>
                    <a:cubicBezTo>
                      <a:pt x="2327425" y="164675"/>
                      <a:pt x="2340125" y="845432"/>
                      <a:pt x="2346475" y="879957"/>
                    </a:cubicBezTo>
                    <a:cubicBezTo>
                      <a:pt x="2352825" y="932186"/>
                      <a:pt x="2349015" y="985301"/>
                      <a:pt x="2349015" y="1037531"/>
                    </a:cubicBezTo>
                    <a:cubicBezTo>
                      <a:pt x="2349015" y="1083564"/>
                      <a:pt x="2350285" y="1126056"/>
                      <a:pt x="2351555" y="1171554"/>
                    </a:cubicBezTo>
                    <a:cubicBezTo>
                      <a:pt x="2351555" y="1193144"/>
                      <a:pt x="2351555" y="1207114"/>
                      <a:pt x="2351555" y="1231244"/>
                    </a:cubicBezTo>
                    <a:cubicBezTo>
                      <a:pt x="2328695" y="1231244"/>
                      <a:pt x="2308375" y="1232514"/>
                      <a:pt x="2285985" y="1231244"/>
                    </a:cubicBezTo>
                    <a:cubicBezTo>
                      <a:pt x="2170530" y="1226164"/>
                      <a:pt x="2053298" y="1232514"/>
                      <a:pt x="1937843" y="1227434"/>
                    </a:cubicBezTo>
                    <a:cubicBezTo>
                      <a:pt x="1868570" y="1223624"/>
                      <a:pt x="1801074" y="1226164"/>
                      <a:pt x="1731801" y="1223624"/>
                    </a:cubicBezTo>
                    <a:cubicBezTo>
                      <a:pt x="1699829" y="1222354"/>
                      <a:pt x="1667856" y="1221084"/>
                      <a:pt x="1635884" y="1219814"/>
                    </a:cubicBezTo>
                    <a:cubicBezTo>
                      <a:pt x="1616346" y="1219814"/>
                      <a:pt x="1598583" y="1221084"/>
                      <a:pt x="1579045" y="1221084"/>
                    </a:cubicBezTo>
                    <a:cubicBezTo>
                      <a:pt x="1529310" y="1219814"/>
                      <a:pt x="1392541" y="1221084"/>
                      <a:pt x="1342806" y="1219814"/>
                    </a:cubicBezTo>
                    <a:cubicBezTo>
                      <a:pt x="1307282" y="1218544"/>
                      <a:pt x="596789" y="1227434"/>
                      <a:pt x="561265" y="1226164"/>
                    </a:cubicBezTo>
                    <a:cubicBezTo>
                      <a:pt x="552384" y="1226164"/>
                      <a:pt x="541726" y="1227434"/>
                      <a:pt x="532845" y="1227434"/>
                    </a:cubicBezTo>
                    <a:cubicBezTo>
                      <a:pt x="511530" y="1227434"/>
                      <a:pt x="491992" y="1228704"/>
                      <a:pt x="470677" y="1228704"/>
                    </a:cubicBezTo>
                    <a:cubicBezTo>
                      <a:pt x="417390" y="1228704"/>
                      <a:pt x="365879" y="1227434"/>
                      <a:pt x="312592" y="1226164"/>
                    </a:cubicBezTo>
                    <a:cubicBezTo>
                      <a:pt x="280620" y="1224894"/>
                      <a:pt x="248648" y="1223624"/>
                      <a:pt x="218452" y="1222354"/>
                    </a:cubicBezTo>
                    <a:cubicBezTo>
                      <a:pt x="161613" y="1221084"/>
                      <a:pt x="104774" y="1219814"/>
                      <a:pt x="48260" y="1219814"/>
                    </a:cubicBezTo>
                    <a:cubicBezTo>
                      <a:pt x="38100" y="1219814"/>
                      <a:pt x="29210" y="1219814"/>
                      <a:pt x="19050" y="1218544"/>
                    </a:cubicBezTo>
                    <a:cubicBezTo>
                      <a:pt x="10160" y="1217274"/>
                      <a:pt x="5080" y="1210924"/>
                      <a:pt x="7620" y="1202034"/>
                    </a:cubicBezTo>
                    <a:cubicBezTo>
                      <a:pt x="16510" y="1170318"/>
                      <a:pt x="12700" y="1148187"/>
                      <a:pt x="11430" y="1125171"/>
                    </a:cubicBezTo>
                    <a:cubicBezTo>
                      <a:pt x="10160" y="1078252"/>
                      <a:pt x="6350" y="1032219"/>
                      <a:pt x="7620" y="985301"/>
                    </a:cubicBezTo>
                    <a:cubicBezTo>
                      <a:pt x="5080" y="926875"/>
                      <a:pt x="0" y="203626"/>
                      <a:pt x="7620" y="144315"/>
                    </a:cubicBezTo>
                    <a:cubicBezTo>
                      <a:pt x="8890" y="132806"/>
                      <a:pt x="7620" y="120413"/>
                      <a:pt x="8890" y="108905"/>
                    </a:cubicBezTo>
                    <a:cubicBezTo>
                      <a:pt x="10160" y="90314"/>
                      <a:pt x="12700" y="69954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60368" y="30480"/>
                      <a:pt x="88787" y="29210"/>
                    </a:cubicBezTo>
                    <a:cubicBezTo>
                      <a:pt x="136746" y="25400"/>
                      <a:pt x="184704" y="22860"/>
                      <a:pt x="234438" y="20320"/>
                    </a:cubicBezTo>
                    <a:cubicBezTo>
                      <a:pt x="268187" y="17780"/>
                      <a:pt x="301935" y="16510"/>
                      <a:pt x="333907" y="13970"/>
                    </a:cubicBezTo>
                    <a:cubicBezTo>
                      <a:pt x="365879" y="11430"/>
                      <a:pt x="399628" y="8890"/>
                      <a:pt x="431600" y="8890"/>
                    </a:cubicBezTo>
                    <a:cubicBezTo>
                      <a:pt x="467125" y="7620"/>
                      <a:pt x="502649" y="10160"/>
                      <a:pt x="538174" y="8890"/>
                    </a:cubicBezTo>
                    <a:cubicBezTo>
                      <a:pt x="582580" y="8890"/>
                      <a:pt x="1387212" y="6350"/>
                      <a:pt x="1431618" y="5080"/>
                    </a:cubicBezTo>
                    <a:cubicBezTo>
                      <a:pt x="1474247" y="3810"/>
                      <a:pt x="1516877" y="2540"/>
                      <a:pt x="1561283" y="2540"/>
                    </a:cubicBezTo>
                    <a:cubicBezTo>
                      <a:pt x="1634108" y="1270"/>
                      <a:pt x="1705157" y="0"/>
                      <a:pt x="1777983" y="0"/>
                    </a:cubicBezTo>
                    <a:cubicBezTo>
                      <a:pt x="1808179" y="0"/>
                      <a:pt x="1840151" y="2540"/>
                      <a:pt x="1870347" y="2540"/>
                    </a:cubicBezTo>
                    <a:cubicBezTo>
                      <a:pt x="1953830" y="3810"/>
                      <a:pt x="2039088" y="5080"/>
                      <a:pt x="2122571" y="7620"/>
                    </a:cubicBezTo>
                    <a:cubicBezTo>
                      <a:pt x="2166977" y="8890"/>
                      <a:pt x="2211383" y="12700"/>
                      <a:pt x="2255789" y="16510"/>
                    </a:cubicBezTo>
                    <a:cubicBezTo>
                      <a:pt x="2266446" y="16510"/>
                      <a:pt x="2277103" y="16510"/>
                      <a:pt x="2285985" y="16510"/>
                    </a:cubicBezTo>
                    <a:cubicBezTo>
                      <a:pt x="2299485" y="17780"/>
                      <a:pt x="2308375" y="20320"/>
                      <a:pt x="2318535" y="21590"/>
                    </a:cubicBezTo>
                    <a:close/>
                    <a:moveTo>
                      <a:pt x="2328695" y="1214734"/>
                    </a:moveTo>
                    <a:cubicBezTo>
                      <a:pt x="2329965" y="1198224"/>
                      <a:pt x="2331235" y="1185524"/>
                      <a:pt x="2331235" y="1172824"/>
                    </a:cubicBezTo>
                    <a:cubicBezTo>
                      <a:pt x="2329965" y="1121630"/>
                      <a:pt x="2328695" y="1074711"/>
                      <a:pt x="2328695" y="1024252"/>
                    </a:cubicBezTo>
                    <a:cubicBezTo>
                      <a:pt x="2328695" y="1001236"/>
                      <a:pt x="2331235" y="978219"/>
                      <a:pt x="2329965" y="955203"/>
                    </a:cubicBezTo>
                    <a:cubicBezTo>
                      <a:pt x="2329965" y="933957"/>
                      <a:pt x="2328695" y="911826"/>
                      <a:pt x="2327425" y="890580"/>
                    </a:cubicBezTo>
                    <a:cubicBezTo>
                      <a:pt x="2322345" y="857825"/>
                      <a:pt x="2310915" y="179725"/>
                      <a:pt x="2310915" y="146970"/>
                    </a:cubicBezTo>
                    <a:cubicBezTo>
                      <a:pt x="2308375" y="119528"/>
                      <a:pt x="2305835" y="91200"/>
                      <a:pt x="2303295" y="63500"/>
                    </a:cubicBezTo>
                    <a:cubicBezTo>
                      <a:pt x="2302025" y="44450"/>
                      <a:pt x="2300755" y="43180"/>
                      <a:pt x="2280656" y="41910"/>
                    </a:cubicBezTo>
                    <a:cubicBezTo>
                      <a:pt x="2275327" y="41910"/>
                      <a:pt x="2271775" y="41910"/>
                      <a:pt x="2266446" y="40640"/>
                    </a:cubicBezTo>
                    <a:cubicBezTo>
                      <a:pt x="2222040" y="36830"/>
                      <a:pt x="2175858" y="31750"/>
                      <a:pt x="2131453" y="30480"/>
                    </a:cubicBezTo>
                    <a:cubicBezTo>
                      <a:pt x="2023102" y="26670"/>
                      <a:pt x="1912976" y="25400"/>
                      <a:pt x="1804626" y="22860"/>
                    </a:cubicBezTo>
                    <a:cubicBezTo>
                      <a:pt x="1788640" y="22860"/>
                      <a:pt x="1770878" y="22860"/>
                      <a:pt x="1754892" y="22860"/>
                    </a:cubicBezTo>
                    <a:cubicBezTo>
                      <a:pt x="1728248" y="22860"/>
                      <a:pt x="1701605" y="22860"/>
                      <a:pt x="1676738" y="22860"/>
                    </a:cubicBezTo>
                    <a:cubicBezTo>
                      <a:pt x="1619898" y="22860"/>
                      <a:pt x="1563059" y="22860"/>
                      <a:pt x="1507996" y="24130"/>
                    </a:cubicBezTo>
                    <a:cubicBezTo>
                      <a:pt x="1460037" y="25400"/>
                      <a:pt x="651853" y="29210"/>
                      <a:pt x="603894" y="29210"/>
                    </a:cubicBezTo>
                    <a:cubicBezTo>
                      <a:pt x="525740" y="29210"/>
                      <a:pt x="447586" y="26670"/>
                      <a:pt x="369432" y="33020"/>
                    </a:cubicBezTo>
                    <a:cubicBezTo>
                      <a:pt x="328579" y="36830"/>
                      <a:pt x="289502" y="36830"/>
                      <a:pt x="250424" y="38100"/>
                    </a:cubicBezTo>
                    <a:cubicBezTo>
                      <a:pt x="182928" y="41910"/>
                      <a:pt x="115431" y="45720"/>
                      <a:pt x="49530" y="50800"/>
                    </a:cubicBezTo>
                    <a:cubicBezTo>
                      <a:pt x="36830" y="50800"/>
                      <a:pt x="34290" y="53340"/>
                      <a:pt x="33020" y="67298"/>
                    </a:cubicBezTo>
                    <a:cubicBezTo>
                      <a:pt x="31750" y="83232"/>
                      <a:pt x="31750" y="99167"/>
                      <a:pt x="30480" y="115101"/>
                    </a:cubicBezTo>
                    <a:cubicBezTo>
                      <a:pt x="29210" y="141659"/>
                      <a:pt x="26670" y="167331"/>
                      <a:pt x="25400" y="193889"/>
                    </a:cubicBezTo>
                    <a:cubicBezTo>
                      <a:pt x="20320" y="222217"/>
                      <a:pt x="26670" y="914481"/>
                      <a:pt x="29210" y="942809"/>
                    </a:cubicBezTo>
                    <a:cubicBezTo>
                      <a:pt x="29210" y="972908"/>
                      <a:pt x="29210" y="1003891"/>
                      <a:pt x="30480" y="1033990"/>
                    </a:cubicBezTo>
                    <a:cubicBezTo>
                      <a:pt x="30480" y="1056121"/>
                      <a:pt x="33020" y="1078252"/>
                      <a:pt x="33020" y="1100384"/>
                    </a:cubicBezTo>
                    <a:cubicBezTo>
                      <a:pt x="33020" y="1124285"/>
                      <a:pt x="33020" y="1148187"/>
                      <a:pt x="31750" y="1172824"/>
                    </a:cubicBezTo>
                    <a:cubicBezTo>
                      <a:pt x="31750" y="1176634"/>
                      <a:pt x="31750" y="1179174"/>
                      <a:pt x="31750" y="1182984"/>
                    </a:cubicBezTo>
                    <a:cubicBezTo>
                      <a:pt x="31750" y="1193144"/>
                      <a:pt x="35560" y="1196954"/>
                      <a:pt x="44450" y="1196954"/>
                    </a:cubicBezTo>
                    <a:cubicBezTo>
                      <a:pt x="63920" y="1196954"/>
                      <a:pt x="88787" y="1198224"/>
                      <a:pt x="111878" y="1198224"/>
                    </a:cubicBezTo>
                    <a:cubicBezTo>
                      <a:pt x="145627" y="1198224"/>
                      <a:pt x="181151" y="1195684"/>
                      <a:pt x="214900" y="1198224"/>
                    </a:cubicBezTo>
                    <a:cubicBezTo>
                      <a:pt x="269963" y="1202034"/>
                      <a:pt x="325026" y="1204574"/>
                      <a:pt x="380089" y="1203304"/>
                    </a:cubicBezTo>
                    <a:cubicBezTo>
                      <a:pt x="415614" y="1202034"/>
                      <a:pt x="449362" y="1204574"/>
                      <a:pt x="484887" y="1204574"/>
                    </a:cubicBezTo>
                    <a:cubicBezTo>
                      <a:pt x="536398" y="1204574"/>
                      <a:pt x="587908" y="1203304"/>
                      <a:pt x="639419" y="1204574"/>
                    </a:cubicBezTo>
                    <a:cubicBezTo>
                      <a:pt x="715797" y="1205844"/>
                      <a:pt x="1554178" y="1195684"/>
                      <a:pt x="1632332" y="1198224"/>
                    </a:cubicBezTo>
                    <a:cubicBezTo>
                      <a:pt x="1666080" y="1199494"/>
                      <a:pt x="1699829" y="1200764"/>
                      <a:pt x="1731801" y="1200764"/>
                    </a:cubicBezTo>
                    <a:cubicBezTo>
                      <a:pt x="1790416" y="1203304"/>
                      <a:pt x="1847256" y="1199494"/>
                      <a:pt x="1905871" y="1203304"/>
                    </a:cubicBezTo>
                    <a:cubicBezTo>
                      <a:pt x="1953830" y="1205844"/>
                      <a:pt x="2001788" y="1205844"/>
                      <a:pt x="2049746" y="1208384"/>
                    </a:cubicBezTo>
                    <a:cubicBezTo>
                      <a:pt x="2120795" y="1212194"/>
                      <a:pt x="2191844" y="1214734"/>
                      <a:pt x="2262894" y="1216004"/>
                    </a:cubicBezTo>
                    <a:cubicBezTo>
                      <a:pt x="2289537" y="1216004"/>
                      <a:pt x="2308375" y="1214734"/>
                      <a:pt x="2328695" y="1214734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77" name="Google Shape;77;p11"/>
            <p:cNvGrpSpPr/>
            <p:nvPr/>
          </p:nvGrpSpPr>
          <p:grpSpPr>
            <a:xfrm>
              <a:off x="439815" y="0"/>
              <a:ext cx="17622659" cy="9438082"/>
              <a:chOff x="-3810" y="0"/>
              <a:chExt cx="2352825" cy="1260091"/>
            </a:xfrm>
          </p:grpSpPr>
          <p:sp>
            <p:nvSpPr>
              <p:cNvPr id="78" name="Google Shape;78;p11"/>
              <p:cNvSpPr/>
              <p:nvPr/>
            </p:nvSpPr>
            <p:spPr>
              <a:xfrm>
                <a:off x="10160" y="16510"/>
                <a:ext cx="2323615" cy="1233421"/>
              </a:xfrm>
              <a:custGeom>
                <a:rect b="b" l="l" r="r" t="t"/>
                <a:pathLst>
                  <a:path extrusionOk="0" h="1233421" w="2323615">
                    <a:moveTo>
                      <a:pt x="2323615" y="1233421"/>
                    </a:moveTo>
                    <a:lnTo>
                      <a:pt x="0" y="1225801"/>
                    </a:lnTo>
                    <a:lnTo>
                      <a:pt x="0" y="441010"/>
                    </a:lnTo>
                    <a:lnTo>
                      <a:pt x="17780" y="19050"/>
                    </a:lnTo>
                    <a:lnTo>
                      <a:pt x="1156542" y="0"/>
                    </a:lnTo>
                    <a:lnTo>
                      <a:pt x="2304565" y="508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</p:sp>
          <p:sp>
            <p:nvSpPr>
              <p:cNvPr id="79" name="Google Shape;79;p11"/>
              <p:cNvSpPr/>
              <p:nvPr/>
            </p:nvSpPr>
            <p:spPr>
              <a:xfrm>
                <a:off x="-3810" y="0"/>
                <a:ext cx="2352825" cy="1260091"/>
              </a:xfrm>
              <a:custGeom>
                <a:rect b="b" l="l" r="r" t="t"/>
                <a:pathLst>
                  <a:path extrusionOk="0" h="1260091" w="2352825">
                    <a:moveTo>
                      <a:pt x="2318535" y="21590"/>
                    </a:moveTo>
                    <a:cubicBezTo>
                      <a:pt x="2319805" y="34290"/>
                      <a:pt x="2319805" y="44450"/>
                      <a:pt x="2321075" y="54610"/>
                    </a:cubicBezTo>
                    <a:cubicBezTo>
                      <a:pt x="2323615" y="81889"/>
                      <a:pt x="2324885" y="107294"/>
                      <a:pt x="2327425" y="131791"/>
                    </a:cubicBezTo>
                    <a:cubicBezTo>
                      <a:pt x="2327425" y="167177"/>
                      <a:pt x="2340125" y="864907"/>
                      <a:pt x="2346475" y="900293"/>
                    </a:cubicBezTo>
                    <a:cubicBezTo>
                      <a:pt x="2352825" y="953825"/>
                      <a:pt x="2349015" y="1008264"/>
                      <a:pt x="2349015" y="1061796"/>
                    </a:cubicBezTo>
                    <a:cubicBezTo>
                      <a:pt x="2349015" y="1108976"/>
                      <a:pt x="2350285" y="1152528"/>
                      <a:pt x="2351555" y="1199131"/>
                    </a:cubicBezTo>
                    <a:cubicBezTo>
                      <a:pt x="2351555" y="1220721"/>
                      <a:pt x="2351555" y="1234691"/>
                      <a:pt x="2351555" y="1258821"/>
                    </a:cubicBezTo>
                    <a:cubicBezTo>
                      <a:pt x="2328695" y="1258821"/>
                      <a:pt x="2308375" y="1260091"/>
                      <a:pt x="2285985" y="1258821"/>
                    </a:cubicBezTo>
                    <a:cubicBezTo>
                      <a:pt x="2170530" y="1253741"/>
                      <a:pt x="2053298" y="1260091"/>
                      <a:pt x="1937843" y="1255011"/>
                    </a:cubicBezTo>
                    <a:cubicBezTo>
                      <a:pt x="1868570" y="1251201"/>
                      <a:pt x="1801074" y="1253741"/>
                      <a:pt x="1731801" y="1251201"/>
                    </a:cubicBezTo>
                    <a:cubicBezTo>
                      <a:pt x="1699829" y="1249931"/>
                      <a:pt x="1667856" y="1248661"/>
                      <a:pt x="1635884" y="1247391"/>
                    </a:cubicBezTo>
                    <a:cubicBezTo>
                      <a:pt x="1616346" y="1247391"/>
                      <a:pt x="1598583" y="1248661"/>
                      <a:pt x="1579045" y="1248661"/>
                    </a:cubicBezTo>
                    <a:cubicBezTo>
                      <a:pt x="1529310" y="1247391"/>
                      <a:pt x="1392541" y="1248661"/>
                      <a:pt x="1342806" y="1247391"/>
                    </a:cubicBezTo>
                    <a:cubicBezTo>
                      <a:pt x="1307282" y="1246121"/>
                      <a:pt x="596789" y="1255011"/>
                      <a:pt x="561265" y="1253741"/>
                    </a:cubicBezTo>
                    <a:cubicBezTo>
                      <a:pt x="552384" y="1253741"/>
                      <a:pt x="541726" y="1255011"/>
                      <a:pt x="532845" y="1255011"/>
                    </a:cubicBezTo>
                    <a:cubicBezTo>
                      <a:pt x="511530" y="1255011"/>
                      <a:pt x="491992" y="1256281"/>
                      <a:pt x="470677" y="1256281"/>
                    </a:cubicBezTo>
                    <a:cubicBezTo>
                      <a:pt x="417390" y="1256281"/>
                      <a:pt x="365879" y="1255011"/>
                      <a:pt x="312592" y="1253741"/>
                    </a:cubicBezTo>
                    <a:cubicBezTo>
                      <a:pt x="280620" y="1252471"/>
                      <a:pt x="248648" y="1251201"/>
                      <a:pt x="218452" y="1249931"/>
                    </a:cubicBezTo>
                    <a:cubicBezTo>
                      <a:pt x="161613" y="1248661"/>
                      <a:pt x="104774" y="1247391"/>
                      <a:pt x="48260" y="1247391"/>
                    </a:cubicBezTo>
                    <a:cubicBezTo>
                      <a:pt x="38100" y="1247391"/>
                      <a:pt x="29210" y="1247391"/>
                      <a:pt x="19050" y="1246121"/>
                    </a:cubicBezTo>
                    <a:cubicBezTo>
                      <a:pt x="10160" y="1244851"/>
                      <a:pt x="5080" y="1238501"/>
                      <a:pt x="7620" y="1229611"/>
                    </a:cubicBezTo>
                    <a:cubicBezTo>
                      <a:pt x="16510" y="1197894"/>
                      <a:pt x="12700" y="1175211"/>
                      <a:pt x="11430" y="1151621"/>
                    </a:cubicBezTo>
                    <a:cubicBezTo>
                      <a:pt x="10160" y="1103533"/>
                      <a:pt x="6350" y="1056352"/>
                      <a:pt x="7620" y="1008264"/>
                    </a:cubicBezTo>
                    <a:cubicBezTo>
                      <a:pt x="5080" y="948381"/>
                      <a:pt x="0" y="207099"/>
                      <a:pt x="7620" y="146308"/>
                    </a:cubicBezTo>
                    <a:cubicBezTo>
                      <a:pt x="8890" y="134513"/>
                      <a:pt x="7620" y="121811"/>
                      <a:pt x="8890" y="110016"/>
                    </a:cubicBezTo>
                    <a:cubicBezTo>
                      <a:pt x="10160" y="90962"/>
                      <a:pt x="12700" y="70093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60368" y="30480"/>
                      <a:pt x="88787" y="29210"/>
                    </a:cubicBezTo>
                    <a:cubicBezTo>
                      <a:pt x="136746" y="25400"/>
                      <a:pt x="184704" y="22860"/>
                      <a:pt x="234438" y="20320"/>
                    </a:cubicBezTo>
                    <a:cubicBezTo>
                      <a:pt x="268187" y="17780"/>
                      <a:pt x="301935" y="16510"/>
                      <a:pt x="333907" y="13970"/>
                    </a:cubicBezTo>
                    <a:cubicBezTo>
                      <a:pt x="365879" y="11430"/>
                      <a:pt x="399628" y="8890"/>
                      <a:pt x="431600" y="8890"/>
                    </a:cubicBezTo>
                    <a:cubicBezTo>
                      <a:pt x="467125" y="7620"/>
                      <a:pt x="502649" y="10160"/>
                      <a:pt x="538174" y="8890"/>
                    </a:cubicBezTo>
                    <a:cubicBezTo>
                      <a:pt x="582580" y="8890"/>
                      <a:pt x="1387212" y="6350"/>
                      <a:pt x="1431618" y="5080"/>
                    </a:cubicBezTo>
                    <a:cubicBezTo>
                      <a:pt x="1474247" y="3810"/>
                      <a:pt x="1516877" y="2540"/>
                      <a:pt x="1561283" y="2540"/>
                    </a:cubicBezTo>
                    <a:cubicBezTo>
                      <a:pt x="1634108" y="1270"/>
                      <a:pt x="1705157" y="0"/>
                      <a:pt x="1777983" y="0"/>
                    </a:cubicBezTo>
                    <a:cubicBezTo>
                      <a:pt x="1808179" y="0"/>
                      <a:pt x="1840151" y="2540"/>
                      <a:pt x="1870347" y="2540"/>
                    </a:cubicBezTo>
                    <a:cubicBezTo>
                      <a:pt x="1953830" y="3810"/>
                      <a:pt x="2039088" y="5080"/>
                      <a:pt x="2122571" y="7620"/>
                    </a:cubicBezTo>
                    <a:cubicBezTo>
                      <a:pt x="2166977" y="8890"/>
                      <a:pt x="2211383" y="12700"/>
                      <a:pt x="2255789" y="16510"/>
                    </a:cubicBezTo>
                    <a:cubicBezTo>
                      <a:pt x="2266446" y="16510"/>
                      <a:pt x="2277103" y="16510"/>
                      <a:pt x="2285985" y="16510"/>
                    </a:cubicBezTo>
                    <a:cubicBezTo>
                      <a:pt x="2299485" y="17780"/>
                      <a:pt x="2308375" y="20320"/>
                      <a:pt x="2318535" y="21590"/>
                    </a:cubicBezTo>
                    <a:close/>
                    <a:moveTo>
                      <a:pt x="2328695" y="1242311"/>
                    </a:moveTo>
                    <a:cubicBezTo>
                      <a:pt x="2329965" y="1225801"/>
                      <a:pt x="2331235" y="1213101"/>
                      <a:pt x="2331235" y="1200401"/>
                    </a:cubicBezTo>
                    <a:cubicBezTo>
                      <a:pt x="2329965" y="1147991"/>
                      <a:pt x="2328695" y="1099903"/>
                      <a:pt x="2328695" y="1048186"/>
                    </a:cubicBezTo>
                    <a:cubicBezTo>
                      <a:pt x="2328695" y="1024596"/>
                      <a:pt x="2331235" y="1001005"/>
                      <a:pt x="2329965" y="977415"/>
                    </a:cubicBezTo>
                    <a:cubicBezTo>
                      <a:pt x="2329965" y="955639"/>
                      <a:pt x="2328695" y="932956"/>
                      <a:pt x="2327425" y="911180"/>
                    </a:cubicBezTo>
                    <a:cubicBezTo>
                      <a:pt x="2322345" y="877610"/>
                      <a:pt x="2310915" y="182601"/>
                      <a:pt x="2310915" y="149030"/>
                    </a:cubicBezTo>
                    <a:cubicBezTo>
                      <a:pt x="2308375" y="120903"/>
                      <a:pt x="2305835" y="91869"/>
                      <a:pt x="2303295" y="63500"/>
                    </a:cubicBezTo>
                    <a:cubicBezTo>
                      <a:pt x="2302025" y="44450"/>
                      <a:pt x="2300755" y="43180"/>
                      <a:pt x="2280656" y="41910"/>
                    </a:cubicBezTo>
                    <a:cubicBezTo>
                      <a:pt x="2275327" y="41910"/>
                      <a:pt x="2271775" y="41910"/>
                      <a:pt x="2266446" y="40640"/>
                    </a:cubicBezTo>
                    <a:cubicBezTo>
                      <a:pt x="2222040" y="36830"/>
                      <a:pt x="2175858" y="31750"/>
                      <a:pt x="2131453" y="30480"/>
                    </a:cubicBezTo>
                    <a:cubicBezTo>
                      <a:pt x="2023102" y="26670"/>
                      <a:pt x="1912976" y="25400"/>
                      <a:pt x="1804626" y="22860"/>
                    </a:cubicBezTo>
                    <a:cubicBezTo>
                      <a:pt x="1788640" y="22860"/>
                      <a:pt x="1770878" y="22860"/>
                      <a:pt x="1754892" y="22860"/>
                    </a:cubicBezTo>
                    <a:cubicBezTo>
                      <a:pt x="1728248" y="22860"/>
                      <a:pt x="1701605" y="22860"/>
                      <a:pt x="1676738" y="22860"/>
                    </a:cubicBezTo>
                    <a:cubicBezTo>
                      <a:pt x="1619898" y="22860"/>
                      <a:pt x="1563059" y="22860"/>
                      <a:pt x="1507996" y="24130"/>
                    </a:cubicBezTo>
                    <a:cubicBezTo>
                      <a:pt x="1460037" y="25400"/>
                      <a:pt x="651853" y="29210"/>
                      <a:pt x="603894" y="29210"/>
                    </a:cubicBezTo>
                    <a:cubicBezTo>
                      <a:pt x="525740" y="29210"/>
                      <a:pt x="447586" y="26670"/>
                      <a:pt x="369432" y="33020"/>
                    </a:cubicBezTo>
                    <a:cubicBezTo>
                      <a:pt x="328579" y="36830"/>
                      <a:pt x="289502" y="36830"/>
                      <a:pt x="250424" y="38100"/>
                    </a:cubicBezTo>
                    <a:cubicBezTo>
                      <a:pt x="182928" y="41910"/>
                      <a:pt x="115431" y="45720"/>
                      <a:pt x="49530" y="50800"/>
                    </a:cubicBezTo>
                    <a:cubicBezTo>
                      <a:pt x="36830" y="50800"/>
                      <a:pt x="34290" y="53340"/>
                      <a:pt x="33020" y="67371"/>
                    </a:cubicBezTo>
                    <a:cubicBezTo>
                      <a:pt x="31750" y="83703"/>
                      <a:pt x="31750" y="100035"/>
                      <a:pt x="30480" y="116367"/>
                    </a:cubicBezTo>
                    <a:cubicBezTo>
                      <a:pt x="29210" y="143586"/>
                      <a:pt x="26670" y="169899"/>
                      <a:pt x="25400" y="197118"/>
                    </a:cubicBezTo>
                    <a:cubicBezTo>
                      <a:pt x="20320" y="226153"/>
                      <a:pt x="26670" y="935678"/>
                      <a:pt x="29210" y="964712"/>
                    </a:cubicBezTo>
                    <a:cubicBezTo>
                      <a:pt x="29210" y="995561"/>
                      <a:pt x="29210" y="1027318"/>
                      <a:pt x="30480" y="1058167"/>
                    </a:cubicBezTo>
                    <a:cubicBezTo>
                      <a:pt x="30480" y="1080850"/>
                      <a:pt x="33020" y="1103533"/>
                      <a:pt x="33020" y="1126216"/>
                    </a:cubicBezTo>
                    <a:cubicBezTo>
                      <a:pt x="33020" y="1150713"/>
                      <a:pt x="33020" y="1175211"/>
                      <a:pt x="31750" y="1200401"/>
                    </a:cubicBezTo>
                    <a:cubicBezTo>
                      <a:pt x="31750" y="1204211"/>
                      <a:pt x="31750" y="1206751"/>
                      <a:pt x="31750" y="1210561"/>
                    </a:cubicBezTo>
                    <a:cubicBezTo>
                      <a:pt x="31750" y="1220721"/>
                      <a:pt x="35560" y="1224531"/>
                      <a:pt x="44450" y="1224531"/>
                    </a:cubicBezTo>
                    <a:cubicBezTo>
                      <a:pt x="63920" y="1224531"/>
                      <a:pt x="88787" y="1225801"/>
                      <a:pt x="111878" y="1225801"/>
                    </a:cubicBezTo>
                    <a:cubicBezTo>
                      <a:pt x="145627" y="1225801"/>
                      <a:pt x="181151" y="1223261"/>
                      <a:pt x="214900" y="1225801"/>
                    </a:cubicBezTo>
                    <a:cubicBezTo>
                      <a:pt x="269963" y="1229611"/>
                      <a:pt x="325026" y="1232151"/>
                      <a:pt x="380089" y="1230881"/>
                    </a:cubicBezTo>
                    <a:cubicBezTo>
                      <a:pt x="415614" y="1229611"/>
                      <a:pt x="449362" y="1232151"/>
                      <a:pt x="484887" y="1232151"/>
                    </a:cubicBezTo>
                    <a:cubicBezTo>
                      <a:pt x="536398" y="1232151"/>
                      <a:pt x="587908" y="1230881"/>
                      <a:pt x="639419" y="1232151"/>
                    </a:cubicBezTo>
                    <a:cubicBezTo>
                      <a:pt x="715797" y="1233421"/>
                      <a:pt x="1554178" y="1223261"/>
                      <a:pt x="1632332" y="1225801"/>
                    </a:cubicBezTo>
                    <a:cubicBezTo>
                      <a:pt x="1666080" y="1227071"/>
                      <a:pt x="1699829" y="1228341"/>
                      <a:pt x="1731801" y="1228341"/>
                    </a:cubicBezTo>
                    <a:cubicBezTo>
                      <a:pt x="1790416" y="1230881"/>
                      <a:pt x="1847256" y="1227071"/>
                      <a:pt x="1905871" y="1230881"/>
                    </a:cubicBezTo>
                    <a:cubicBezTo>
                      <a:pt x="1953830" y="1233421"/>
                      <a:pt x="2001788" y="1233421"/>
                      <a:pt x="2049746" y="1235961"/>
                    </a:cubicBezTo>
                    <a:cubicBezTo>
                      <a:pt x="2120795" y="1239771"/>
                      <a:pt x="2191844" y="1242311"/>
                      <a:pt x="2262894" y="1243581"/>
                    </a:cubicBezTo>
                    <a:cubicBezTo>
                      <a:pt x="2289537" y="1243581"/>
                      <a:pt x="2308375" y="1242311"/>
                      <a:pt x="2328695" y="1242311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80" name="Google Shape;80;p11"/>
          <p:cNvSpPr txBox="1"/>
          <p:nvPr/>
        </p:nvSpPr>
        <p:spPr>
          <a:xfrm>
            <a:off x="1723245" y="1224931"/>
            <a:ext cx="4435500" cy="253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5500" u="none" cap="none" strike="noStrike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Fun Teacher</a:t>
            </a:r>
            <a:endParaRPr sz="7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5500" u="none" cap="none" strike="noStrike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About Me</a:t>
            </a:r>
            <a:endParaRPr sz="7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5500" u="none" cap="none" strike="noStrike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Presentation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81" name="Google Shape;81;p11"/>
          <p:cNvSpPr/>
          <p:nvPr/>
        </p:nvSpPr>
        <p:spPr>
          <a:xfrm>
            <a:off x="1870890" y="2863623"/>
            <a:ext cx="1330256" cy="201362"/>
          </a:xfrm>
          <a:custGeom>
            <a:rect b="b" l="l" r="r" t="t"/>
            <a:pathLst>
              <a:path extrusionOk="0" h="402724" w="2660511">
                <a:moveTo>
                  <a:pt x="2215854" y="288642"/>
                </a:moveTo>
                <a:cubicBezTo>
                  <a:pt x="2217283" y="315665"/>
                  <a:pt x="2218570" y="341686"/>
                  <a:pt x="2220143" y="371712"/>
                </a:cubicBezTo>
                <a:cubicBezTo>
                  <a:pt x="2206560" y="371140"/>
                  <a:pt x="2193549" y="371426"/>
                  <a:pt x="2180681" y="369853"/>
                </a:cubicBezTo>
                <a:cubicBezTo>
                  <a:pt x="2108192" y="360988"/>
                  <a:pt x="2035846" y="349979"/>
                  <a:pt x="1963071" y="343116"/>
                </a:cubicBezTo>
                <a:cubicBezTo>
                  <a:pt x="1890724" y="336253"/>
                  <a:pt x="1817949" y="332822"/>
                  <a:pt x="1745317" y="328676"/>
                </a:cubicBezTo>
                <a:cubicBezTo>
                  <a:pt x="1692130" y="325673"/>
                  <a:pt x="1638228" y="327961"/>
                  <a:pt x="1585755" y="320240"/>
                </a:cubicBezTo>
                <a:cubicBezTo>
                  <a:pt x="1541575" y="313663"/>
                  <a:pt x="1498825" y="321384"/>
                  <a:pt x="1455360" y="319811"/>
                </a:cubicBezTo>
                <a:cubicBezTo>
                  <a:pt x="1409322" y="318095"/>
                  <a:pt x="1363140" y="317380"/>
                  <a:pt x="1316959" y="316951"/>
                </a:cubicBezTo>
                <a:cubicBezTo>
                  <a:pt x="1302375" y="316809"/>
                  <a:pt x="1287648" y="319525"/>
                  <a:pt x="1273065" y="320097"/>
                </a:cubicBezTo>
                <a:cubicBezTo>
                  <a:pt x="1213730" y="322671"/>
                  <a:pt x="1154394" y="323671"/>
                  <a:pt x="1095202" y="327961"/>
                </a:cubicBezTo>
                <a:cubicBezTo>
                  <a:pt x="1043301" y="331821"/>
                  <a:pt x="991830" y="339542"/>
                  <a:pt x="940072" y="345118"/>
                </a:cubicBezTo>
                <a:cubicBezTo>
                  <a:pt x="896607" y="349836"/>
                  <a:pt x="852856" y="352267"/>
                  <a:pt x="809677" y="358415"/>
                </a:cubicBezTo>
                <a:cubicBezTo>
                  <a:pt x="768071" y="364277"/>
                  <a:pt x="727037" y="374142"/>
                  <a:pt x="685573" y="380862"/>
                </a:cubicBezTo>
                <a:cubicBezTo>
                  <a:pt x="636389" y="388869"/>
                  <a:pt x="587063" y="396446"/>
                  <a:pt x="537593" y="402309"/>
                </a:cubicBezTo>
                <a:cubicBezTo>
                  <a:pt x="508139" y="405740"/>
                  <a:pt x="490553" y="387582"/>
                  <a:pt x="496558" y="361989"/>
                </a:cubicBezTo>
                <a:cubicBezTo>
                  <a:pt x="498274" y="354840"/>
                  <a:pt x="504422" y="347120"/>
                  <a:pt x="510713" y="342973"/>
                </a:cubicBezTo>
                <a:cubicBezTo>
                  <a:pt x="518577" y="337683"/>
                  <a:pt x="528585" y="334538"/>
                  <a:pt x="538021" y="332536"/>
                </a:cubicBezTo>
                <a:cubicBezTo>
                  <a:pt x="579628" y="324243"/>
                  <a:pt x="621520" y="317094"/>
                  <a:pt x="663126" y="309088"/>
                </a:cubicBezTo>
                <a:cubicBezTo>
                  <a:pt x="680998" y="305656"/>
                  <a:pt x="698298" y="299794"/>
                  <a:pt x="716313" y="297078"/>
                </a:cubicBezTo>
                <a:cubicBezTo>
                  <a:pt x="794665" y="285211"/>
                  <a:pt x="873159" y="274058"/>
                  <a:pt x="951653" y="262477"/>
                </a:cubicBezTo>
                <a:cubicBezTo>
                  <a:pt x="952797" y="262334"/>
                  <a:pt x="953941" y="261334"/>
                  <a:pt x="955085" y="261334"/>
                </a:cubicBezTo>
                <a:cubicBezTo>
                  <a:pt x="992116" y="261763"/>
                  <a:pt x="1029147" y="262191"/>
                  <a:pt x="1066178" y="262620"/>
                </a:cubicBezTo>
                <a:cubicBezTo>
                  <a:pt x="1070896" y="262620"/>
                  <a:pt x="1077044" y="263907"/>
                  <a:pt x="1080189" y="261620"/>
                </a:cubicBezTo>
                <a:cubicBezTo>
                  <a:pt x="1109357" y="240745"/>
                  <a:pt x="1142241" y="245606"/>
                  <a:pt x="1174697" y="245892"/>
                </a:cubicBezTo>
                <a:cubicBezTo>
                  <a:pt x="1185420" y="246035"/>
                  <a:pt x="1196286" y="241746"/>
                  <a:pt x="1207153" y="241460"/>
                </a:cubicBezTo>
                <a:cubicBezTo>
                  <a:pt x="1228742" y="240745"/>
                  <a:pt x="1250475" y="241460"/>
                  <a:pt x="1272207" y="241460"/>
                </a:cubicBezTo>
                <a:cubicBezTo>
                  <a:pt x="1290079" y="241460"/>
                  <a:pt x="1308237" y="247179"/>
                  <a:pt x="1325823" y="236742"/>
                </a:cubicBezTo>
                <a:cubicBezTo>
                  <a:pt x="1331399" y="233453"/>
                  <a:pt x="1339978" y="235169"/>
                  <a:pt x="1347270" y="235169"/>
                </a:cubicBezTo>
                <a:cubicBezTo>
                  <a:pt x="1401315" y="235026"/>
                  <a:pt x="1455360" y="235026"/>
                  <a:pt x="1509405" y="235026"/>
                </a:cubicBezTo>
                <a:cubicBezTo>
                  <a:pt x="1510692" y="235026"/>
                  <a:pt x="1512265" y="234597"/>
                  <a:pt x="1512980" y="235169"/>
                </a:cubicBezTo>
                <a:cubicBezTo>
                  <a:pt x="1535141" y="251897"/>
                  <a:pt x="1558875" y="238600"/>
                  <a:pt x="1582038" y="239601"/>
                </a:cubicBezTo>
                <a:cubicBezTo>
                  <a:pt x="1641230" y="242318"/>
                  <a:pt x="1700136" y="249324"/>
                  <a:pt x="1759329" y="250467"/>
                </a:cubicBezTo>
                <a:cubicBezTo>
                  <a:pt x="1797361" y="251182"/>
                  <a:pt x="1834534" y="266624"/>
                  <a:pt x="1873424" y="255900"/>
                </a:cubicBezTo>
                <a:cubicBezTo>
                  <a:pt x="1883004" y="253327"/>
                  <a:pt x="1894871" y="258331"/>
                  <a:pt x="1905594" y="260476"/>
                </a:cubicBezTo>
                <a:cubicBezTo>
                  <a:pt x="1930472" y="265623"/>
                  <a:pt x="1954206" y="273344"/>
                  <a:pt x="1980943" y="268053"/>
                </a:cubicBezTo>
                <a:cubicBezTo>
                  <a:pt x="1996384" y="265051"/>
                  <a:pt x="2013827" y="272486"/>
                  <a:pt x="2030413" y="273916"/>
                </a:cubicBezTo>
                <a:cubicBezTo>
                  <a:pt x="2092894" y="278920"/>
                  <a:pt x="2155231" y="283781"/>
                  <a:pt x="2215854" y="288642"/>
                </a:cubicBezTo>
                <a:close/>
                <a:moveTo>
                  <a:pt x="2580873" y="16415"/>
                </a:moveTo>
                <a:cubicBezTo>
                  <a:pt x="2543127" y="16844"/>
                  <a:pt x="2504523" y="22849"/>
                  <a:pt x="2468064" y="16272"/>
                </a:cubicBezTo>
                <a:cubicBezTo>
                  <a:pt x="2436038" y="10410"/>
                  <a:pt x="2405298" y="14413"/>
                  <a:pt x="2374129" y="12554"/>
                </a:cubicBezTo>
                <a:cubicBezTo>
                  <a:pt x="2305357" y="8694"/>
                  <a:pt x="2236728" y="2832"/>
                  <a:pt x="2167813" y="9981"/>
                </a:cubicBezTo>
                <a:cubicBezTo>
                  <a:pt x="2165669" y="10267"/>
                  <a:pt x="2163381" y="7407"/>
                  <a:pt x="2161093" y="7264"/>
                </a:cubicBezTo>
                <a:cubicBezTo>
                  <a:pt x="2110480" y="4405"/>
                  <a:pt x="2059866" y="-3173"/>
                  <a:pt x="2009109" y="5834"/>
                </a:cubicBezTo>
                <a:cubicBezTo>
                  <a:pt x="2000530" y="7407"/>
                  <a:pt x="1990951" y="12554"/>
                  <a:pt x="1983659" y="10267"/>
                </a:cubicBezTo>
                <a:cubicBezTo>
                  <a:pt x="1914744" y="-11037"/>
                  <a:pt x="1844686" y="8265"/>
                  <a:pt x="1775199" y="3118"/>
                </a:cubicBezTo>
                <a:cubicBezTo>
                  <a:pt x="1713719" y="-1314"/>
                  <a:pt x="1651238" y="7264"/>
                  <a:pt x="1589186" y="9123"/>
                </a:cubicBezTo>
                <a:cubicBezTo>
                  <a:pt x="1523560" y="11125"/>
                  <a:pt x="1457791" y="11553"/>
                  <a:pt x="1392165" y="13269"/>
                </a:cubicBezTo>
                <a:cubicBezTo>
                  <a:pt x="1359423" y="14127"/>
                  <a:pt x="1326681" y="15843"/>
                  <a:pt x="1293939" y="18559"/>
                </a:cubicBezTo>
                <a:cubicBezTo>
                  <a:pt x="1249188" y="22277"/>
                  <a:pt x="1204579" y="27281"/>
                  <a:pt x="1159827" y="31570"/>
                </a:cubicBezTo>
                <a:cubicBezTo>
                  <a:pt x="1120366" y="35431"/>
                  <a:pt x="1080904" y="38576"/>
                  <a:pt x="1041443" y="43008"/>
                </a:cubicBezTo>
                <a:cubicBezTo>
                  <a:pt x="1017422" y="45725"/>
                  <a:pt x="993688" y="51873"/>
                  <a:pt x="969668" y="53446"/>
                </a:cubicBezTo>
                <a:cubicBezTo>
                  <a:pt x="913335" y="57306"/>
                  <a:pt x="855859" y="54160"/>
                  <a:pt x="800670" y="64026"/>
                </a:cubicBezTo>
                <a:cubicBezTo>
                  <a:pt x="764211" y="70460"/>
                  <a:pt x="728466" y="76465"/>
                  <a:pt x="691293" y="79181"/>
                </a:cubicBezTo>
                <a:cubicBezTo>
                  <a:pt x="639392" y="82899"/>
                  <a:pt x="588063" y="94051"/>
                  <a:pt x="536592" y="102201"/>
                </a:cubicBezTo>
                <a:cubicBezTo>
                  <a:pt x="523438" y="104345"/>
                  <a:pt x="510284" y="107205"/>
                  <a:pt x="497130" y="109064"/>
                </a:cubicBezTo>
                <a:cubicBezTo>
                  <a:pt x="432362" y="118214"/>
                  <a:pt x="366449" y="123075"/>
                  <a:pt x="302968" y="137516"/>
                </a:cubicBezTo>
                <a:cubicBezTo>
                  <a:pt x="267367" y="145666"/>
                  <a:pt x="231622" y="150241"/>
                  <a:pt x="196593" y="150956"/>
                </a:cubicBezTo>
                <a:cubicBezTo>
                  <a:pt x="132825" y="152242"/>
                  <a:pt x="72346" y="169114"/>
                  <a:pt x="8150" y="178979"/>
                </a:cubicBezTo>
                <a:cubicBezTo>
                  <a:pt x="5576" y="192848"/>
                  <a:pt x="3288" y="205859"/>
                  <a:pt x="0" y="224875"/>
                </a:cubicBezTo>
                <a:cubicBezTo>
                  <a:pt x="19731" y="233882"/>
                  <a:pt x="36602" y="247322"/>
                  <a:pt x="54331" y="248323"/>
                </a:cubicBezTo>
                <a:cubicBezTo>
                  <a:pt x="87931" y="250324"/>
                  <a:pt x="121959" y="245606"/>
                  <a:pt x="155702" y="242747"/>
                </a:cubicBezTo>
                <a:cubicBezTo>
                  <a:pt x="224473" y="236885"/>
                  <a:pt x="293388" y="232166"/>
                  <a:pt x="361874" y="223874"/>
                </a:cubicBezTo>
                <a:cubicBezTo>
                  <a:pt x="416205" y="217297"/>
                  <a:pt x="469822" y="204715"/>
                  <a:pt x="524153" y="197709"/>
                </a:cubicBezTo>
                <a:cubicBezTo>
                  <a:pt x="622092" y="185127"/>
                  <a:pt x="720174" y="174833"/>
                  <a:pt x="818256" y="163109"/>
                </a:cubicBezTo>
                <a:cubicBezTo>
                  <a:pt x="892604" y="154244"/>
                  <a:pt x="965951" y="137230"/>
                  <a:pt x="1041300" y="134513"/>
                </a:cubicBezTo>
                <a:cubicBezTo>
                  <a:pt x="1087195" y="132798"/>
                  <a:pt x="1132805" y="124219"/>
                  <a:pt x="1178700" y="120502"/>
                </a:cubicBezTo>
                <a:cubicBezTo>
                  <a:pt x="1243040" y="115211"/>
                  <a:pt x="1307379" y="111351"/>
                  <a:pt x="1371719" y="106919"/>
                </a:cubicBezTo>
                <a:cubicBezTo>
                  <a:pt x="1431340" y="102916"/>
                  <a:pt x="1490962" y="98340"/>
                  <a:pt x="1550726" y="95481"/>
                </a:cubicBezTo>
                <a:cubicBezTo>
                  <a:pt x="1599338" y="93193"/>
                  <a:pt x="1648093" y="90762"/>
                  <a:pt x="1696562" y="92764"/>
                </a:cubicBezTo>
                <a:cubicBezTo>
                  <a:pt x="1745746" y="94909"/>
                  <a:pt x="1794644" y="89333"/>
                  <a:pt x="1843828" y="90620"/>
                </a:cubicBezTo>
                <a:cubicBezTo>
                  <a:pt x="1916317" y="92764"/>
                  <a:pt x="1988806" y="89333"/>
                  <a:pt x="2061439" y="92478"/>
                </a:cubicBezTo>
                <a:cubicBezTo>
                  <a:pt x="2152944" y="96339"/>
                  <a:pt x="2244592" y="95624"/>
                  <a:pt x="2336240" y="98054"/>
                </a:cubicBezTo>
                <a:cubicBezTo>
                  <a:pt x="2421311" y="100342"/>
                  <a:pt x="2506382" y="104488"/>
                  <a:pt x="2591453" y="107062"/>
                </a:cubicBezTo>
                <a:cubicBezTo>
                  <a:pt x="2612900" y="107634"/>
                  <a:pt x="2634489" y="105203"/>
                  <a:pt x="2655221" y="104202"/>
                </a:cubicBezTo>
                <a:cubicBezTo>
                  <a:pt x="2657080" y="72890"/>
                  <a:pt x="2658795" y="44724"/>
                  <a:pt x="2660511" y="15557"/>
                </a:cubicBezTo>
                <a:cubicBezTo>
                  <a:pt x="2633774" y="15843"/>
                  <a:pt x="2607324" y="16129"/>
                  <a:pt x="2580873" y="1641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82" name="Google Shape;82;p11"/>
          <p:cNvPicPr preferRelativeResize="0"/>
          <p:nvPr/>
        </p:nvPicPr>
        <p:blipFill rotWithShape="1">
          <a:blip r:embed="rId3">
            <a:alphaModFix/>
          </a:blip>
          <a:srcRect b="16254" l="0" r="14929" t="0"/>
          <a:stretch/>
        </p:blipFill>
        <p:spPr>
          <a:xfrm rot="340883">
            <a:off x="6545601" y="1903281"/>
            <a:ext cx="1946557" cy="2874373"/>
          </a:xfrm>
          <a:prstGeom prst="rect">
            <a:avLst/>
          </a:prstGeom>
          <a:noFill/>
          <a:ln>
            <a:noFill/>
          </a:ln>
        </p:spPr>
      </p:pic>
      <p:sp>
        <p:nvSpPr>
          <p:cNvPr id="83" name="Google Shape;83;p11"/>
          <p:cNvSpPr/>
          <p:nvPr/>
        </p:nvSpPr>
        <p:spPr>
          <a:xfrm rot="1062721">
            <a:off x="8233606" y="1603819"/>
            <a:ext cx="407237" cy="647077"/>
          </a:xfrm>
          <a:custGeom>
            <a:rect b="b" l="l" r="r" t="t"/>
            <a:pathLst>
              <a:path extrusionOk="0" h="1292846" w="812426">
                <a:moveTo>
                  <a:pt x="153926" y="619524"/>
                </a:moveTo>
                <a:cubicBezTo>
                  <a:pt x="150093" y="604789"/>
                  <a:pt x="146849" y="592707"/>
                  <a:pt x="143310" y="580625"/>
                </a:cubicBezTo>
                <a:cubicBezTo>
                  <a:pt x="136528" y="557933"/>
                  <a:pt x="134759" y="535832"/>
                  <a:pt x="144490" y="513435"/>
                </a:cubicBezTo>
                <a:cubicBezTo>
                  <a:pt x="161593" y="473947"/>
                  <a:pt x="203465" y="460391"/>
                  <a:pt x="244157" y="470705"/>
                </a:cubicBezTo>
                <a:cubicBezTo>
                  <a:pt x="252119" y="472768"/>
                  <a:pt x="259785" y="476009"/>
                  <a:pt x="270991" y="480135"/>
                </a:cubicBezTo>
                <a:cubicBezTo>
                  <a:pt x="264208" y="455381"/>
                  <a:pt x="257721" y="432985"/>
                  <a:pt x="252414" y="410293"/>
                </a:cubicBezTo>
                <a:cubicBezTo>
                  <a:pt x="240913" y="362259"/>
                  <a:pt x="226465" y="314519"/>
                  <a:pt x="219977" y="265600"/>
                </a:cubicBezTo>
                <a:cubicBezTo>
                  <a:pt x="212606" y="210493"/>
                  <a:pt x="211721" y="154502"/>
                  <a:pt x="210542" y="99100"/>
                </a:cubicBezTo>
                <a:cubicBezTo>
                  <a:pt x="209952" y="78472"/>
                  <a:pt x="214965" y="57254"/>
                  <a:pt x="220567" y="37215"/>
                </a:cubicBezTo>
                <a:cubicBezTo>
                  <a:pt x="229708" y="5094"/>
                  <a:pt x="256542" y="-7283"/>
                  <a:pt x="287503" y="4210"/>
                </a:cubicBezTo>
                <a:cubicBezTo>
                  <a:pt x="305196" y="10693"/>
                  <a:pt x="320529" y="21596"/>
                  <a:pt x="329670" y="38099"/>
                </a:cubicBezTo>
                <a:cubicBezTo>
                  <a:pt x="346773" y="68452"/>
                  <a:pt x="365350" y="98511"/>
                  <a:pt x="378030" y="130927"/>
                </a:cubicBezTo>
                <a:cubicBezTo>
                  <a:pt x="405158" y="201947"/>
                  <a:pt x="428453" y="274441"/>
                  <a:pt x="454107" y="346051"/>
                </a:cubicBezTo>
                <a:cubicBezTo>
                  <a:pt x="472389" y="396738"/>
                  <a:pt x="492145" y="447130"/>
                  <a:pt x="516030" y="497522"/>
                </a:cubicBezTo>
                <a:cubicBezTo>
                  <a:pt x="520748" y="482493"/>
                  <a:pt x="526056" y="467758"/>
                  <a:pt x="530184" y="452434"/>
                </a:cubicBezTo>
                <a:cubicBezTo>
                  <a:pt x="549056" y="385539"/>
                  <a:pt x="565864" y="317761"/>
                  <a:pt x="586505" y="251455"/>
                </a:cubicBezTo>
                <a:cubicBezTo>
                  <a:pt x="602723" y="198116"/>
                  <a:pt x="621595" y="145366"/>
                  <a:pt x="642236" y="93796"/>
                </a:cubicBezTo>
                <a:cubicBezTo>
                  <a:pt x="655800" y="59612"/>
                  <a:pt x="682928" y="34857"/>
                  <a:pt x="716839" y="20712"/>
                </a:cubicBezTo>
                <a:cubicBezTo>
                  <a:pt x="751044" y="6272"/>
                  <a:pt x="789378" y="25427"/>
                  <a:pt x="800583" y="61085"/>
                </a:cubicBezTo>
                <a:cubicBezTo>
                  <a:pt x="806480" y="80240"/>
                  <a:pt x="811788" y="100279"/>
                  <a:pt x="812083" y="120023"/>
                </a:cubicBezTo>
                <a:cubicBezTo>
                  <a:pt x="814147" y="215798"/>
                  <a:pt x="806775" y="310688"/>
                  <a:pt x="793801" y="405578"/>
                </a:cubicBezTo>
                <a:cubicBezTo>
                  <a:pt x="789378" y="437110"/>
                  <a:pt x="790262" y="469526"/>
                  <a:pt x="789672" y="501353"/>
                </a:cubicBezTo>
                <a:cubicBezTo>
                  <a:pt x="789083" y="543494"/>
                  <a:pt x="788493" y="585929"/>
                  <a:pt x="790557" y="628070"/>
                </a:cubicBezTo>
                <a:cubicBezTo>
                  <a:pt x="792032" y="661075"/>
                  <a:pt x="798814" y="693491"/>
                  <a:pt x="801467" y="726497"/>
                </a:cubicBezTo>
                <a:cubicBezTo>
                  <a:pt x="804711" y="770111"/>
                  <a:pt x="807070" y="813430"/>
                  <a:pt x="802647" y="857634"/>
                </a:cubicBezTo>
                <a:cubicBezTo>
                  <a:pt x="795570" y="925413"/>
                  <a:pt x="777288" y="990539"/>
                  <a:pt x="757236" y="1055077"/>
                </a:cubicBezTo>
                <a:cubicBezTo>
                  <a:pt x="740724" y="1108710"/>
                  <a:pt x="715954" y="1159397"/>
                  <a:pt x="676736" y="1199770"/>
                </a:cubicBezTo>
                <a:cubicBezTo>
                  <a:pt x="647544" y="1230123"/>
                  <a:pt x="612159" y="1253109"/>
                  <a:pt x="568518" y="1260771"/>
                </a:cubicBezTo>
                <a:cubicBezTo>
                  <a:pt x="523402" y="1268727"/>
                  <a:pt x="478876" y="1279926"/>
                  <a:pt x="434055" y="1289061"/>
                </a:cubicBezTo>
                <a:cubicBezTo>
                  <a:pt x="424325" y="1291124"/>
                  <a:pt x="414004" y="1291713"/>
                  <a:pt x="403978" y="1292303"/>
                </a:cubicBezTo>
                <a:cubicBezTo>
                  <a:pt x="358273" y="1295839"/>
                  <a:pt x="316401" y="1281694"/>
                  <a:pt x="276593" y="1262834"/>
                </a:cubicBezTo>
                <a:cubicBezTo>
                  <a:pt x="259196" y="1254582"/>
                  <a:pt x="245631" y="1237490"/>
                  <a:pt x="231478" y="1223050"/>
                </a:cubicBezTo>
                <a:cubicBezTo>
                  <a:pt x="152452" y="1141716"/>
                  <a:pt x="101144" y="1043878"/>
                  <a:pt x="64874" y="937790"/>
                </a:cubicBezTo>
                <a:cubicBezTo>
                  <a:pt x="46887" y="885040"/>
                  <a:pt x="32733" y="830817"/>
                  <a:pt x="16810" y="777183"/>
                </a:cubicBezTo>
                <a:cubicBezTo>
                  <a:pt x="15630" y="772763"/>
                  <a:pt x="12682" y="767458"/>
                  <a:pt x="13861" y="763922"/>
                </a:cubicBezTo>
                <a:cubicBezTo>
                  <a:pt x="22118" y="742704"/>
                  <a:pt x="10323" y="725318"/>
                  <a:pt x="5015" y="706163"/>
                </a:cubicBezTo>
                <a:cubicBezTo>
                  <a:pt x="1476" y="693786"/>
                  <a:pt x="2" y="680819"/>
                  <a:pt x="2" y="667853"/>
                </a:cubicBezTo>
                <a:cubicBezTo>
                  <a:pt x="-293" y="614809"/>
                  <a:pt x="30964" y="590939"/>
                  <a:pt x="84926" y="597127"/>
                </a:cubicBezTo>
                <a:cubicBezTo>
                  <a:pt x="106746" y="599780"/>
                  <a:pt x="127682" y="610683"/>
                  <a:pt x="153926" y="619524"/>
                </a:cubicBezTo>
                <a:close/>
                <a:moveTo>
                  <a:pt x="553479" y="890345"/>
                </a:moveTo>
                <a:cubicBezTo>
                  <a:pt x="569992" y="913036"/>
                  <a:pt x="585915" y="934253"/>
                  <a:pt x="601249" y="956061"/>
                </a:cubicBezTo>
                <a:cubicBezTo>
                  <a:pt x="616582" y="978162"/>
                  <a:pt x="643710" y="989066"/>
                  <a:pt x="656685" y="1014704"/>
                </a:cubicBezTo>
                <a:cubicBezTo>
                  <a:pt x="648428" y="1017062"/>
                  <a:pt x="641056" y="1018535"/>
                  <a:pt x="635159" y="1015883"/>
                </a:cubicBezTo>
                <a:cubicBezTo>
                  <a:pt x="582966" y="992897"/>
                  <a:pt x="552005" y="948988"/>
                  <a:pt x="525171" y="898891"/>
                </a:cubicBezTo>
                <a:cubicBezTo>
                  <a:pt x="515735" y="903900"/>
                  <a:pt x="508069" y="908615"/>
                  <a:pt x="500107" y="912446"/>
                </a:cubicBezTo>
                <a:cubicBezTo>
                  <a:pt x="466786" y="927770"/>
                  <a:pt x="434055" y="944273"/>
                  <a:pt x="400145" y="957534"/>
                </a:cubicBezTo>
                <a:cubicBezTo>
                  <a:pt x="376260" y="966964"/>
                  <a:pt x="352670" y="959892"/>
                  <a:pt x="332914" y="943684"/>
                </a:cubicBezTo>
                <a:cubicBezTo>
                  <a:pt x="307260" y="922761"/>
                  <a:pt x="306375" y="871190"/>
                  <a:pt x="329965" y="841426"/>
                </a:cubicBezTo>
                <a:cubicBezTo>
                  <a:pt x="338517" y="830817"/>
                  <a:pt x="347658" y="820503"/>
                  <a:pt x="355029" y="811957"/>
                </a:cubicBezTo>
                <a:cubicBezTo>
                  <a:pt x="328196" y="798696"/>
                  <a:pt x="301657" y="785729"/>
                  <a:pt x="276298" y="773352"/>
                </a:cubicBezTo>
                <a:cubicBezTo>
                  <a:pt x="283080" y="794865"/>
                  <a:pt x="292516" y="817851"/>
                  <a:pt x="296939" y="841721"/>
                </a:cubicBezTo>
                <a:cubicBezTo>
                  <a:pt x="304606" y="883567"/>
                  <a:pt x="287503" y="917456"/>
                  <a:pt x="251529" y="927476"/>
                </a:cubicBezTo>
                <a:cubicBezTo>
                  <a:pt x="227644" y="933959"/>
                  <a:pt x="204644" y="931307"/>
                  <a:pt x="181939" y="920108"/>
                </a:cubicBezTo>
                <a:cubicBezTo>
                  <a:pt x="144195" y="901248"/>
                  <a:pt x="114413" y="873252"/>
                  <a:pt x="86990" y="841721"/>
                </a:cubicBezTo>
                <a:cubicBezTo>
                  <a:pt x="82272" y="836121"/>
                  <a:pt x="76669" y="831112"/>
                  <a:pt x="68118" y="822271"/>
                </a:cubicBezTo>
                <a:cubicBezTo>
                  <a:pt x="69297" y="831406"/>
                  <a:pt x="69297" y="834059"/>
                  <a:pt x="70182" y="836711"/>
                </a:cubicBezTo>
                <a:cubicBezTo>
                  <a:pt x="88759" y="911268"/>
                  <a:pt x="119721" y="980225"/>
                  <a:pt x="154810" y="1048299"/>
                </a:cubicBezTo>
                <a:cubicBezTo>
                  <a:pt x="187836" y="1111952"/>
                  <a:pt x="230003" y="1167648"/>
                  <a:pt x="282491" y="1215978"/>
                </a:cubicBezTo>
                <a:cubicBezTo>
                  <a:pt x="321119" y="1251635"/>
                  <a:pt x="365940" y="1268433"/>
                  <a:pt x="419017" y="1255761"/>
                </a:cubicBezTo>
                <a:cubicBezTo>
                  <a:pt x="430517" y="1253109"/>
                  <a:pt x="442607" y="1251930"/>
                  <a:pt x="454107" y="1248983"/>
                </a:cubicBezTo>
                <a:cubicBezTo>
                  <a:pt x="518389" y="1233070"/>
                  <a:pt x="581197" y="1214504"/>
                  <a:pt x="630146" y="1165291"/>
                </a:cubicBezTo>
                <a:cubicBezTo>
                  <a:pt x="657274" y="1138179"/>
                  <a:pt x="673787" y="1104879"/>
                  <a:pt x="690005" y="1071579"/>
                </a:cubicBezTo>
                <a:cubicBezTo>
                  <a:pt x="703864" y="1042994"/>
                  <a:pt x="709762" y="1010873"/>
                  <a:pt x="720377" y="980520"/>
                </a:cubicBezTo>
                <a:cubicBezTo>
                  <a:pt x="742493" y="917456"/>
                  <a:pt x="747506" y="851445"/>
                  <a:pt x="749275" y="785729"/>
                </a:cubicBezTo>
                <a:cubicBezTo>
                  <a:pt x="750454" y="732685"/>
                  <a:pt x="746621" y="679346"/>
                  <a:pt x="740724" y="626596"/>
                </a:cubicBezTo>
                <a:cubicBezTo>
                  <a:pt x="733647" y="565006"/>
                  <a:pt x="743377" y="504300"/>
                  <a:pt x="745442" y="443299"/>
                </a:cubicBezTo>
                <a:cubicBezTo>
                  <a:pt x="746031" y="423260"/>
                  <a:pt x="749570" y="403221"/>
                  <a:pt x="751634" y="383182"/>
                </a:cubicBezTo>
                <a:cubicBezTo>
                  <a:pt x="754288" y="354892"/>
                  <a:pt x="755467" y="326601"/>
                  <a:pt x="758711" y="298311"/>
                </a:cubicBezTo>
                <a:cubicBezTo>
                  <a:pt x="762544" y="264422"/>
                  <a:pt x="769326" y="231121"/>
                  <a:pt x="771980" y="197232"/>
                </a:cubicBezTo>
                <a:cubicBezTo>
                  <a:pt x="774634" y="161574"/>
                  <a:pt x="775224" y="125622"/>
                  <a:pt x="774044" y="89965"/>
                </a:cubicBezTo>
                <a:cubicBezTo>
                  <a:pt x="773454" y="63737"/>
                  <a:pt x="762839" y="57549"/>
                  <a:pt x="738070" y="66095"/>
                </a:cubicBezTo>
                <a:cubicBezTo>
                  <a:pt x="717134" y="73462"/>
                  <a:pt x="700621" y="85839"/>
                  <a:pt x="689416" y="107351"/>
                </a:cubicBezTo>
                <a:cubicBezTo>
                  <a:pt x="661992" y="158922"/>
                  <a:pt x="650787" y="216092"/>
                  <a:pt x="631031" y="270315"/>
                </a:cubicBezTo>
                <a:cubicBezTo>
                  <a:pt x="616877" y="308920"/>
                  <a:pt x="605672" y="348703"/>
                  <a:pt x="593582" y="388192"/>
                </a:cubicBezTo>
                <a:cubicBezTo>
                  <a:pt x="582672" y="424144"/>
                  <a:pt x="572646" y="460096"/>
                  <a:pt x="562030" y="496048"/>
                </a:cubicBezTo>
                <a:cubicBezTo>
                  <a:pt x="555248" y="519624"/>
                  <a:pt x="548761" y="543494"/>
                  <a:pt x="541389" y="567069"/>
                </a:cubicBezTo>
                <a:cubicBezTo>
                  <a:pt x="538441" y="576794"/>
                  <a:pt x="533133" y="586224"/>
                  <a:pt x="521043" y="587108"/>
                </a:cubicBezTo>
                <a:cubicBezTo>
                  <a:pt x="508658" y="587992"/>
                  <a:pt x="500402" y="581214"/>
                  <a:pt x="495094" y="570310"/>
                </a:cubicBezTo>
                <a:cubicBezTo>
                  <a:pt x="487427" y="554692"/>
                  <a:pt x="480350" y="538779"/>
                  <a:pt x="472094" y="523455"/>
                </a:cubicBezTo>
                <a:cubicBezTo>
                  <a:pt x="428748" y="442709"/>
                  <a:pt x="401325" y="356365"/>
                  <a:pt x="380388" y="267663"/>
                </a:cubicBezTo>
                <a:cubicBezTo>
                  <a:pt x="364760" y="201358"/>
                  <a:pt x="339696" y="138294"/>
                  <a:pt x="312273" y="76114"/>
                </a:cubicBezTo>
                <a:cubicBezTo>
                  <a:pt x="307555" y="65505"/>
                  <a:pt x="300183" y="55486"/>
                  <a:pt x="292516" y="46350"/>
                </a:cubicBezTo>
                <a:cubicBezTo>
                  <a:pt x="283965" y="36036"/>
                  <a:pt x="275119" y="36626"/>
                  <a:pt x="268042" y="47824"/>
                </a:cubicBezTo>
                <a:cubicBezTo>
                  <a:pt x="258311" y="63442"/>
                  <a:pt x="253593" y="79650"/>
                  <a:pt x="255362" y="97921"/>
                </a:cubicBezTo>
                <a:cubicBezTo>
                  <a:pt x="258901" y="133579"/>
                  <a:pt x="263324" y="169236"/>
                  <a:pt x="262734" y="204894"/>
                </a:cubicBezTo>
                <a:cubicBezTo>
                  <a:pt x="261849" y="251455"/>
                  <a:pt x="272170" y="295659"/>
                  <a:pt x="282491" y="340157"/>
                </a:cubicBezTo>
                <a:cubicBezTo>
                  <a:pt x="292516" y="382887"/>
                  <a:pt x="305491" y="425028"/>
                  <a:pt x="316106" y="467758"/>
                </a:cubicBezTo>
                <a:cubicBezTo>
                  <a:pt x="324363" y="501353"/>
                  <a:pt x="327901" y="536716"/>
                  <a:pt x="357094" y="561175"/>
                </a:cubicBezTo>
                <a:cubicBezTo>
                  <a:pt x="358568" y="562354"/>
                  <a:pt x="359158" y="564122"/>
                  <a:pt x="360042" y="565890"/>
                </a:cubicBezTo>
                <a:cubicBezTo>
                  <a:pt x="395132" y="620997"/>
                  <a:pt x="419312" y="680819"/>
                  <a:pt x="437004" y="746535"/>
                </a:cubicBezTo>
                <a:cubicBezTo>
                  <a:pt x="452632" y="737400"/>
                  <a:pt x="467671" y="727381"/>
                  <a:pt x="483594" y="719424"/>
                </a:cubicBezTo>
                <a:cubicBezTo>
                  <a:pt x="502171" y="709994"/>
                  <a:pt x="521043" y="698501"/>
                  <a:pt x="541094" y="695259"/>
                </a:cubicBezTo>
                <a:cubicBezTo>
                  <a:pt x="578543" y="688776"/>
                  <a:pt x="613338" y="703216"/>
                  <a:pt x="646069" y="720013"/>
                </a:cubicBezTo>
                <a:cubicBezTo>
                  <a:pt x="652262" y="723255"/>
                  <a:pt x="659044" y="728559"/>
                  <a:pt x="661403" y="734748"/>
                </a:cubicBezTo>
                <a:cubicBezTo>
                  <a:pt x="664057" y="741526"/>
                  <a:pt x="665236" y="752429"/>
                  <a:pt x="661403" y="757144"/>
                </a:cubicBezTo>
                <a:cubicBezTo>
                  <a:pt x="657864" y="761565"/>
                  <a:pt x="646659" y="761565"/>
                  <a:pt x="639582" y="760386"/>
                </a:cubicBezTo>
                <a:cubicBezTo>
                  <a:pt x="631620" y="759207"/>
                  <a:pt x="624249" y="754492"/>
                  <a:pt x="616582" y="751251"/>
                </a:cubicBezTo>
                <a:cubicBezTo>
                  <a:pt x="590043" y="739758"/>
                  <a:pt x="562620" y="737400"/>
                  <a:pt x="536671" y="750072"/>
                </a:cubicBezTo>
                <a:cubicBezTo>
                  <a:pt x="491261" y="771879"/>
                  <a:pt x="445850" y="793981"/>
                  <a:pt x="406927" y="826691"/>
                </a:cubicBezTo>
                <a:cubicBezTo>
                  <a:pt x="383927" y="846141"/>
                  <a:pt x="360042" y="865296"/>
                  <a:pt x="352376" y="896828"/>
                </a:cubicBezTo>
                <a:cubicBezTo>
                  <a:pt x="347952" y="915099"/>
                  <a:pt x="352376" y="920992"/>
                  <a:pt x="370363" y="919519"/>
                </a:cubicBezTo>
                <a:cubicBezTo>
                  <a:pt x="375671" y="918929"/>
                  <a:pt x="381273" y="917751"/>
                  <a:pt x="386286" y="915983"/>
                </a:cubicBezTo>
                <a:cubicBezTo>
                  <a:pt x="409581" y="907437"/>
                  <a:pt x="432581" y="898301"/>
                  <a:pt x="455876" y="890345"/>
                </a:cubicBezTo>
                <a:cubicBezTo>
                  <a:pt x="485363" y="880325"/>
                  <a:pt x="515146" y="870895"/>
                  <a:pt x="544633" y="861465"/>
                </a:cubicBezTo>
                <a:cubicBezTo>
                  <a:pt x="557607" y="857339"/>
                  <a:pt x="567633" y="859697"/>
                  <a:pt x="573530" y="875021"/>
                </a:cubicBezTo>
                <a:cubicBezTo>
                  <a:pt x="567633" y="879736"/>
                  <a:pt x="562030" y="883861"/>
                  <a:pt x="553479" y="890345"/>
                </a:cubicBezTo>
                <a:close/>
                <a:moveTo>
                  <a:pt x="263324" y="848498"/>
                </a:moveTo>
                <a:cubicBezTo>
                  <a:pt x="264503" y="813430"/>
                  <a:pt x="241503" y="784256"/>
                  <a:pt x="223221" y="754492"/>
                </a:cubicBezTo>
                <a:cubicBezTo>
                  <a:pt x="206118" y="726497"/>
                  <a:pt x="183413" y="701743"/>
                  <a:pt x="163952" y="675515"/>
                </a:cubicBezTo>
                <a:cubicBezTo>
                  <a:pt x="142426" y="646341"/>
                  <a:pt x="111464" y="636616"/>
                  <a:pt x="77554" y="634553"/>
                </a:cubicBezTo>
                <a:cubicBezTo>
                  <a:pt x="58977" y="633374"/>
                  <a:pt x="47182" y="643983"/>
                  <a:pt x="47477" y="662549"/>
                </a:cubicBezTo>
                <a:cubicBezTo>
                  <a:pt x="47772" y="680525"/>
                  <a:pt x="49246" y="700269"/>
                  <a:pt x="56913" y="715888"/>
                </a:cubicBezTo>
                <a:cubicBezTo>
                  <a:pt x="81092" y="765101"/>
                  <a:pt x="107631" y="813725"/>
                  <a:pt x="148028" y="852624"/>
                </a:cubicBezTo>
                <a:cubicBezTo>
                  <a:pt x="168375" y="872368"/>
                  <a:pt x="189900" y="891523"/>
                  <a:pt x="219093" y="897122"/>
                </a:cubicBezTo>
                <a:cubicBezTo>
                  <a:pt x="240324" y="900953"/>
                  <a:pt x="257131" y="889755"/>
                  <a:pt x="261849" y="868832"/>
                </a:cubicBezTo>
                <a:cubicBezTo>
                  <a:pt x="263029" y="863233"/>
                  <a:pt x="262734" y="857339"/>
                  <a:pt x="263324" y="848498"/>
                </a:cubicBezTo>
                <a:close/>
                <a:moveTo>
                  <a:pt x="386286" y="725318"/>
                </a:moveTo>
                <a:cubicBezTo>
                  <a:pt x="384812" y="720013"/>
                  <a:pt x="382453" y="709110"/>
                  <a:pt x="378324" y="699090"/>
                </a:cubicBezTo>
                <a:cubicBezTo>
                  <a:pt x="368888" y="675220"/>
                  <a:pt x="356799" y="652234"/>
                  <a:pt x="348837" y="628070"/>
                </a:cubicBezTo>
                <a:cubicBezTo>
                  <a:pt x="332619" y="579151"/>
                  <a:pt x="296350" y="547030"/>
                  <a:pt x="258901" y="515793"/>
                </a:cubicBezTo>
                <a:cubicBezTo>
                  <a:pt x="237965" y="498111"/>
                  <a:pt x="210247" y="501942"/>
                  <a:pt x="193734" y="524633"/>
                </a:cubicBezTo>
                <a:cubicBezTo>
                  <a:pt x="179580" y="544083"/>
                  <a:pt x="168375" y="580625"/>
                  <a:pt x="190785" y="609504"/>
                </a:cubicBezTo>
                <a:cubicBezTo>
                  <a:pt x="200811" y="622471"/>
                  <a:pt x="209657" y="636911"/>
                  <a:pt x="219977" y="649582"/>
                </a:cubicBezTo>
                <a:cubicBezTo>
                  <a:pt x="254183" y="692018"/>
                  <a:pt x="291927" y="730917"/>
                  <a:pt x="338517" y="759502"/>
                </a:cubicBezTo>
                <a:cubicBezTo>
                  <a:pt x="365940" y="776594"/>
                  <a:pt x="387171" y="762743"/>
                  <a:pt x="386286" y="72531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11"/>
          <p:cNvSpPr/>
          <p:nvPr/>
        </p:nvSpPr>
        <p:spPr>
          <a:xfrm>
            <a:off x="7363267" y="1339657"/>
            <a:ext cx="825729" cy="773469"/>
          </a:xfrm>
          <a:custGeom>
            <a:rect b="b" l="l" r="r" t="t"/>
            <a:pathLst>
              <a:path extrusionOk="0" h="1546937" w="1651459">
                <a:moveTo>
                  <a:pt x="717019" y="1546938"/>
                </a:moveTo>
                <a:cubicBezTo>
                  <a:pt x="655070" y="1541855"/>
                  <a:pt x="589627" y="1547573"/>
                  <a:pt x="527043" y="1524068"/>
                </a:cubicBezTo>
                <a:cubicBezTo>
                  <a:pt x="499404" y="1513587"/>
                  <a:pt x="469859" y="1508505"/>
                  <a:pt x="440950" y="1501199"/>
                </a:cubicBezTo>
                <a:cubicBezTo>
                  <a:pt x="399333" y="1491035"/>
                  <a:pt x="366929" y="1464355"/>
                  <a:pt x="332937" y="1441168"/>
                </a:cubicBezTo>
                <a:cubicBezTo>
                  <a:pt x="283060" y="1407182"/>
                  <a:pt x="235407" y="1369702"/>
                  <a:pt x="191249" y="1328093"/>
                </a:cubicBezTo>
                <a:cubicBezTo>
                  <a:pt x="108968" y="1250592"/>
                  <a:pt x="56233" y="1156892"/>
                  <a:pt x="28276" y="1048264"/>
                </a:cubicBezTo>
                <a:cubicBezTo>
                  <a:pt x="19699" y="1015231"/>
                  <a:pt x="9533" y="982516"/>
                  <a:pt x="5085" y="948847"/>
                </a:cubicBezTo>
                <a:cubicBezTo>
                  <a:pt x="-2857" y="887863"/>
                  <a:pt x="-1269" y="827196"/>
                  <a:pt x="8262" y="765577"/>
                </a:cubicBezTo>
                <a:cubicBezTo>
                  <a:pt x="20969" y="683947"/>
                  <a:pt x="48608" y="607399"/>
                  <a:pt x="81330" y="532757"/>
                </a:cubicBezTo>
                <a:cubicBezTo>
                  <a:pt x="115004" y="456209"/>
                  <a:pt x="154080" y="381249"/>
                  <a:pt x="205227" y="314548"/>
                </a:cubicBezTo>
                <a:cubicBezTo>
                  <a:pt x="243349" y="265315"/>
                  <a:pt x="281789" y="215448"/>
                  <a:pt x="336749" y="182097"/>
                </a:cubicBezTo>
                <a:cubicBezTo>
                  <a:pt x="357081" y="169710"/>
                  <a:pt x="372647" y="150017"/>
                  <a:pt x="392026" y="135406"/>
                </a:cubicBezTo>
                <a:cubicBezTo>
                  <a:pt x="447621" y="93162"/>
                  <a:pt x="509252" y="64576"/>
                  <a:pt x="577555" y="49647"/>
                </a:cubicBezTo>
                <a:cubicBezTo>
                  <a:pt x="606464" y="43295"/>
                  <a:pt x="633785" y="30907"/>
                  <a:pt x="662694" y="25190"/>
                </a:cubicBezTo>
                <a:cubicBezTo>
                  <a:pt x="697004" y="18520"/>
                  <a:pt x="731950" y="15344"/>
                  <a:pt x="766578" y="11532"/>
                </a:cubicBezTo>
                <a:cubicBezTo>
                  <a:pt x="805653" y="7403"/>
                  <a:pt x="844410" y="2638"/>
                  <a:pt x="883486" y="415"/>
                </a:cubicBezTo>
                <a:cubicBezTo>
                  <a:pt x="907630" y="-855"/>
                  <a:pt x="932092" y="1050"/>
                  <a:pt x="956236" y="2638"/>
                </a:cubicBezTo>
                <a:cubicBezTo>
                  <a:pt x="994358" y="5497"/>
                  <a:pt x="1032480" y="8356"/>
                  <a:pt x="1070285" y="13755"/>
                </a:cubicBezTo>
                <a:cubicBezTo>
                  <a:pt x="1089982" y="16614"/>
                  <a:pt x="1108725" y="25190"/>
                  <a:pt x="1128104" y="29637"/>
                </a:cubicBezTo>
                <a:cubicBezTo>
                  <a:pt x="1161778" y="37577"/>
                  <a:pt x="1196724" y="41707"/>
                  <a:pt x="1227857" y="58223"/>
                </a:cubicBezTo>
                <a:cubicBezTo>
                  <a:pt x="1260261" y="75693"/>
                  <a:pt x="1292983" y="93162"/>
                  <a:pt x="1324751" y="111902"/>
                </a:cubicBezTo>
                <a:cubicBezTo>
                  <a:pt x="1350166" y="126830"/>
                  <a:pt x="1374310" y="143665"/>
                  <a:pt x="1399090" y="159863"/>
                </a:cubicBezTo>
                <a:cubicBezTo>
                  <a:pt x="1403537" y="162722"/>
                  <a:pt x="1407667" y="166216"/>
                  <a:pt x="1411479" y="170028"/>
                </a:cubicBezTo>
                <a:cubicBezTo>
                  <a:pt x="1450555" y="211637"/>
                  <a:pt x="1490583" y="252610"/>
                  <a:pt x="1528070" y="295808"/>
                </a:cubicBezTo>
                <a:cubicBezTo>
                  <a:pt x="1543636" y="313912"/>
                  <a:pt x="1554438" y="336146"/>
                  <a:pt x="1566192" y="357427"/>
                </a:cubicBezTo>
                <a:cubicBezTo>
                  <a:pt x="1591289" y="402848"/>
                  <a:pt x="1618610" y="446998"/>
                  <a:pt x="1627505" y="499724"/>
                </a:cubicBezTo>
                <a:cubicBezTo>
                  <a:pt x="1630365" y="517193"/>
                  <a:pt x="1641801" y="533074"/>
                  <a:pt x="1644978" y="550544"/>
                </a:cubicBezTo>
                <a:cubicBezTo>
                  <a:pt x="1649426" y="574366"/>
                  <a:pt x="1650061" y="598823"/>
                  <a:pt x="1651332" y="623280"/>
                </a:cubicBezTo>
                <a:cubicBezTo>
                  <a:pt x="1651967" y="633762"/>
                  <a:pt x="1650061" y="644244"/>
                  <a:pt x="1649426" y="655043"/>
                </a:cubicBezTo>
                <a:cubicBezTo>
                  <a:pt x="1646884" y="689982"/>
                  <a:pt x="1643390" y="724603"/>
                  <a:pt x="1641484" y="759542"/>
                </a:cubicBezTo>
                <a:cubicBezTo>
                  <a:pt x="1639260" y="798610"/>
                  <a:pt x="1645614" y="838631"/>
                  <a:pt x="1625282" y="875158"/>
                </a:cubicBezTo>
                <a:cubicBezTo>
                  <a:pt x="1623376" y="878652"/>
                  <a:pt x="1623058" y="883416"/>
                  <a:pt x="1623058" y="887545"/>
                </a:cubicBezTo>
                <a:cubicBezTo>
                  <a:pt x="1623693" y="939636"/>
                  <a:pt x="1603997" y="983786"/>
                  <a:pt x="1574770" y="1026348"/>
                </a:cubicBezTo>
                <a:cubicBezTo>
                  <a:pt x="1557297" y="1051441"/>
                  <a:pt x="1546496" y="1080662"/>
                  <a:pt x="1532517" y="1108296"/>
                </a:cubicBezTo>
                <a:cubicBezTo>
                  <a:pt x="1520445" y="1131800"/>
                  <a:pt x="1511868" y="1156257"/>
                  <a:pt x="1489630" y="1174362"/>
                </a:cubicBezTo>
                <a:cubicBezTo>
                  <a:pt x="1476605" y="1184844"/>
                  <a:pt x="1468663" y="1202631"/>
                  <a:pt x="1460721" y="1218512"/>
                </a:cubicBezTo>
                <a:cubicBezTo>
                  <a:pt x="1434988" y="1270285"/>
                  <a:pt x="1395595" y="1309035"/>
                  <a:pt x="1350166" y="1343339"/>
                </a:cubicBezTo>
                <a:cubicBezTo>
                  <a:pt x="1330787" y="1357950"/>
                  <a:pt x="1311726" y="1372878"/>
                  <a:pt x="1293936" y="1389077"/>
                </a:cubicBezTo>
                <a:cubicBezTo>
                  <a:pt x="1238341" y="1438945"/>
                  <a:pt x="1170356" y="1462131"/>
                  <a:pt x="1100465" y="1481189"/>
                </a:cubicBezTo>
                <a:cubicBezTo>
                  <a:pt x="1058848" y="1492623"/>
                  <a:pt x="1016596" y="1502470"/>
                  <a:pt x="974344" y="1511999"/>
                </a:cubicBezTo>
                <a:cubicBezTo>
                  <a:pt x="956871" y="1516128"/>
                  <a:pt x="938445" y="1517081"/>
                  <a:pt x="920655" y="1519939"/>
                </a:cubicBezTo>
                <a:cubicBezTo>
                  <a:pt x="879674" y="1526609"/>
                  <a:pt x="839010" y="1534232"/>
                  <a:pt x="798028" y="1540267"/>
                </a:cubicBezTo>
                <a:cubicBezTo>
                  <a:pt x="772614" y="1543444"/>
                  <a:pt x="745928" y="1544397"/>
                  <a:pt x="717019" y="1546938"/>
                </a:cubicBezTo>
                <a:close/>
                <a:moveTo>
                  <a:pt x="699864" y="1469437"/>
                </a:moveTo>
                <a:cubicBezTo>
                  <a:pt x="738304" y="1466578"/>
                  <a:pt x="766895" y="1464990"/>
                  <a:pt x="795487" y="1462131"/>
                </a:cubicBezTo>
                <a:cubicBezTo>
                  <a:pt x="823126" y="1459273"/>
                  <a:pt x="850764" y="1457685"/>
                  <a:pt x="877767" y="1451650"/>
                </a:cubicBezTo>
                <a:cubicBezTo>
                  <a:pt x="931456" y="1439580"/>
                  <a:pt x="985145" y="1425922"/>
                  <a:pt x="1038199" y="1411311"/>
                </a:cubicBezTo>
                <a:cubicBezTo>
                  <a:pt x="1065837" y="1404006"/>
                  <a:pt x="1092841" y="1394477"/>
                  <a:pt x="1119526" y="1384630"/>
                </a:cubicBezTo>
                <a:cubicBezTo>
                  <a:pt x="1150342" y="1373514"/>
                  <a:pt x="1183063" y="1364620"/>
                  <a:pt x="1210384" y="1347786"/>
                </a:cubicBezTo>
                <a:cubicBezTo>
                  <a:pt x="1239929" y="1329999"/>
                  <a:pt x="1265344" y="1304906"/>
                  <a:pt x="1291076" y="1281084"/>
                </a:cubicBezTo>
                <a:cubicBezTo>
                  <a:pt x="1339365" y="1236299"/>
                  <a:pt x="1383205" y="1187385"/>
                  <a:pt x="1414338" y="1128624"/>
                </a:cubicBezTo>
                <a:cubicBezTo>
                  <a:pt x="1424504" y="1109249"/>
                  <a:pt x="1433082" y="1088920"/>
                  <a:pt x="1444836" y="1070498"/>
                </a:cubicBezTo>
                <a:cubicBezTo>
                  <a:pt x="1468663" y="1032701"/>
                  <a:pt x="1490901" y="995538"/>
                  <a:pt x="1504879" y="952024"/>
                </a:cubicBezTo>
                <a:cubicBezTo>
                  <a:pt x="1519492" y="906921"/>
                  <a:pt x="1534424" y="862771"/>
                  <a:pt x="1543954" y="815762"/>
                </a:cubicBezTo>
                <a:cubicBezTo>
                  <a:pt x="1559203" y="742390"/>
                  <a:pt x="1550943" y="669654"/>
                  <a:pt x="1553485" y="596600"/>
                </a:cubicBezTo>
                <a:cubicBezTo>
                  <a:pt x="1553485" y="593423"/>
                  <a:pt x="1552214" y="590247"/>
                  <a:pt x="1551579" y="587388"/>
                </a:cubicBezTo>
                <a:cubicBezTo>
                  <a:pt x="1538553" y="527039"/>
                  <a:pt x="1516315" y="469867"/>
                  <a:pt x="1493442" y="412694"/>
                </a:cubicBezTo>
                <a:cubicBezTo>
                  <a:pt x="1488995" y="400942"/>
                  <a:pt x="1482323" y="389825"/>
                  <a:pt x="1474699" y="379979"/>
                </a:cubicBezTo>
                <a:cubicBezTo>
                  <a:pt x="1461038" y="362509"/>
                  <a:pt x="1447060" y="345040"/>
                  <a:pt x="1430540" y="330429"/>
                </a:cubicBezTo>
                <a:cubicBezTo>
                  <a:pt x="1396548" y="300254"/>
                  <a:pt x="1374628" y="260233"/>
                  <a:pt x="1339682" y="229741"/>
                </a:cubicBezTo>
                <a:cubicBezTo>
                  <a:pt x="1306961" y="201473"/>
                  <a:pt x="1269156" y="184956"/>
                  <a:pt x="1234528" y="161769"/>
                </a:cubicBezTo>
                <a:cubicBezTo>
                  <a:pt x="1216738" y="149699"/>
                  <a:pt x="1192912" y="145253"/>
                  <a:pt x="1184969" y="120795"/>
                </a:cubicBezTo>
                <a:cubicBezTo>
                  <a:pt x="1184016" y="118254"/>
                  <a:pt x="1180840" y="115713"/>
                  <a:pt x="1177980" y="114761"/>
                </a:cubicBezTo>
                <a:cubicBezTo>
                  <a:pt x="1154154" y="106502"/>
                  <a:pt x="1130328" y="97609"/>
                  <a:pt x="1105866" y="90939"/>
                </a:cubicBezTo>
                <a:cubicBezTo>
                  <a:pt x="1092841" y="87445"/>
                  <a:pt x="1078545" y="89033"/>
                  <a:pt x="1064884" y="87445"/>
                </a:cubicBezTo>
                <a:cubicBezTo>
                  <a:pt x="1016596" y="82680"/>
                  <a:pt x="967990" y="74422"/>
                  <a:pt x="919384" y="73152"/>
                </a:cubicBezTo>
                <a:cubicBezTo>
                  <a:pt x="872049" y="71881"/>
                  <a:pt x="824079" y="76010"/>
                  <a:pt x="776743" y="81092"/>
                </a:cubicBezTo>
                <a:cubicBezTo>
                  <a:pt x="732585" y="85857"/>
                  <a:pt x="688745" y="94432"/>
                  <a:pt x="645222" y="102056"/>
                </a:cubicBezTo>
                <a:cubicBezTo>
                  <a:pt x="625525" y="105549"/>
                  <a:pt x="605193" y="109361"/>
                  <a:pt x="586767" y="116984"/>
                </a:cubicBezTo>
                <a:cubicBezTo>
                  <a:pt x="543562" y="134136"/>
                  <a:pt x="500039" y="150970"/>
                  <a:pt x="459058" y="172886"/>
                </a:cubicBezTo>
                <a:cubicBezTo>
                  <a:pt x="425066" y="191309"/>
                  <a:pt x="390438" y="212272"/>
                  <a:pt x="363435" y="239588"/>
                </a:cubicBezTo>
                <a:cubicBezTo>
                  <a:pt x="319594" y="284055"/>
                  <a:pt x="275436" y="328841"/>
                  <a:pt x="240490" y="381567"/>
                </a:cubicBezTo>
                <a:cubicBezTo>
                  <a:pt x="197285" y="447633"/>
                  <a:pt x="160751" y="516558"/>
                  <a:pt x="133430" y="590882"/>
                </a:cubicBezTo>
                <a:cubicBezTo>
                  <a:pt x="106745" y="662984"/>
                  <a:pt x="83871" y="736038"/>
                  <a:pt x="76564" y="812586"/>
                </a:cubicBezTo>
                <a:cubicBezTo>
                  <a:pt x="72435" y="855783"/>
                  <a:pt x="69258" y="900886"/>
                  <a:pt x="77517" y="942812"/>
                </a:cubicBezTo>
                <a:cubicBezTo>
                  <a:pt x="89272" y="1000620"/>
                  <a:pt x="111828" y="1056523"/>
                  <a:pt x="130889" y="1113060"/>
                </a:cubicBezTo>
                <a:cubicBezTo>
                  <a:pt x="149950" y="1169598"/>
                  <a:pt x="183942" y="1216924"/>
                  <a:pt x="226512" y="1258215"/>
                </a:cubicBezTo>
                <a:cubicBezTo>
                  <a:pt x="243349" y="1274414"/>
                  <a:pt x="259234" y="1291884"/>
                  <a:pt x="277024" y="1307130"/>
                </a:cubicBezTo>
                <a:cubicBezTo>
                  <a:pt x="305298" y="1330952"/>
                  <a:pt x="332937" y="1356679"/>
                  <a:pt x="364388" y="1376055"/>
                </a:cubicBezTo>
                <a:cubicBezTo>
                  <a:pt x="436185" y="1420205"/>
                  <a:pt x="511794" y="1455779"/>
                  <a:pt x="598522" y="1460543"/>
                </a:cubicBezTo>
                <a:cubicBezTo>
                  <a:pt x="635691" y="1462449"/>
                  <a:pt x="672543" y="1466896"/>
                  <a:pt x="699864" y="1469437"/>
                </a:cubicBezTo>
                <a:close/>
                <a:moveTo>
                  <a:pt x="791675" y="1133388"/>
                </a:moveTo>
                <a:cubicBezTo>
                  <a:pt x="853306" y="1122271"/>
                  <a:pt x="915572" y="1114330"/>
                  <a:pt x="974026" y="1089556"/>
                </a:cubicBezTo>
                <a:cubicBezTo>
                  <a:pt x="1032798" y="1064463"/>
                  <a:pt x="1089664" y="1035877"/>
                  <a:pt x="1136364" y="991092"/>
                </a:cubicBezTo>
                <a:cubicBezTo>
                  <a:pt x="1143988" y="983786"/>
                  <a:pt x="1150024" y="974893"/>
                  <a:pt x="1155425" y="965999"/>
                </a:cubicBezTo>
                <a:cubicBezTo>
                  <a:pt x="1162731" y="953612"/>
                  <a:pt x="1160508" y="940589"/>
                  <a:pt x="1151295" y="930425"/>
                </a:cubicBezTo>
                <a:cubicBezTo>
                  <a:pt x="1142400" y="920578"/>
                  <a:pt x="1130963" y="914544"/>
                  <a:pt x="1116985" y="921849"/>
                </a:cubicBezTo>
                <a:cubicBezTo>
                  <a:pt x="1107772" y="926613"/>
                  <a:pt x="1097606" y="930743"/>
                  <a:pt x="1089664" y="937413"/>
                </a:cubicBezTo>
                <a:cubicBezTo>
                  <a:pt x="1049953" y="970446"/>
                  <a:pt x="1003571" y="991092"/>
                  <a:pt x="956554" y="1010149"/>
                </a:cubicBezTo>
                <a:cubicBezTo>
                  <a:pt x="921290" y="1024442"/>
                  <a:pt x="884121" y="1034289"/>
                  <a:pt x="847587" y="1044135"/>
                </a:cubicBezTo>
                <a:cubicBezTo>
                  <a:pt x="826302" y="1049852"/>
                  <a:pt x="804064" y="1052076"/>
                  <a:pt x="781826" y="1053982"/>
                </a:cubicBezTo>
                <a:cubicBezTo>
                  <a:pt x="764036" y="1055570"/>
                  <a:pt x="745610" y="1054934"/>
                  <a:pt x="727820" y="1053982"/>
                </a:cubicBezTo>
                <a:cubicBezTo>
                  <a:pt x="674766" y="1050488"/>
                  <a:pt x="626796" y="1032065"/>
                  <a:pt x="583273" y="1002208"/>
                </a:cubicBezTo>
                <a:cubicBezTo>
                  <a:pt x="564212" y="989186"/>
                  <a:pt x="546104" y="974257"/>
                  <a:pt x="526090" y="962505"/>
                </a:cubicBezTo>
                <a:cubicBezTo>
                  <a:pt x="520054" y="959011"/>
                  <a:pt x="506393" y="958376"/>
                  <a:pt x="502899" y="962187"/>
                </a:cubicBezTo>
                <a:cubicBezTo>
                  <a:pt x="497816" y="967905"/>
                  <a:pt x="494003" y="981245"/>
                  <a:pt x="497498" y="987598"/>
                </a:cubicBezTo>
                <a:cubicBezTo>
                  <a:pt x="507664" y="1006973"/>
                  <a:pt x="517512" y="1029524"/>
                  <a:pt x="534032" y="1042229"/>
                </a:cubicBezTo>
                <a:cubicBezTo>
                  <a:pt x="564847" y="1066051"/>
                  <a:pt x="598522" y="1087332"/>
                  <a:pt x="633785" y="1103531"/>
                </a:cubicBezTo>
                <a:cubicBezTo>
                  <a:pt x="678261" y="1123859"/>
                  <a:pt x="726231" y="1135611"/>
                  <a:pt x="776108" y="1134976"/>
                </a:cubicBezTo>
                <a:cubicBezTo>
                  <a:pt x="781191" y="1134023"/>
                  <a:pt x="786592" y="1134341"/>
                  <a:pt x="791675" y="1133388"/>
                </a:cubicBezTo>
                <a:close/>
                <a:moveTo>
                  <a:pt x="790404" y="678865"/>
                </a:moveTo>
                <a:cubicBezTo>
                  <a:pt x="777697" y="711898"/>
                  <a:pt x="775155" y="746202"/>
                  <a:pt x="770072" y="780823"/>
                </a:cubicBezTo>
                <a:cubicBezTo>
                  <a:pt x="765624" y="811315"/>
                  <a:pt x="774837" y="835772"/>
                  <a:pt x="789769" y="858641"/>
                </a:cubicBezTo>
                <a:cubicBezTo>
                  <a:pt x="817090" y="901521"/>
                  <a:pt x="868872" y="905968"/>
                  <a:pt x="903182" y="868488"/>
                </a:cubicBezTo>
                <a:cubicBezTo>
                  <a:pt x="941940" y="825926"/>
                  <a:pt x="965766" y="778282"/>
                  <a:pt x="943846" y="718568"/>
                </a:cubicBezTo>
                <a:cubicBezTo>
                  <a:pt x="939716" y="707769"/>
                  <a:pt x="938445" y="696017"/>
                  <a:pt x="935269" y="684900"/>
                </a:cubicBezTo>
                <a:cubicBezTo>
                  <a:pt x="923832" y="647102"/>
                  <a:pt x="895558" y="625504"/>
                  <a:pt x="858389" y="625186"/>
                </a:cubicBezTo>
                <a:cubicBezTo>
                  <a:pt x="829797" y="625186"/>
                  <a:pt x="801841" y="648690"/>
                  <a:pt x="790404" y="678865"/>
                </a:cubicBezTo>
                <a:close/>
                <a:moveTo>
                  <a:pt x="544515" y="728415"/>
                </a:moveTo>
                <a:cubicBezTo>
                  <a:pt x="562306" y="709039"/>
                  <a:pt x="565165" y="682994"/>
                  <a:pt x="550234" y="661395"/>
                </a:cubicBezTo>
                <a:cubicBezTo>
                  <a:pt x="534985" y="638844"/>
                  <a:pt x="513700" y="623598"/>
                  <a:pt x="487650" y="615340"/>
                </a:cubicBezTo>
                <a:cubicBezTo>
                  <a:pt x="482884" y="613751"/>
                  <a:pt x="477166" y="612799"/>
                  <a:pt x="472083" y="613751"/>
                </a:cubicBezTo>
                <a:cubicBezTo>
                  <a:pt x="432690" y="621692"/>
                  <a:pt x="410770" y="656313"/>
                  <a:pt x="413311" y="682041"/>
                </a:cubicBezTo>
                <a:cubicBezTo>
                  <a:pt x="417123" y="722062"/>
                  <a:pt x="446986" y="754778"/>
                  <a:pt x="482567" y="755095"/>
                </a:cubicBezTo>
                <a:cubicBezTo>
                  <a:pt x="506711" y="755095"/>
                  <a:pt x="528631" y="745884"/>
                  <a:pt x="544515" y="728415"/>
                </a:cubicBezTo>
                <a:close/>
                <a:moveTo>
                  <a:pt x="1177345" y="695381"/>
                </a:moveTo>
                <a:cubicBezTo>
                  <a:pt x="1202760" y="691252"/>
                  <a:pt x="1214832" y="677594"/>
                  <a:pt x="1214832" y="652184"/>
                </a:cubicBezTo>
                <a:cubicBezTo>
                  <a:pt x="1214832" y="613116"/>
                  <a:pt x="1184334" y="577542"/>
                  <a:pt x="1141447" y="566743"/>
                </a:cubicBezTo>
                <a:cubicBezTo>
                  <a:pt x="1105548" y="557532"/>
                  <a:pt x="1080133" y="576907"/>
                  <a:pt x="1080451" y="613751"/>
                </a:cubicBezTo>
                <a:cubicBezTo>
                  <a:pt x="1080451" y="663936"/>
                  <a:pt x="1127468" y="703322"/>
                  <a:pt x="1177345" y="69538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11"/>
          <p:cNvSpPr/>
          <p:nvPr/>
        </p:nvSpPr>
        <p:spPr>
          <a:xfrm rot="-1563210">
            <a:off x="5904175" y="900147"/>
            <a:ext cx="1013713" cy="732125"/>
          </a:xfrm>
          <a:custGeom>
            <a:rect b="b" l="l" r="r" t="t"/>
            <a:pathLst>
              <a:path extrusionOk="0" h="1458410" w="2023786">
                <a:moveTo>
                  <a:pt x="824789" y="1206837"/>
                </a:moveTo>
                <a:cubicBezTo>
                  <a:pt x="802484" y="1206837"/>
                  <a:pt x="788079" y="1208608"/>
                  <a:pt x="774219" y="1206565"/>
                </a:cubicBezTo>
                <a:cubicBezTo>
                  <a:pt x="712513" y="1197438"/>
                  <a:pt x="649786" y="1191819"/>
                  <a:pt x="589783" y="1175916"/>
                </a:cubicBezTo>
                <a:cubicBezTo>
                  <a:pt x="538906" y="1162499"/>
                  <a:pt x="487621" y="1160592"/>
                  <a:pt x="436540" y="1152828"/>
                </a:cubicBezTo>
                <a:cubicBezTo>
                  <a:pt x="409467" y="1148707"/>
                  <a:pt x="383144" y="1139785"/>
                  <a:pt x="356173" y="1134677"/>
                </a:cubicBezTo>
                <a:cubicBezTo>
                  <a:pt x="306250" y="1125278"/>
                  <a:pt x="255135" y="1120647"/>
                  <a:pt x="206336" y="1107195"/>
                </a:cubicBezTo>
                <a:cubicBezTo>
                  <a:pt x="168059" y="1096639"/>
                  <a:pt x="128012" y="1104573"/>
                  <a:pt x="90382" y="1088227"/>
                </a:cubicBezTo>
                <a:cubicBezTo>
                  <a:pt x="73866" y="1081042"/>
                  <a:pt x="52174" y="1086320"/>
                  <a:pt x="33001" y="1084379"/>
                </a:cubicBezTo>
                <a:cubicBezTo>
                  <a:pt x="10662" y="1082166"/>
                  <a:pt x="6814" y="1063402"/>
                  <a:pt x="1808" y="1046103"/>
                </a:cubicBezTo>
                <a:cubicBezTo>
                  <a:pt x="-2279" y="1031732"/>
                  <a:pt x="37" y="1019200"/>
                  <a:pt x="14203" y="1012253"/>
                </a:cubicBezTo>
                <a:cubicBezTo>
                  <a:pt x="21271" y="1008792"/>
                  <a:pt x="29088" y="1007142"/>
                  <a:pt x="36951" y="1007451"/>
                </a:cubicBezTo>
                <a:cubicBezTo>
                  <a:pt x="67293" y="1009290"/>
                  <a:pt x="97329" y="1015829"/>
                  <a:pt x="128114" y="1008541"/>
                </a:cubicBezTo>
                <a:cubicBezTo>
                  <a:pt x="136559" y="1006532"/>
                  <a:pt x="147048" y="1011504"/>
                  <a:pt x="156174" y="1014535"/>
                </a:cubicBezTo>
                <a:cubicBezTo>
                  <a:pt x="167480" y="1018280"/>
                  <a:pt x="177798" y="1025977"/>
                  <a:pt x="190228" y="1016203"/>
                </a:cubicBezTo>
                <a:cubicBezTo>
                  <a:pt x="193293" y="1013819"/>
                  <a:pt x="199729" y="1014739"/>
                  <a:pt x="204360" y="1015488"/>
                </a:cubicBezTo>
                <a:cubicBezTo>
                  <a:pt x="246655" y="1022537"/>
                  <a:pt x="288985" y="1029110"/>
                  <a:pt x="331041" y="1037487"/>
                </a:cubicBezTo>
                <a:cubicBezTo>
                  <a:pt x="344663" y="1040143"/>
                  <a:pt x="357467" y="1047703"/>
                  <a:pt x="370986" y="1051824"/>
                </a:cubicBezTo>
                <a:cubicBezTo>
                  <a:pt x="380825" y="1054661"/>
                  <a:pt x="390920" y="1056520"/>
                  <a:pt x="401124" y="1057374"/>
                </a:cubicBezTo>
                <a:cubicBezTo>
                  <a:pt x="414746" y="1058703"/>
                  <a:pt x="428878" y="1058226"/>
                  <a:pt x="442670" y="1059690"/>
                </a:cubicBezTo>
                <a:cubicBezTo>
                  <a:pt x="479584" y="1063606"/>
                  <a:pt x="514830" y="1075491"/>
                  <a:pt x="551915" y="1080565"/>
                </a:cubicBezTo>
                <a:cubicBezTo>
                  <a:pt x="604528" y="1087785"/>
                  <a:pt x="660002" y="1083562"/>
                  <a:pt x="709550" y="1108898"/>
                </a:cubicBezTo>
                <a:cubicBezTo>
                  <a:pt x="729710" y="1100419"/>
                  <a:pt x="748542" y="1111316"/>
                  <a:pt x="767885" y="1113495"/>
                </a:cubicBezTo>
                <a:cubicBezTo>
                  <a:pt x="782903" y="1115198"/>
                  <a:pt x="797376" y="1121157"/>
                  <a:pt x="812155" y="1124563"/>
                </a:cubicBezTo>
                <a:cubicBezTo>
                  <a:pt x="817707" y="1125541"/>
                  <a:pt x="823365" y="1125770"/>
                  <a:pt x="828978" y="1125244"/>
                </a:cubicBezTo>
                <a:cubicBezTo>
                  <a:pt x="839194" y="1124699"/>
                  <a:pt x="851249" y="1119931"/>
                  <a:pt x="859626" y="1123541"/>
                </a:cubicBezTo>
                <a:cubicBezTo>
                  <a:pt x="890513" y="1136720"/>
                  <a:pt x="925180" y="1132327"/>
                  <a:pt x="955862" y="1146766"/>
                </a:cubicBezTo>
                <a:cubicBezTo>
                  <a:pt x="965364" y="1151261"/>
                  <a:pt x="979258" y="1145608"/>
                  <a:pt x="989916" y="1148979"/>
                </a:cubicBezTo>
                <a:cubicBezTo>
                  <a:pt x="1007829" y="1154735"/>
                  <a:pt x="1023970" y="1167028"/>
                  <a:pt x="1042155" y="1170808"/>
                </a:cubicBezTo>
                <a:cubicBezTo>
                  <a:pt x="1060340" y="1174588"/>
                  <a:pt x="1080364" y="1168629"/>
                  <a:pt x="1098719" y="1171864"/>
                </a:cubicBezTo>
                <a:cubicBezTo>
                  <a:pt x="1118606" y="1175269"/>
                  <a:pt x="1137370" y="1185111"/>
                  <a:pt x="1156951" y="1191070"/>
                </a:cubicBezTo>
                <a:cubicBezTo>
                  <a:pt x="1169585" y="1194918"/>
                  <a:pt x="1182798" y="1196825"/>
                  <a:pt x="1195704" y="1199686"/>
                </a:cubicBezTo>
                <a:cubicBezTo>
                  <a:pt x="1215285" y="1204011"/>
                  <a:pt x="1234866" y="1208233"/>
                  <a:pt x="1254345" y="1212899"/>
                </a:cubicBezTo>
                <a:cubicBezTo>
                  <a:pt x="1258806" y="1213988"/>
                  <a:pt x="1265413" y="1219437"/>
                  <a:pt x="1266741" y="1218245"/>
                </a:cubicBezTo>
                <a:cubicBezTo>
                  <a:pt x="1285641" y="1200878"/>
                  <a:pt x="1303621" y="1217837"/>
                  <a:pt x="1321704" y="1219335"/>
                </a:cubicBezTo>
                <a:cubicBezTo>
                  <a:pt x="1343124" y="1221106"/>
                  <a:pt x="1364339" y="1225056"/>
                  <a:pt x="1385623" y="1228257"/>
                </a:cubicBezTo>
                <a:cubicBezTo>
                  <a:pt x="1435001" y="1235726"/>
                  <a:pt x="1484391" y="1243241"/>
                  <a:pt x="1533792" y="1250801"/>
                </a:cubicBezTo>
                <a:cubicBezTo>
                  <a:pt x="1537401" y="1251346"/>
                  <a:pt x="1542612" y="1250494"/>
                  <a:pt x="1544314" y="1252537"/>
                </a:cubicBezTo>
                <a:cubicBezTo>
                  <a:pt x="1561137" y="1272970"/>
                  <a:pt x="1590389" y="1258565"/>
                  <a:pt x="1608234" y="1275899"/>
                </a:cubicBezTo>
                <a:cubicBezTo>
                  <a:pt x="1611225" y="1278111"/>
                  <a:pt x="1614979" y="1279031"/>
                  <a:pt x="1618654" y="1278453"/>
                </a:cubicBezTo>
                <a:cubicBezTo>
                  <a:pt x="1655330" y="1272936"/>
                  <a:pt x="1689180" y="1289384"/>
                  <a:pt x="1724562" y="1293743"/>
                </a:cubicBezTo>
                <a:cubicBezTo>
                  <a:pt x="1754700" y="1297455"/>
                  <a:pt x="1788583" y="1297148"/>
                  <a:pt x="1814839" y="1309544"/>
                </a:cubicBezTo>
                <a:cubicBezTo>
                  <a:pt x="1848450" y="1325481"/>
                  <a:pt x="1886522" y="1322552"/>
                  <a:pt x="1918363" y="1342576"/>
                </a:cubicBezTo>
                <a:cubicBezTo>
                  <a:pt x="1930520" y="1350204"/>
                  <a:pt x="1948671" y="1347582"/>
                  <a:pt x="1963212" y="1352315"/>
                </a:cubicBezTo>
                <a:cubicBezTo>
                  <a:pt x="1981975" y="1358411"/>
                  <a:pt x="2003361" y="1361510"/>
                  <a:pt x="1999309" y="1392363"/>
                </a:cubicBezTo>
                <a:cubicBezTo>
                  <a:pt x="1997810" y="1403669"/>
                  <a:pt x="2013407" y="1416711"/>
                  <a:pt x="2019503" y="1429822"/>
                </a:cubicBezTo>
                <a:cubicBezTo>
                  <a:pt x="2022670" y="1436633"/>
                  <a:pt x="2025633" y="1447666"/>
                  <a:pt x="2022363" y="1452025"/>
                </a:cubicBezTo>
                <a:cubicBezTo>
                  <a:pt x="2018651" y="1456963"/>
                  <a:pt x="2007175" y="1459517"/>
                  <a:pt x="2000228" y="1457951"/>
                </a:cubicBezTo>
                <a:cubicBezTo>
                  <a:pt x="1964914" y="1450118"/>
                  <a:pt x="1929975" y="1440413"/>
                  <a:pt x="1894661" y="1431729"/>
                </a:cubicBezTo>
                <a:cubicBezTo>
                  <a:pt x="1875897" y="1427064"/>
                  <a:pt x="1856997" y="1422943"/>
                  <a:pt x="1838098" y="1418959"/>
                </a:cubicBezTo>
                <a:cubicBezTo>
                  <a:pt x="1784224" y="1407608"/>
                  <a:pt x="1730340" y="1396256"/>
                  <a:pt x="1676444" y="1384905"/>
                </a:cubicBezTo>
                <a:cubicBezTo>
                  <a:pt x="1608097" y="1370671"/>
                  <a:pt x="1539887" y="1355857"/>
                  <a:pt x="1471371" y="1342576"/>
                </a:cubicBezTo>
                <a:cubicBezTo>
                  <a:pt x="1414569" y="1331577"/>
                  <a:pt x="1356439" y="1326026"/>
                  <a:pt x="1300624" y="1311485"/>
                </a:cubicBezTo>
                <a:cubicBezTo>
                  <a:pt x="1231154" y="1293402"/>
                  <a:pt x="1158586" y="1291359"/>
                  <a:pt x="1090478" y="1267692"/>
                </a:cubicBezTo>
                <a:cubicBezTo>
                  <a:pt x="1078319" y="1262874"/>
                  <a:pt x="1065918" y="1258691"/>
                  <a:pt x="1053325" y="1255160"/>
                </a:cubicBezTo>
                <a:cubicBezTo>
                  <a:pt x="1037319" y="1251414"/>
                  <a:pt x="1020871" y="1249711"/>
                  <a:pt x="1004662" y="1246885"/>
                </a:cubicBezTo>
                <a:cubicBezTo>
                  <a:pt x="959779" y="1239052"/>
                  <a:pt x="914862" y="1231458"/>
                  <a:pt x="870115" y="1223047"/>
                </a:cubicBezTo>
                <a:cubicBezTo>
                  <a:pt x="858400" y="1220833"/>
                  <a:pt x="847196" y="1215930"/>
                  <a:pt x="835891" y="1211877"/>
                </a:cubicBezTo>
                <a:cubicBezTo>
                  <a:pt x="832074" y="1210466"/>
                  <a:pt x="828364" y="1208781"/>
                  <a:pt x="824789" y="1206837"/>
                </a:cubicBezTo>
                <a:close/>
                <a:moveTo>
                  <a:pt x="1540602" y="576192"/>
                </a:moveTo>
                <a:cubicBezTo>
                  <a:pt x="1532123" y="548268"/>
                  <a:pt x="1526164" y="544182"/>
                  <a:pt x="1499227" y="549801"/>
                </a:cubicBezTo>
                <a:cubicBezTo>
                  <a:pt x="1493688" y="550570"/>
                  <a:pt x="1488096" y="550877"/>
                  <a:pt x="1482506" y="550720"/>
                </a:cubicBezTo>
                <a:cubicBezTo>
                  <a:pt x="1450496" y="551810"/>
                  <a:pt x="1418383" y="552150"/>
                  <a:pt x="1386406" y="554126"/>
                </a:cubicBezTo>
                <a:cubicBezTo>
                  <a:pt x="1361717" y="555726"/>
                  <a:pt x="1337198" y="559778"/>
                  <a:pt x="1312543" y="562162"/>
                </a:cubicBezTo>
                <a:cubicBezTo>
                  <a:pt x="1250054" y="568156"/>
                  <a:pt x="1187463" y="573059"/>
                  <a:pt x="1125247" y="579904"/>
                </a:cubicBezTo>
                <a:cubicBezTo>
                  <a:pt x="1074983" y="585387"/>
                  <a:pt x="1025060" y="593730"/>
                  <a:pt x="974831" y="599417"/>
                </a:cubicBezTo>
                <a:cubicBezTo>
                  <a:pt x="958314" y="601256"/>
                  <a:pt x="940777" y="595603"/>
                  <a:pt x="924635" y="598804"/>
                </a:cubicBezTo>
                <a:cubicBezTo>
                  <a:pt x="885167" y="606637"/>
                  <a:pt x="845085" y="606024"/>
                  <a:pt x="805446" y="609701"/>
                </a:cubicBezTo>
                <a:cubicBezTo>
                  <a:pt x="751675" y="614707"/>
                  <a:pt x="697223" y="611643"/>
                  <a:pt x="643179" y="614401"/>
                </a:cubicBezTo>
                <a:cubicBezTo>
                  <a:pt x="596219" y="616819"/>
                  <a:pt x="549361" y="621552"/>
                  <a:pt x="502673" y="627069"/>
                </a:cubicBezTo>
                <a:cubicBezTo>
                  <a:pt x="470560" y="630849"/>
                  <a:pt x="438822" y="637932"/>
                  <a:pt x="406845" y="642938"/>
                </a:cubicBezTo>
                <a:cubicBezTo>
                  <a:pt x="397957" y="644300"/>
                  <a:pt x="388354" y="641882"/>
                  <a:pt x="379602" y="643858"/>
                </a:cubicBezTo>
                <a:cubicBezTo>
                  <a:pt x="338465" y="653222"/>
                  <a:pt x="297873" y="665618"/>
                  <a:pt x="254965" y="664494"/>
                </a:cubicBezTo>
                <a:cubicBezTo>
                  <a:pt x="246552" y="664511"/>
                  <a:pt x="238179" y="665657"/>
                  <a:pt x="230071" y="667900"/>
                </a:cubicBezTo>
                <a:cubicBezTo>
                  <a:pt x="189207" y="677912"/>
                  <a:pt x="148546" y="688332"/>
                  <a:pt x="107818" y="698548"/>
                </a:cubicBezTo>
                <a:cubicBezTo>
                  <a:pt x="69030" y="708458"/>
                  <a:pt x="63990" y="714724"/>
                  <a:pt x="61743" y="754839"/>
                </a:cubicBezTo>
                <a:cubicBezTo>
                  <a:pt x="60108" y="784296"/>
                  <a:pt x="76795" y="798905"/>
                  <a:pt x="105127" y="792605"/>
                </a:cubicBezTo>
                <a:cubicBezTo>
                  <a:pt x="109895" y="791549"/>
                  <a:pt x="114322" y="789200"/>
                  <a:pt x="119089" y="788212"/>
                </a:cubicBezTo>
                <a:cubicBezTo>
                  <a:pt x="145073" y="782593"/>
                  <a:pt x="170988" y="776395"/>
                  <a:pt x="197175" y="771968"/>
                </a:cubicBezTo>
                <a:cubicBezTo>
                  <a:pt x="229458" y="766486"/>
                  <a:pt x="262082" y="763046"/>
                  <a:pt x="294399" y="757768"/>
                </a:cubicBezTo>
                <a:cubicBezTo>
                  <a:pt x="354913" y="747858"/>
                  <a:pt x="415052" y="735054"/>
                  <a:pt x="475872" y="727562"/>
                </a:cubicBezTo>
                <a:cubicBezTo>
                  <a:pt x="546875" y="718844"/>
                  <a:pt x="618456" y="714451"/>
                  <a:pt x="689765" y="708390"/>
                </a:cubicBezTo>
                <a:cubicBezTo>
                  <a:pt x="724739" y="705393"/>
                  <a:pt x="759712" y="702294"/>
                  <a:pt x="794719" y="700149"/>
                </a:cubicBezTo>
                <a:cubicBezTo>
                  <a:pt x="862214" y="695960"/>
                  <a:pt x="929777" y="692929"/>
                  <a:pt x="997238" y="688434"/>
                </a:cubicBezTo>
                <a:cubicBezTo>
                  <a:pt x="1050158" y="685029"/>
                  <a:pt x="1103078" y="680874"/>
                  <a:pt x="1155793" y="675289"/>
                </a:cubicBezTo>
                <a:cubicBezTo>
                  <a:pt x="1200234" y="670556"/>
                  <a:pt x="1244333" y="663268"/>
                  <a:pt x="1288603" y="657173"/>
                </a:cubicBezTo>
                <a:cubicBezTo>
                  <a:pt x="1316221" y="653325"/>
                  <a:pt x="1343771" y="648421"/>
                  <a:pt x="1371525" y="646037"/>
                </a:cubicBezTo>
                <a:cubicBezTo>
                  <a:pt x="1408780" y="642870"/>
                  <a:pt x="1446273" y="642053"/>
                  <a:pt x="1483596" y="639431"/>
                </a:cubicBezTo>
                <a:cubicBezTo>
                  <a:pt x="1506855" y="637830"/>
                  <a:pt x="1529978" y="634799"/>
                  <a:pt x="1560933" y="631632"/>
                </a:cubicBezTo>
                <a:cubicBezTo>
                  <a:pt x="1551942" y="607454"/>
                  <a:pt x="1545404" y="592062"/>
                  <a:pt x="1540602" y="576192"/>
                </a:cubicBezTo>
                <a:close/>
                <a:moveTo>
                  <a:pt x="1324701" y="21318"/>
                </a:moveTo>
                <a:cubicBezTo>
                  <a:pt x="1238612" y="48561"/>
                  <a:pt x="1152762" y="76758"/>
                  <a:pt x="1066742" y="104273"/>
                </a:cubicBezTo>
                <a:cubicBezTo>
                  <a:pt x="1043109" y="111867"/>
                  <a:pt x="1019237" y="118746"/>
                  <a:pt x="995399" y="125557"/>
                </a:cubicBezTo>
                <a:cubicBezTo>
                  <a:pt x="971561" y="132368"/>
                  <a:pt x="948030" y="137987"/>
                  <a:pt x="924703" y="145240"/>
                </a:cubicBezTo>
                <a:cubicBezTo>
                  <a:pt x="900014" y="152936"/>
                  <a:pt x="879480" y="170917"/>
                  <a:pt x="850295" y="168771"/>
                </a:cubicBezTo>
                <a:cubicBezTo>
                  <a:pt x="836265" y="167716"/>
                  <a:pt x="821622" y="180622"/>
                  <a:pt x="806706" y="185526"/>
                </a:cubicBezTo>
                <a:cubicBezTo>
                  <a:pt x="745409" y="205720"/>
                  <a:pt x="682512" y="220601"/>
                  <a:pt x="624790" y="250501"/>
                </a:cubicBezTo>
                <a:cubicBezTo>
                  <a:pt x="622645" y="251590"/>
                  <a:pt x="619955" y="253327"/>
                  <a:pt x="617979" y="252884"/>
                </a:cubicBezTo>
                <a:cubicBezTo>
                  <a:pt x="591758" y="246823"/>
                  <a:pt x="573437" y="264361"/>
                  <a:pt x="551540" y="272636"/>
                </a:cubicBezTo>
                <a:cubicBezTo>
                  <a:pt x="530257" y="280638"/>
                  <a:pt x="512651" y="302263"/>
                  <a:pt x="484999" y="293919"/>
                </a:cubicBezTo>
                <a:cubicBezTo>
                  <a:pt x="477745" y="291740"/>
                  <a:pt x="467325" y="298210"/>
                  <a:pt x="458880" y="301888"/>
                </a:cubicBezTo>
                <a:cubicBezTo>
                  <a:pt x="409161" y="323546"/>
                  <a:pt x="361758" y="350415"/>
                  <a:pt x="309042" y="365569"/>
                </a:cubicBezTo>
                <a:cubicBezTo>
                  <a:pt x="280369" y="373844"/>
                  <a:pt x="248937" y="381200"/>
                  <a:pt x="225883" y="398465"/>
                </a:cubicBezTo>
                <a:cubicBezTo>
                  <a:pt x="194587" y="421928"/>
                  <a:pt x="157775" y="430408"/>
                  <a:pt x="124640" y="448558"/>
                </a:cubicBezTo>
                <a:cubicBezTo>
                  <a:pt x="96580" y="464053"/>
                  <a:pt x="87726" y="477402"/>
                  <a:pt x="99100" y="508391"/>
                </a:cubicBezTo>
                <a:cubicBezTo>
                  <a:pt x="108499" y="534000"/>
                  <a:pt x="130327" y="543637"/>
                  <a:pt x="156651" y="533285"/>
                </a:cubicBezTo>
                <a:cubicBezTo>
                  <a:pt x="187129" y="521263"/>
                  <a:pt x="217199" y="508119"/>
                  <a:pt x="247915" y="496711"/>
                </a:cubicBezTo>
                <a:cubicBezTo>
                  <a:pt x="331824" y="465585"/>
                  <a:pt x="416040" y="435414"/>
                  <a:pt x="499915" y="404288"/>
                </a:cubicBezTo>
                <a:cubicBezTo>
                  <a:pt x="525659" y="394787"/>
                  <a:pt x="550995" y="383856"/>
                  <a:pt x="576536" y="374185"/>
                </a:cubicBezTo>
                <a:cubicBezTo>
                  <a:pt x="619239" y="358247"/>
                  <a:pt x="662284" y="343161"/>
                  <a:pt x="704953" y="327224"/>
                </a:cubicBezTo>
                <a:cubicBezTo>
                  <a:pt x="750279" y="310197"/>
                  <a:pt x="794856" y="291365"/>
                  <a:pt x="840658" y="275939"/>
                </a:cubicBezTo>
                <a:cubicBezTo>
                  <a:pt x="879241" y="262964"/>
                  <a:pt x="919323" y="254519"/>
                  <a:pt x="958280" y="242634"/>
                </a:cubicBezTo>
                <a:cubicBezTo>
                  <a:pt x="991483" y="232418"/>
                  <a:pt x="1023698" y="219171"/>
                  <a:pt x="1057037" y="209227"/>
                </a:cubicBezTo>
                <a:cubicBezTo>
                  <a:pt x="1143023" y="183551"/>
                  <a:pt x="1229520" y="159577"/>
                  <a:pt x="1315438" y="133628"/>
                </a:cubicBezTo>
                <a:cubicBezTo>
                  <a:pt x="1353646" y="122083"/>
                  <a:pt x="1390901" y="107406"/>
                  <a:pt x="1430268" y="93580"/>
                </a:cubicBezTo>
                <a:lnTo>
                  <a:pt x="1400300" y="0"/>
                </a:lnTo>
                <a:cubicBezTo>
                  <a:pt x="1377484" y="6368"/>
                  <a:pt x="1350786" y="13009"/>
                  <a:pt x="1324701" y="2131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11"/>
          <p:cNvSpPr/>
          <p:nvPr/>
        </p:nvSpPr>
        <p:spPr>
          <a:xfrm rot="2359779">
            <a:off x="5168588" y="4169130"/>
            <a:ext cx="1237975" cy="386516"/>
          </a:xfrm>
          <a:custGeom>
            <a:rect b="b" l="l" r="r" t="t"/>
            <a:pathLst>
              <a:path extrusionOk="0" h="771549" w="2471197">
                <a:moveTo>
                  <a:pt x="385484" y="681573"/>
                </a:moveTo>
                <a:cubicBezTo>
                  <a:pt x="387347" y="686652"/>
                  <a:pt x="389040" y="691561"/>
                  <a:pt x="392087" y="699687"/>
                </a:cubicBezTo>
                <a:cubicBezTo>
                  <a:pt x="412741" y="678695"/>
                  <a:pt x="435426" y="692238"/>
                  <a:pt x="457943" y="693254"/>
                </a:cubicBezTo>
                <a:cubicBezTo>
                  <a:pt x="501282" y="694947"/>
                  <a:pt x="544791" y="694270"/>
                  <a:pt x="588130" y="695116"/>
                </a:cubicBezTo>
                <a:cubicBezTo>
                  <a:pt x="628084" y="695794"/>
                  <a:pt x="668207" y="697656"/>
                  <a:pt x="708160" y="697656"/>
                </a:cubicBezTo>
                <a:cubicBezTo>
                  <a:pt x="721196" y="697656"/>
                  <a:pt x="734401" y="693593"/>
                  <a:pt x="747437" y="691392"/>
                </a:cubicBezTo>
                <a:cubicBezTo>
                  <a:pt x="794332" y="683604"/>
                  <a:pt x="842411" y="680049"/>
                  <a:pt x="887613" y="667013"/>
                </a:cubicBezTo>
                <a:cubicBezTo>
                  <a:pt x="928244" y="655332"/>
                  <a:pt x="968536" y="640773"/>
                  <a:pt x="1008997" y="627568"/>
                </a:cubicBezTo>
                <a:cubicBezTo>
                  <a:pt x="1021695" y="623335"/>
                  <a:pt x="1035238" y="622150"/>
                  <a:pt x="1048274" y="618595"/>
                </a:cubicBezTo>
                <a:cubicBezTo>
                  <a:pt x="1060802" y="615209"/>
                  <a:pt x="1072991" y="610808"/>
                  <a:pt x="1087550" y="606237"/>
                </a:cubicBezTo>
                <a:cubicBezTo>
                  <a:pt x="1082471" y="594047"/>
                  <a:pt x="1079085" y="585921"/>
                  <a:pt x="1075700" y="577964"/>
                </a:cubicBezTo>
                <a:cubicBezTo>
                  <a:pt x="1042687" y="499073"/>
                  <a:pt x="1055723" y="422890"/>
                  <a:pt x="1092629" y="349755"/>
                </a:cubicBezTo>
                <a:cubicBezTo>
                  <a:pt x="1117008" y="301506"/>
                  <a:pt x="1148666" y="258335"/>
                  <a:pt x="1185911" y="218043"/>
                </a:cubicBezTo>
                <a:cubicBezTo>
                  <a:pt x="1242286" y="157097"/>
                  <a:pt x="1307464" y="108340"/>
                  <a:pt x="1377214" y="64831"/>
                </a:cubicBezTo>
                <a:cubicBezTo>
                  <a:pt x="1387710" y="58229"/>
                  <a:pt x="1397360" y="50272"/>
                  <a:pt x="1408364" y="44685"/>
                </a:cubicBezTo>
                <a:cubicBezTo>
                  <a:pt x="1424278" y="36559"/>
                  <a:pt x="1440699" y="29618"/>
                  <a:pt x="1457290" y="23015"/>
                </a:cubicBezTo>
                <a:cubicBezTo>
                  <a:pt x="1464570" y="20137"/>
                  <a:pt x="1473712" y="20815"/>
                  <a:pt x="1479806" y="16752"/>
                </a:cubicBezTo>
                <a:cubicBezTo>
                  <a:pt x="1517729" y="-8473"/>
                  <a:pt x="1559036" y="1854"/>
                  <a:pt x="1599498" y="3377"/>
                </a:cubicBezTo>
                <a:cubicBezTo>
                  <a:pt x="1634034" y="4732"/>
                  <a:pt x="1670094" y="5917"/>
                  <a:pt x="1699213" y="25555"/>
                </a:cubicBezTo>
                <a:cubicBezTo>
                  <a:pt x="1723591" y="41976"/>
                  <a:pt x="1758635" y="51626"/>
                  <a:pt x="1760159" y="90903"/>
                </a:cubicBezTo>
                <a:cubicBezTo>
                  <a:pt x="1760497" y="97336"/>
                  <a:pt x="1764052" y="103938"/>
                  <a:pt x="1767438" y="109694"/>
                </a:cubicBezTo>
                <a:cubicBezTo>
                  <a:pt x="1787754" y="143384"/>
                  <a:pt x="1785045" y="178090"/>
                  <a:pt x="1765745" y="209409"/>
                </a:cubicBezTo>
                <a:cubicBezTo>
                  <a:pt x="1745261" y="242591"/>
                  <a:pt x="1719189" y="272218"/>
                  <a:pt x="1695996" y="303876"/>
                </a:cubicBezTo>
                <a:cubicBezTo>
                  <a:pt x="1653672" y="361775"/>
                  <a:pt x="1599498" y="407654"/>
                  <a:pt x="1542784" y="450147"/>
                </a:cubicBezTo>
                <a:cubicBezTo>
                  <a:pt x="1499614" y="482313"/>
                  <a:pt x="1453396" y="510585"/>
                  <a:pt x="1407687" y="539026"/>
                </a:cubicBezTo>
                <a:cubicBezTo>
                  <a:pt x="1370103" y="562220"/>
                  <a:pt x="1331166" y="583043"/>
                  <a:pt x="1292905" y="604713"/>
                </a:cubicBezTo>
                <a:cubicBezTo>
                  <a:pt x="1295783" y="610130"/>
                  <a:pt x="1296629" y="613516"/>
                  <a:pt x="1297645" y="613516"/>
                </a:cubicBezTo>
                <a:cubicBezTo>
                  <a:pt x="1354698" y="614532"/>
                  <a:pt x="1412088" y="618764"/>
                  <a:pt x="1468972" y="615040"/>
                </a:cubicBezTo>
                <a:cubicBezTo>
                  <a:pt x="1543461" y="610130"/>
                  <a:pt x="1618798" y="605052"/>
                  <a:pt x="1691425" y="588969"/>
                </a:cubicBezTo>
                <a:cubicBezTo>
                  <a:pt x="1789955" y="567129"/>
                  <a:pt x="1889669" y="546475"/>
                  <a:pt x="1983120" y="505506"/>
                </a:cubicBezTo>
                <a:cubicBezTo>
                  <a:pt x="1987014" y="503813"/>
                  <a:pt x="1991754" y="503813"/>
                  <a:pt x="1995986" y="502459"/>
                </a:cubicBezTo>
                <a:cubicBezTo>
                  <a:pt x="2020534" y="494671"/>
                  <a:pt x="2045082" y="487053"/>
                  <a:pt x="2069460" y="478757"/>
                </a:cubicBezTo>
                <a:cubicBezTo>
                  <a:pt x="2077925" y="475879"/>
                  <a:pt x="2085543" y="468092"/>
                  <a:pt x="2093670" y="467923"/>
                </a:cubicBezTo>
                <a:cubicBezTo>
                  <a:pt x="2146659" y="466399"/>
                  <a:pt x="2187967" y="431693"/>
                  <a:pt x="2236893" y="419166"/>
                </a:cubicBezTo>
                <a:cubicBezTo>
                  <a:pt x="2266858" y="411378"/>
                  <a:pt x="2295977" y="400205"/>
                  <a:pt x="2332714" y="388185"/>
                </a:cubicBezTo>
                <a:cubicBezTo>
                  <a:pt x="2320356" y="383275"/>
                  <a:pt x="2314430" y="381751"/>
                  <a:pt x="2309521" y="378873"/>
                </a:cubicBezTo>
                <a:cubicBezTo>
                  <a:pt x="2301902" y="374472"/>
                  <a:pt x="2296146" y="370239"/>
                  <a:pt x="2298517" y="358389"/>
                </a:cubicBezTo>
                <a:cubicBezTo>
                  <a:pt x="2301564" y="341967"/>
                  <a:pt x="2287851" y="321652"/>
                  <a:pt x="2310028" y="309801"/>
                </a:cubicBezTo>
                <a:cubicBezTo>
                  <a:pt x="2313584" y="307939"/>
                  <a:pt x="2319340" y="306246"/>
                  <a:pt x="2322387" y="307770"/>
                </a:cubicBezTo>
                <a:cubicBezTo>
                  <a:pt x="2355230" y="325038"/>
                  <a:pt x="2392136" y="323175"/>
                  <a:pt x="2426842" y="331809"/>
                </a:cubicBezTo>
                <a:cubicBezTo>
                  <a:pt x="2432259" y="333164"/>
                  <a:pt x="2437169" y="336211"/>
                  <a:pt x="2437846" y="336380"/>
                </a:cubicBezTo>
                <a:cubicBezTo>
                  <a:pt x="2450543" y="362621"/>
                  <a:pt x="2461547" y="385137"/>
                  <a:pt x="2471197" y="405114"/>
                </a:cubicBezTo>
                <a:cubicBezTo>
                  <a:pt x="2445295" y="445745"/>
                  <a:pt x="2421086" y="486206"/>
                  <a:pt x="2394337" y="524975"/>
                </a:cubicBezTo>
                <a:cubicBezTo>
                  <a:pt x="2379101" y="546983"/>
                  <a:pt x="2377577" y="552062"/>
                  <a:pt x="2357600" y="544105"/>
                </a:cubicBezTo>
                <a:cubicBezTo>
                  <a:pt x="2337454" y="536149"/>
                  <a:pt x="2330344" y="526837"/>
                  <a:pt x="2335761" y="505675"/>
                </a:cubicBezTo>
                <a:cubicBezTo>
                  <a:pt x="2339825" y="489592"/>
                  <a:pt x="2347612" y="474356"/>
                  <a:pt x="2354892" y="456072"/>
                </a:cubicBezTo>
                <a:cubicBezTo>
                  <a:pt x="2346935" y="457934"/>
                  <a:pt x="2338809" y="458950"/>
                  <a:pt x="2331529" y="461659"/>
                </a:cubicBezTo>
                <a:cubicBezTo>
                  <a:pt x="2260594" y="487730"/>
                  <a:pt x="2190337" y="515494"/>
                  <a:pt x="2118895" y="540212"/>
                </a:cubicBezTo>
                <a:cubicBezTo>
                  <a:pt x="2028491" y="571531"/>
                  <a:pt x="1937241" y="600819"/>
                  <a:pt x="1846330" y="630615"/>
                </a:cubicBezTo>
                <a:cubicBezTo>
                  <a:pt x="1742721" y="664474"/>
                  <a:pt x="1635219" y="681065"/>
                  <a:pt x="1527378" y="686821"/>
                </a:cubicBezTo>
                <a:cubicBezTo>
                  <a:pt x="1421908" y="692577"/>
                  <a:pt x="1315421" y="692069"/>
                  <a:pt x="1210289" y="674970"/>
                </a:cubicBezTo>
                <a:cubicBezTo>
                  <a:pt x="1209104" y="674801"/>
                  <a:pt x="1207750" y="675309"/>
                  <a:pt x="1206903" y="674801"/>
                </a:cubicBezTo>
                <a:cubicBezTo>
                  <a:pt x="1164918" y="644836"/>
                  <a:pt x="1127504" y="672939"/>
                  <a:pt x="1089582" y="685297"/>
                </a:cubicBezTo>
                <a:cubicBezTo>
                  <a:pt x="1035069" y="703073"/>
                  <a:pt x="981910" y="724404"/>
                  <a:pt x="924519" y="732700"/>
                </a:cubicBezTo>
                <a:cubicBezTo>
                  <a:pt x="900310" y="736255"/>
                  <a:pt x="876947" y="745566"/>
                  <a:pt x="852738" y="750137"/>
                </a:cubicBezTo>
                <a:cubicBezTo>
                  <a:pt x="766229" y="766559"/>
                  <a:pt x="679380" y="778410"/>
                  <a:pt x="590839" y="767067"/>
                </a:cubicBezTo>
                <a:cubicBezTo>
                  <a:pt x="570693" y="764527"/>
                  <a:pt x="550208" y="765035"/>
                  <a:pt x="529893" y="763173"/>
                </a:cubicBezTo>
                <a:cubicBezTo>
                  <a:pt x="476396" y="758263"/>
                  <a:pt x="423068" y="752507"/>
                  <a:pt x="369571" y="747598"/>
                </a:cubicBezTo>
                <a:cubicBezTo>
                  <a:pt x="340960" y="744889"/>
                  <a:pt x="311841" y="745905"/>
                  <a:pt x="283738" y="740657"/>
                </a:cubicBezTo>
                <a:cubicBezTo>
                  <a:pt x="241245" y="732869"/>
                  <a:pt x="197736" y="732023"/>
                  <a:pt x="156259" y="715432"/>
                </a:cubicBezTo>
                <a:cubicBezTo>
                  <a:pt x="124093" y="702565"/>
                  <a:pt x="88372" y="698672"/>
                  <a:pt x="54513" y="689530"/>
                </a:cubicBezTo>
                <a:cubicBezTo>
                  <a:pt x="35721" y="684451"/>
                  <a:pt x="19130" y="674293"/>
                  <a:pt x="8803" y="657025"/>
                </a:cubicBezTo>
                <a:cubicBezTo>
                  <a:pt x="5079" y="650761"/>
                  <a:pt x="4232" y="642974"/>
                  <a:pt x="0" y="629091"/>
                </a:cubicBezTo>
                <a:cubicBezTo>
                  <a:pt x="17776" y="634847"/>
                  <a:pt x="29796" y="639757"/>
                  <a:pt x="42324" y="642635"/>
                </a:cubicBezTo>
                <a:cubicBezTo>
                  <a:pt x="52481" y="645005"/>
                  <a:pt x="63316" y="644497"/>
                  <a:pt x="73643" y="646359"/>
                </a:cubicBezTo>
                <a:cubicBezTo>
                  <a:pt x="79399" y="647375"/>
                  <a:pt x="85494" y="650084"/>
                  <a:pt x="90234" y="653639"/>
                </a:cubicBezTo>
                <a:cubicBezTo>
                  <a:pt x="106486" y="665828"/>
                  <a:pt x="123416" y="672431"/>
                  <a:pt x="144409" y="667013"/>
                </a:cubicBezTo>
                <a:cubicBezTo>
                  <a:pt x="172004" y="659903"/>
                  <a:pt x="199937" y="664982"/>
                  <a:pt x="227194" y="668368"/>
                </a:cubicBezTo>
                <a:cubicBezTo>
                  <a:pt x="254789" y="671754"/>
                  <a:pt x="281537" y="678695"/>
                  <a:pt x="309979" y="675478"/>
                </a:cubicBezTo>
                <a:cubicBezTo>
                  <a:pt x="320644" y="674293"/>
                  <a:pt x="332495" y="678356"/>
                  <a:pt x="342822" y="682250"/>
                </a:cubicBezTo>
                <a:cubicBezTo>
                  <a:pt x="363984" y="690545"/>
                  <a:pt x="363645" y="691053"/>
                  <a:pt x="385484" y="681573"/>
                </a:cubicBezTo>
                <a:close/>
                <a:moveTo>
                  <a:pt x="1598651" y="61953"/>
                </a:moveTo>
                <a:cubicBezTo>
                  <a:pt x="1587139" y="62800"/>
                  <a:pt x="1580537" y="63138"/>
                  <a:pt x="1573765" y="63816"/>
                </a:cubicBezTo>
                <a:cubicBezTo>
                  <a:pt x="1502492" y="70418"/>
                  <a:pt x="1438837" y="96320"/>
                  <a:pt x="1382970" y="141183"/>
                </a:cubicBezTo>
                <a:cubicBezTo>
                  <a:pt x="1361300" y="158621"/>
                  <a:pt x="1340308" y="177582"/>
                  <a:pt x="1316437" y="191295"/>
                </a:cubicBezTo>
                <a:cubicBezTo>
                  <a:pt x="1259723" y="224138"/>
                  <a:pt x="1217230" y="272218"/>
                  <a:pt x="1180832" y="323683"/>
                </a:cubicBezTo>
                <a:cubicBezTo>
                  <a:pt x="1142571" y="377688"/>
                  <a:pt x="1114299" y="438127"/>
                  <a:pt x="1109220" y="507030"/>
                </a:cubicBezTo>
                <a:cubicBezTo>
                  <a:pt x="1107019" y="537841"/>
                  <a:pt x="1122933" y="555448"/>
                  <a:pt x="1143418" y="572039"/>
                </a:cubicBezTo>
                <a:cubicBezTo>
                  <a:pt x="1146973" y="574917"/>
                  <a:pt x="1154252" y="575256"/>
                  <a:pt x="1159162" y="574071"/>
                </a:cubicBezTo>
                <a:cubicBezTo>
                  <a:pt x="1192513" y="566114"/>
                  <a:pt x="1224002" y="554602"/>
                  <a:pt x="1254136" y="536995"/>
                </a:cubicBezTo>
                <a:cubicBezTo>
                  <a:pt x="1281901" y="520743"/>
                  <a:pt x="1313559" y="511093"/>
                  <a:pt x="1338107" y="488915"/>
                </a:cubicBezTo>
                <a:cubicBezTo>
                  <a:pt x="1340646" y="486714"/>
                  <a:pt x="1343693" y="484683"/>
                  <a:pt x="1346741" y="483667"/>
                </a:cubicBezTo>
                <a:cubicBezTo>
                  <a:pt x="1392281" y="468769"/>
                  <a:pt x="1428341" y="437788"/>
                  <a:pt x="1467448" y="412394"/>
                </a:cubicBezTo>
                <a:cubicBezTo>
                  <a:pt x="1531949" y="370578"/>
                  <a:pt x="1590187" y="320805"/>
                  <a:pt x="1642499" y="264599"/>
                </a:cubicBezTo>
                <a:cubicBezTo>
                  <a:pt x="1673818" y="230910"/>
                  <a:pt x="1706154" y="197559"/>
                  <a:pt x="1725284" y="154388"/>
                </a:cubicBezTo>
                <a:cubicBezTo>
                  <a:pt x="1734934" y="132380"/>
                  <a:pt x="1732902" y="114096"/>
                  <a:pt x="1714280" y="96320"/>
                </a:cubicBezTo>
                <a:cubicBezTo>
                  <a:pt x="1701413" y="84131"/>
                  <a:pt x="1689224" y="74820"/>
                  <a:pt x="1671110" y="72788"/>
                </a:cubicBezTo>
                <a:cubicBezTo>
                  <a:pt x="1645377" y="70079"/>
                  <a:pt x="1619813" y="65339"/>
                  <a:pt x="1598651" y="6195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2"/>
          <p:cNvSpPr/>
          <p:nvPr/>
        </p:nvSpPr>
        <p:spPr>
          <a:xfrm>
            <a:off x="0" y="0"/>
            <a:ext cx="9144000" cy="20661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12"/>
          <p:cNvSpPr txBox="1"/>
          <p:nvPr/>
        </p:nvSpPr>
        <p:spPr>
          <a:xfrm>
            <a:off x="514350" y="453494"/>
            <a:ext cx="4692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How to Use This Presentation</a:t>
            </a:r>
            <a:endParaRPr sz="700">
              <a:solidFill>
                <a:schemeClr val="dk1"/>
              </a:solidFill>
            </a:endParaRPr>
          </a:p>
        </p:txBody>
      </p:sp>
      <p:grpSp>
        <p:nvGrpSpPr>
          <p:cNvPr id="93" name="Google Shape;93;p12"/>
          <p:cNvGrpSpPr/>
          <p:nvPr/>
        </p:nvGrpSpPr>
        <p:grpSpPr>
          <a:xfrm>
            <a:off x="514350" y="2682470"/>
            <a:ext cx="2570625" cy="1980863"/>
            <a:chOff x="0" y="-38100"/>
            <a:chExt cx="6855000" cy="5282301"/>
          </a:xfrm>
        </p:grpSpPr>
        <p:sp>
          <p:nvSpPr>
            <p:cNvPr id="94" name="Google Shape;94;p12"/>
            <p:cNvSpPr txBox="1"/>
            <p:nvPr/>
          </p:nvSpPr>
          <p:spPr>
            <a:xfrm>
              <a:off x="0" y="1205301"/>
              <a:ext cx="6855000" cy="4038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Click on the "Google Slides" button below this presentation preview. </a:t>
              </a:r>
              <a:endParaRPr sz="700">
                <a:solidFill>
                  <a:schemeClr val="dk1"/>
                </a:solidFill>
              </a:endParaRPr>
            </a:p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Click on "Make a copy."</a:t>
              </a:r>
              <a:endParaRPr sz="700">
                <a:solidFill>
                  <a:schemeClr val="dk1"/>
                </a:solidFill>
              </a:endParaRPr>
            </a:p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Start editing your presentation.</a:t>
              </a:r>
              <a:endParaRPr sz="700">
                <a:solidFill>
                  <a:schemeClr val="dk1"/>
                </a:solidFill>
              </a:endParaRPr>
            </a:p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You need to sign in to your Google account.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95" name="Google Shape;95;p12"/>
            <p:cNvSpPr txBox="1"/>
            <p:nvPr/>
          </p:nvSpPr>
          <p:spPr>
            <a:xfrm>
              <a:off x="0" y="-38100"/>
              <a:ext cx="6855000" cy="738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Google Slides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96" name="Google Shape;96;p12"/>
          <p:cNvGrpSpPr/>
          <p:nvPr/>
        </p:nvGrpSpPr>
        <p:grpSpPr>
          <a:xfrm>
            <a:off x="3286675" y="2682470"/>
            <a:ext cx="2570625" cy="1759238"/>
            <a:chOff x="0" y="-38100"/>
            <a:chExt cx="6855000" cy="4691301"/>
          </a:xfrm>
        </p:grpSpPr>
        <p:sp>
          <p:nvSpPr>
            <p:cNvPr id="97" name="Google Shape;97;p12"/>
            <p:cNvSpPr txBox="1"/>
            <p:nvPr/>
          </p:nvSpPr>
          <p:spPr>
            <a:xfrm>
              <a:off x="0" y="1205301"/>
              <a:ext cx="6855000" cy="3447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Click on the "PowerPoint" button below this presentation preview. </a:t>
              </a:r>
              <a:endParaRPr sz="700">
                <a:solidFill>
                  <a:schemeClr val="dk1"/>
                </a:solidFill>
              </a:endParaRPr>
            </a:p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Start editing your presentation.</a:t>
              </a:r>
              <a:endParaRPr sz="700">
                <a:solidFill>
                  <a:schemeClr val="dk1"/>
                </a:solidFill>
              </a:endParaRPr>
            </a:p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Download and install the fonts used in this presentation as listed on page 16. 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98" name="Google Shape;98;p12"/>
            <p:cNvSpPr txBox="1"/>
            <p:nvPr/>
          </p:nvSpPr>
          <p:spPr>
            <a:xfrm>
              <a:off x="0" y="-38100"/>
              <a:ext cx="6855000" cy="738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PowerPoint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99" name="Google Shape;99;p12"/>
          <p:cNvGrpSpPr/>
          <p:nvPr/>
        </p:nvGrpSpPr>
        <p:grpSpPr>
          <a:xfrm>
            <a:off x="6059000" y="2682470"/>
            <a:ext cx="2570625" cy="1537613"/>
            <a:chOff x="0" y="-38100"/>
            <a:chExt cx="6855000" cy="4100301"/>
          </a:xfrm>
        </p:grpSpPr>
        <p:sp>
          <p:nvSpPr>
            <p:cNvPr id="100" name="Google Shape;100;p12"/>
            <p:cNvSpPr txBox="1"/>
            <p:nvPr/>
          </p:nvSpPr>
          <p:spPr>
            <a:xfrm>
              <a:off x="0" y="1205301"/>
              <a:ext cx="6855000" cy="2856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Click on the "Canva" button under this presentation preview. </a:t>
              </a:r>
              <a:endParaRPr sz="700">
                <a:solidFill>
                  <a:schemeClr val="dk1"/>
                </a:solidFill>
              </a:endParaRPr>
            </a:p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Start editing your presentation.</a:t>
              </a:r>
              <a:endParaRPr sz="700">
                <a:solidFill>
                  <a:schemeClr val="dk1"/>
                </a:solidFill>
              </a:endParaRPr>
            </a:p>
            <a:p>
              <a:pPr indent="-127000" lvl="1" marL="25400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Arial"/>
                <a:buChar char="•"/>
              </a:pPr>
              <a:r>
                <a:rPr b="0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You need to sign in to your Canva account.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101" name="Google Shape;101;p12"/>
            <p:cNvSpPr txBox="1"/>
            <p:nvPr/>
          </p:nvSpPr>
          <p:spPr>
            <a:xfrm>
              <a:off x="0" y="-38100"/>
              <a:ext cx="6855000" cy="738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Canva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sp>
        <p:nvSpPr>
          <p:cNvPr id="102" name="Google Shape;102;p12"/>
          <p:cNvSpPr/>
          <p:nvPr/>
        </p:nvSpPr>
        <p:spPr>
          <a:xfrm rot="1263482">
            <a:off x="6801079" y="1742048"/>
            <a:ext cx="1991621" cy="808742"/>
          </a:xfrm>
          <a:custGeom>
            <a:rect b="b" l="l" r="r" t="t"/>
            <a:pathLst>
              <a:path extrusionOk="0" h="1614400" w="3975646">
                <a:moveTo>
                  <a:pt x="2721476" y="764835"/>
                </a:moveTo>
                <a:cubicBezTo>
                  <a:pt x="2734059" y="830895"/>
                  <a:pt x="2739721" y="892551"/>
                  <a:pt x="2720217" y="954207"/>
                </a:cubicBezTo>
                <a:cubicBezTo>
                  <a:pt x="2713926" y="973081"/>
                  <a:pt x="2716443" y="994472"/>
                  <a:pt x="2712668" y="1014604"/>
                </a:cubicBezTo>
                <a:cubicBezTo>
                  <a:pt x="2710780" y="1026558"/>
                  <a:pt x="2707635" y="1039141"/>
                  <a:pt x="2700085" y="1047949"/>
                </a:cubicBezTo>
                <a:cubicBezTo>
                  <a:pt x="2674919" y="1080035"/>
                  <a:pt x="2661078" y="1117783"/>
                  <a:pt x="2642204" y="1153015"/>
                </a:cubicBezTo>
                <a:cubicBezTo>
                  <a:pt x="2630250" y="1175035"/>
                  <a:pt x="2612005" y="1194539"/>
                  <a:pt x="2596277" y="1214671"/>
                </a:cubicBezTo>
                <a:cubicBezTo>
                  <a:pt x="2550979" y="1272552"/>
                  <a:pt x="2498760" y="1322883"/>
                  <a:pt x="2439621" y="1366294"/>
                </a:cubicBezTo>
                <a:cubicBezTo>
                  <a:pt x="2406276" y="1390830"/>
                  <a:pt x="2373561" y="1414109"/>
                  <a:pt x="2336442" y="1429837"/>
                </a:cubicBezTo>
                <a:cubicBezTo>
                  <a:pt x="2285481" y="1451228"/>
                  <a:pt x="2233263" y="1470102"/>
                  <a:pt x="2181673" y="1489606"/>
                </a:cubicBezTo>
                <a:cubicBezTo>
                  <a:pt x="2170349" y="1494010"/>
                  <a:pt x="2157766" y="1493380"/>
                  <a:pt x="2145812" y="1495268"/>
                </a:cubicBezTo>
                <a:cubicBezTo>
                  <a:pt x="2120647" y="1498413"/>
                  <a:pt x="2094223" y="1499043"/>
                  <a:pt x="2069686" y="1505963"/>
                </a:cubicBezTo>
                <a:cubicBezTo>
                  <a:pt x="2036342" y="1515400"/>
                  <a:pt x="2002997" y="1517917"/>
                  <a:pt x="1969024" y="1512884"/>
                </a:cubicBezTo>
                <a:cubicBezTo>
                  <a:pt x="1926242" y="1505963"/>
                  <a:pt x="1883460" y="1499043"/>
                  <a:pt x="1841308" y="1488347"/>
                </a:cubicBezTo>
                <a:cubicBezTo>
                  <a:pt x="1697235" y="1450599"/>
                  <a:pt x="1604751" y="1355599"/>
                  <a:pt x="1553791" y="1218446"/>
                </a:cubicBezTo>
                <a:cubicBezTo>
                  <a:pt x="1533658" y="1164340"/>
                  <a:pt x="1519817" y="1107088"/>
                  <a:pt x="1504718" y="1051095"/>
                </a:cubicBezTo>
                <a:cubicBezTo>
                  <a:pt x="1500314" y="1034737"/>
                  <a:pt x="1502201" y="1016492"/>
                  <a:pt x="1502201" y="998876"/>
                </a:cubicBezTo>
                <a:cubicBezTo>
                  <a:pt x="1502831" y="940366"/>
                  <a:pt x="1503460" y="882485"/>
                  <a:pt x="1522963" y="826491"/>
                </a:cubicBezTo>
                <a:cubicBezTo>
                  <a:pt x="1527367" y="814538"/>
                  <a:pt x="1524851" y="800067"/>
                  <a:pt x="1525480" y="780564"/>
                </a:cubicBezTo>
                <a:cubicBezTo>
                  <a:pt x="1491506" y="784339"/>
                  <a:pt x="1459420" y="788114"/>
                  <a:pt x="1427963" y="791259"/>
                </a:cubicBezTo>
                <a:cubicBezTo>
                  <a:pt x="1366307" y="797551"/>
                  <a:pt x="1304022" y="803213"/>
                  <a:pt x="1241737" y="808875"/>
                </a:cubicBezTo>
                <a:cubicBezTo>
                  <a:pt x="1237962" y="809504"/>
                  <a:pt x="1233558" y="810134"/>
                  <a:pt x="1231042" y="810763"/>
                </a:cubicBezTo>
                <a:cubicBezTo>
                  <a:pt x="1232300" y="842220"/>
                  <a:pt x="1235446" y="872419"/>
                  <a:pt x="1234817" y="903246"/>
                </a:cubicBezTo>
                <a:cubicBezTo>
                  <a:pt x="1234188" y="934704"/>
                  <a:pt x="1232929" y="966790"/>
                  <a:pt x="1228525" y="998247"/>
                </a:cubicBezTo>
                <a:cubicBezTo>
                  <a:pt x="1218459" y="1068081"/>
                  <a:pt x="1201472" y="1135399"/>
                  <a:pt x="1168128" y="1198943"/>
                </a:cubicBezTo>
                <a:cubicBezTo>
                  <a:pt x="1129121" y="1271294"/>
                  <a:pt x="1083194" y="1336095"/>
                  <a:pt x="1022796" y="1392089"/>
                </a:cubicBezTo>
                <a:cubicBezTo>
                  <a:pt x="1005810" y="1407817"/>
                  <a:pt x="994485" y="1429208"/>
                  <a:pt x="978127" y="1444937"/>
                </a:cubicBezTo>
                <a:cubicBezTo>
                  <a:pt x="910809" y="1509738"/>
                  <a:pt x="835312" y="1563215"/>
                  <a:pt x="745975" y="1590268"/>
                </a:cubicBezTo>
                <a:cubicBezTo>
                  <a:pt x="638391" y="1622354"/>
                  <a:pt x="528292" y="1626129"/>
                  <a:pt x="423225" y="1578944"/>
                </a:cubicBezTo>
                <a:cubicBezTo>
                  <a:pt x="361570" y="1551261"/>
                  <a:pt x="304318" y="1514142"/>
                  <a:pt x="245179" y="1480798"/>
                </a:cubicBezTo>
                <a:cubicBezTo>
                  <a:pt x="233854" y="1473877"/>
                  <a:pt x="223159" y="1464440"/>
                  <a:pt x="214351" y="1454374"/>
                </a:cubicBezTo>
                <a:cubicBezTo>
                  <a:pt x="125642" y="1358744"/>
                  <a:pt x="57066" y="1252420"/>
                  <a:pt x="21205" y="1124704"/>
                </a:cubicBezTo>
                <a:cubicBezTo>
                  <a:pt x="-815" y="1045432"/>
                  <a:pt x="-4590" y="967419"/>
                  <a:pt x="4847" y="887518"/>
                </a:cubicBezTo>
                <a:cubicBezTo>
                  <a:pt x="5476" y="880597"/>
                  <a:pt x="7364" y="874306"/>
                  <a:pt x="9251" y="868015"/>
                </a:cubicBezTo>
                <a:cubicBezTo>
                  <a:pt x="24350" y="823975"/>
                  <a:pt x="40079" y="779306"/>
                  <a:pt x="55178" y="735266"/>
                </a:cubicBezTo>
                <a:cubicBezTo>
                  <a:pt x="55807" y="734008"/>
                  <a:pt x="55807" y="732120"/>
                  <a:pt x="57066" y="731491"/>
                </a:cubicBezTo>
                <a:cubicBezTo>
                  <a:pt x="90410" y="700663"/>
                  <a:pt x="99847" y="654107"/>
                  <a:pt x="128788" y="621391"/>
                </a:cubicBezTo>
                <a:cubicBezTo>
                  <a:pt x="157728" y="589305"/>
                  <a:pt x="189185" y="559107"/>
                  <a:pt x="223788" y="532683"/>
                </a:cubicBezTo>
                <a:cubicBezTo>
                  <a:pt x="277894" y="491788"/>
                  <a:pt x="340179" y="464735"/>
                  <a:pt x="406239" y="447749"/>
                </a:cubicBezTo>
                <a:cubicBezTo>
                  <a:pt x="452795" y="435795"/>
                  <a:pt x="501239" y="429504"/>
                  <a:pt x="549054" y="423212"/>
                </a:cubicBezTo>
                <a:cubicBezTo>
                  <a:pt x="581140" y="418808"/>
                  <a:pt x="613226" y="415033"/>
                  <a:pt x="645312" y="417550"/>
                </a:cubicBezTo>
                <a:cubicBezTo>
                  <a:pt x="701935" y="422583"/>
                  <a:pt x="758557" y="430762"/>
                  <a:pt x="813922" y="440828"/>
                </a:cubicBezTo>
                <a:cubicBezTo>
                  <a:pt x="846637" y="447119"/>
                  <a:pt x="874319" y="445232"/>
                  <a:pt x="902630" y="426358"/>
                </a:cubicBezTo>
                <a:cubicBezTo>
                  <a:pt x="969319" y="382318"/>
                  <a:pt x="1036637" y="339536"/>
                  <a:pt x="1105214" y="298013"/>
                </a:cubicBezTo>
                <a:cubicBezTo>
                  <a:pt x="1196439" y="242649"/>
                  <a:pt x="1288294" y="187914"/>
                  <a:pt x="1380777" y="134437"/>
                </a:cubicBezTo>
                <a:cubicBezTo>
                  <a:pt x="1440546" y="99834"/>
                  <a:pt x="1500943" y="67119"/>
                  <a:pt x="1561970" y="34403"/>
                </a:cubicBezTo>
                <a:cubicBezTo>
                  <a:pt x="1584619" y="22450"/>
                  <a:pt x="1608526" y="12383"/>
                  <a:pt x="1633063" y="5463"/>
                </a:cubicBezTo>
                <a:cubicBezTo>
                  <a:pt x="1673957" y="-6491"/>
                  <a:pt x="1711076" y="1688"/>
                  <a:pt x="1746308" y="24966"/>
                </a:cubicBezTo>
                <a:cubicBezTo>
                  <a:pt x="1802301" y="61456"/>
                  <a:pt x="1845712" y="108642"/>
                  <a:pt x="1875282" y="169039"/>
                </a:cubicBezTo>
                <a:cubicBezTo>
                  <a:pt x="1884090" y="186655"/>
                  <a:pt x="1884090" y="186655"/>
                  <a:pt x="1877169" y="210563"/>
                </a:cubicBezTo>
                <a:cubicBezTo>
                  <a:pt x="1858295" y="209933"/>
                  <a:pt x="1855778" y="192947"/>
                  <a:pt x="1848229" y="180993"/>
                </a:cubicBezTo>
                <a:cubicBezTo>
                  <a:pt x="1814884" y="127516"/>
                  <a:pt x="1773361" y="84734"/>
                  <a:pt x="1712334" y="63973"/>
                </a:cubicBezTo>
                <a:cubicBezTo>
                  <a:pt x="1701639" y="60198"/>
                  <a:pt x="1688427" y="58940"/>
                  <a:pt x="1677732" y="61456"/>
                </a:cubicBezTo>
                <a:cubicBezTo>
                  <a:pt x="1650679" y="69006"/>
                  <a:pt x="1622996" y="76556"/>
                  <a:pt x="1597202" y="88509"/>
                </a:cubicBezTo>
                <a:cubicBezTo>
                  <a:pt x="1478923" y="143874"/>
                  <a:pt x="1369453" y="213708"/>
                  <a:pt x="1257466" y="279768"/>
                </a:cubicBezTo>
                <a:cubicBezTo>
                  <a:pt x="1166869" y="333245"/>
                  <a:pt x="1076273" y="388609"/>
                  <a:pt x="986306" y="442715"/>
                </a:cubicBezTo>
                <a:cubicBezTo>
                  <a:pt x="978127" y="447749"/>
                  <a:pt x="970578" y="453411"/>
                  <a:pt x="960511" y="460331"/>
                </a:cubicBezTo>
                <a:cubicBezTo>
                  <a:pt x="1011472" y="501226"/>
                  <a:pt x="1071240" y="523875"/>
                  <a:pt x="1113393" y="574206"/>
                </a:cubicBezTo>
                <a:cubicBezTo>
                  <a:pt x="1154916" y="623908"/>
                  <a:pt x="1191406" y="674239"/>
                  <a:pt x="1215313" y="733378"/>
                </a:cubicBezTo>
                <a:cubicBezTo>
                  <a:pt x="1271936" y="728974"/>
                  <a:pt x="1326671" y="725200"/>
                  <a:pt x="1382036" y="720796"/>
                </a:cubicBezTo>
                <a:cubicBezTo>
                  <a:pt x="1437400" y="716392"/>
                  <a:pt x="1492764" y="711359"/>
                  <a:pt x="1550016" y="705696"/>
                </a:cubicBezTo>
                <a:cubicBezTo>
                  <a:pt x="1560711" y="683676"/>
                  <a:pt x="1570149" y="659769"/>
                  <a:pt x="1583361" y="637749"/>
                </a:cubicBezTo>
                <a:cubicBezTo>
                  <a:pt x="1610414" y="591193"/>
                  <a:pt x="1634321" y="541491"/>
                  <a:pt x="1668295" y="500596"/>
                </a:cubicBezTo>
                <a:cubicBezTo>
                  <a:pt x="1699122" y="464106"/>
                  <a:pt x="1741275" y="437053"/>
                  <a:pt x="1779023" y="406854"/>
                </a:cubicBezTo>
                <a:cubicBezTo>
                  <a:pt x="1785944" y="401192"/>
                  <a:pt x="1796639" y="398676"/>
                  <a:pt x="1802931" y="392384"/>
                </a:cubicBezTo>
                <a:cubicBezTo>
                  <a:pt x="1842566" y="354007"/>
                  <a:pt x="1894785" y="342682"/>
                  <a:pt x="1944487" y="327583"/>
                </a:cubicBezTo>
                <a:cubicBezTo>
                  <a:pt x="1975315" y="318146"/>
                  <a:pt x="2006772" y="311854"/>
                  <a:pt x="2038229" y="303675"/>
                </a:cubicBezTo>
                <a:cubicBezTo>
                  <a:pt x="2045779" y="301788"/>
                  <a:pt x="2053958" y="299901"/>
                  <a:pt x="2062137" y="299271"/>
                </a:cubicBezTo>
                <a:cubicBezTo>
                  <a:pt x="2167832" y="294238"/>
                  <a:pt x="2270382" y="310596"/>
                  <a:pt x="2368528" y="349603"/>
                </a:cubicBezTo>
                <a:cubicBezTo>
                  <a:pt x="2396839" y="360927"/>
                  <a:pt x="2422005" y="380431"/>
                  <a:pt x="2448429" y="396788"/>
                </a:cubicBezTo>
                <a:cubicBezTo>
                  <a:pt x="2459753" y="403709"/>
                  <a:pt x="2470449" y="412517"/>
                  <a:pt x="2483032" y="416921"/>
                </a:cubicBezTo>
                <a:cubicBezTo>
                  <a:pt x="2542171" y="440199"/>
                  <a:pt x="2588727" y="477947"/>
                  <a:pt x="2619555" y="533941"/>
                </a:cubicBezTo>
                <a:cubicBezTo>
                  <a:pt x="2649754" y="589934"/>
                  <a:pt x="2679323" y="645928"/>
                  <a:pt x="2710780" y="705067"/>
                </a:cubicBezTo>
                <a:cubicBezTo>
                  <a:pt x="2731542" y="695001"/>
                  <a:pt x="2754820" y="684306"/>
                  <a:pt x="2777469" y="672352"/>
                </a:cubicBezTo>
                <a:cubicBezTo>
                  <a:pt x="2846675" y="635862"/>
                  <a:pt x="2915880" y="598742"/>
                  <a:pt x="2985715" y="562881"/>
                </a:cubicBezTo>
                <a:cubicBezTo>
                  <a:pt x="3054291" y="527649"/>
                  <a:pt x="3123497" y="493047"/>
                  <a:pt x="3192702" y="459073"/>
                </a:cubicBezTo>
                <a:cubicBezTo>
                  <a:pt x="3283928" y="415033"/>
                  <a:pt x="3375782" y="370364"/>
                  <a:pt x="3467636" y="328212"/>
                </a:cubicBezTo>
                <a:cubicBezTo>
                  <a:pt x="3556345" y="287318"/>
                  <a:pt x="3645054" y="247682"/>
                  <a:pt x="3735021" y="210563"/>
                </a:cubicBezTo>
                <a:cubicBezTo>
                  <a:pt x="3769624" y="196092"/>
                  <a:pt x="3807372" y="188543"/>
                  <a:pt x="3843863" y="179106"/>
                </a:cubicBezTo>
                <a:cubicBezTo>
                  <a:pt x="3865883" y="173443"/>
                  <a:pt x="3884757" y="181622"/>
                  <a:pt x="3897340" y="199867"/>
                </a:cubicBezTo>
                <a:cubicBezTo>
                  <a:pt x="3912439" y="222516"/>
                  <a:pt x="3929426" y="245165"/>
                  <a:pt x="3936975" y="270331"/>
                </a:cubicBezTo>
                <a:cubicBezTo>
                  <a:pt x="3952704" y="323179"/>
                  <a:pt x="3963399" y="377914"/>
                  <a:pt x="3975353" y="432020"/>
                </a:cubicBezTo>
                <a:cubicBezTo>
                  <a:pt x="3976611" y="438311"/>
                  <a:pt x="3973465" y="445232"/>
                  <a:pt x="3972836" y="452153"/>
                </a:cubicBezTo>
                <a:cubicBezTo>
                  <a:pt x="3950816" y="455927"/>
                  <a:pt x="3951445" y="439570"/>
                  <a:pt x="3948300" y="426987"/>
                </a:cubicBezTo>
                <a:cubicBezTo>
                  <a:pt x="3938234" y="391755"/>
                  <a:pt x="3929426" y="355894"/>
                  <a:pt x="3917472" y="321291"/>
                </a:cubicBezTo>
                <a:cubicBezTo>
                  <a:pt x="3909922" y="299901"/>
                  <a:pt x="3899227" y="278510"/>
                  <a:pt x="3887902" y="259006"/>
                </a:cubicBezTo>
                <a:cubicBezTo>
                  <a:pt x="3873432" y="234470"/>
                  <a:pt x="3864624" y="230066"/>
                  <a:pt x="3837571" y="238874"/>
                </a:cubicBezTo>
                <a:cubicBezTo>
                  <a:pt x="3799193" y="251457"/>
                  <a:pt x="3761445" y="265927"/>
                  <a:pt x="3723697" y="281026"/>
                </a:cubicBezTo>
                <a:cubicBezTo>
                  <a:pt x="3680915" y="298013"/>
                  <a:pt x="3638134" y="315000"/>
                  <a:pt x="3595981" y="333874"/>
                </a:cubicBezTo>
                <a:cubicBezTo>
                  <a:pt x="3523001" y="366589"/>
                  <a:pt x="3450020" y="399934"/>
                  <a:pt x="3377669" y="433908"/>
                </a:cubicBezTo>
                <a:cubicBezTo>
                  <a:pt x="3270086" y="484868"/>
                  <a:pt x="3161874" y="535828"/>
                  <a:pt x="3054920" y="588047"/>
                </a:cubicBezTo>
                <a:cubicBezTo>
                  <a:pt x="2981940" y="623279"/>
                  <a:pt x="2910218" y="661027"/>
                  <a:pt x="2837867" y="698147"/>
                </a:cubicBezTo>
                <a:cubicBezTo>
                  <a:pt x="2805151" y="715133"/>
                  <a:pt x="2773065" y="732749"/>
                  <a:pt x="2740979" y="750365"/>
                </a:cubicBezTo>
                <a:cubicBezTo>
                  <a:pt x="2734688" y="754769"/>
                  <a:pt x="2728396" y="759802"/>
                  <a:pt x="2721476" y="76483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12"/>
          <p:cNvSpPr/>
          <p:nvPr/>
        </p:nvSpPr>
        <p:spPr>
          <a:xfrm>
            <a:off x="8051928" y="1201321"/>
            <a:ext cx="340235" cy="457257"/>
          </a:xfrm>
          <a:custGeom>
            <a:rect b="b" l="l" r="r" t="t"/>
            <a:pathLst>
              <a:path extrusionOk="0" h="914514" w="680471">
                <a:moveTo>
                  <a:pt x="449814" y="819230"/>
                </a:moveTo>
                <a:cubicBezTo>
                  <a:pt x="444154" y="823472"/>
                  <a:pt x="438777" y="826300"/>
                  <a:pt x="434815" y="830542"/>
                </a:cubicBezTo>
                <a:cubicBezTo>
                  <a:pt x="417834" y="848640"/>
                  <a:pt x="408494" y="850620"/>
                  <a:pt x="391230" y="835632"/>
                </a:cubicBezTo>
                <a:cubicBezTo>
                  <a:pt x="374532" y="820927"/>
                  <a:pt x="360099" y="804243"/>
                  <a:pt x="353589" y="781903"/>
                </a:cubicBezTo>
                <a:cubicBezTo>
                  <a:pt x="339722" y="734677"/>
                  <a:pt x="326703" y="687169"/>
                  <a:pt x="311703" y="640510"/>
                </a:cubicBezTo>
                <a:cubicBezTo>
                  <a:pt x="305194" y="619584"/>
                  <a:pt x="295005" y="599789"/>
                  <a:pt x="285949" y="578014"/>
                </a:cubicBezTo>
                <a:cubicBezTo>
                  <a:pt x="263025" y="593850"/>
                  <a:pt x="251704" y="618735"/>
                  <a:pt x="236987" y="640227"/>
                </a:cubicBezTo>
                <a:cubicBezTo>
                  <a:pt x="206422" y="684907"/>
                  <a:pt x="176705" y="730153"/>
                  <a:pt x="148120" y="775964"/>
                </a:cubicBezTo>
                <a:cubicBezTo>
                  <a:pt x="130290" y="804808"/>
                  <a:pt x="115291" y="835349"/>
                  <a:pt x="98593" y="865042"/>
                </a:cubicBezTo>
                <a:cubicBezTo>
                  <a:pt x="92083" y="876353"/>
                  <a:pt x="85008" y="887382"/>
                  <a:pt x="76801" y="897562"/>
                </a:cubicBezTo>
                <a:cubicBezTo>
                  <a:pt x="60103" y="918205"/>
                  <a:pt x="59820" y="917923"/>
                  <a:pt x="37462" y="907742"/>
                </a:cubicBezTo>
                <a:cubicBezTo>
                  <a:pt x="21613" y="900673"/>
                  <a:pt x="14537" y="887382"/>
                  <a:pt x="19349" y="868718"/>
                </a:cubicBezTo>
                <a:cubicBezTo>
                  <a:pt x="23311" y="853447"/>
                  <a:pt x="28971" y="837894"/>
                  <a:pt x="36896" y="824321"/>
                </a:cubicBezTo>
                <a:cubicBezTo>
                  <a:pt x="50197" y="801980"/>
                  <a:pt x="66612" y="781620"/>
                  <a:pt x="80197" y="759563"/>
                </a:cubicBezTo>
                <a:cubicBezTo>
                  <a:pt x="101989" y="724214"/>
                  <a:pt x="121234" y="687452"/>
                  <a:pt x="143592" y="652387"/>
                </a:cubicBezTo>
                <a:cubicBezTo>
                  <a:pt x="158309" y="629198"/>
                  <a:pt x="172743" y="606010"/>
                  <a:pt x="192271" y="585932"/>
                </a:cubicBezTo>
                <a:cubicBezTo>
                  <a:pt x="202176" y="576035"/>
                  <a:pt x="206422" y="560481"/>
                  <a:pt x="215195" y="543797"/>
                </a:cubicBezTo>
                <a:cubicBezTo>
                  <a:pt x="205572" y="543797"/>
                  <a:pt x="197931" y="541818"/>
                  <a:pt x="191988" y="544080"/>
                </a:cubicBezTo>
                <a:cubicBezTo>
                  <a:pt x="151234" y="560481"/>
                  <a:pt x="108498" y="565854"/>
                  <a:pt x="65480" y="567268"/>
                </a:cubicBezTo>
                <a:cubicBezTo>
                  <a:pt x="48499" y="567834"/>
                  <a:pt x="30386" y="560481"/>
                  <a:pt x="13971" y="553412"/>
                </a:cubicBezTo>
                <a:cubicBezTo>
                  <a:pt x="1236" y="548039"/>
                  <a:pt x="-6406" y="537010"/>
                  <a:pt x="7179" y="518629"/>
                </a:cubicBezTo>
                <a:cubicBezTo>
                  <a:pt x="86989" y="512125"/>
                  <a:pt x="167931" y="486109"/>
                  <a:pt x="249157" y="464051"/>
                </a:cubicBezTo>
                <a:cubicBezTo>
                  <a:pt x="228214" y="386003"/>
                  <a:pt x="206422" y="310782"/>
                  <a:pt x="188592" y="234995"/>
                </a:cubicBezTo>
                <a:cubicBezTo>
                  <a:pt x="170762" y="158643"/>
                  <a:pt x="156611" y="82008"/>
                  <a:pt x="139630" y="0"/>
                </a:cubicBezTo>
                <a:cubicBezTo>
                  <a:pt x="160573" y="3959"/>
                  <a:pt x="176705" y="6787"/>
                  <a:pt x="191422" y="9615"/>
                </a:cubicBezTo>
                <a:cubicBezTo>
                  <a:pt x="206705" y="61647"/>
                  <a:pt x="221987" y="111700"/>
                  <a:pt x="235855" y="162036"/>
                </a:cubicBezTo>
                <a:cubicBezTo>
                  <a:pt x="244063" y="192012"/>
                  <a:pt x="250006" y="222552"/>
                  <a:pt x="257364" y="253093"/>
                </a:cubicBezTo>
                <a:cubicBezTo>
                  <a:pt x="260760" y="266667"/>
                  <a:pt x="264440" y="280523"/>
                  <a:pt x="268402" y="294097"/>
                </a:cubicBezTo>
                <a:cubicBezTo>
                  <a:pt x="278590" y="328597"/>
                  <a:pt x="288496" y="363380"/>
                  <a:pt x="299250" y="397880"/>
                </a:cubicBezTo>
                <a:cubicBezTo>
                  <a:pt x="305194" y="416826"/>
                  <a:pt x="312835" y="418523"/>
                  <a:pt x="325854" y="404384"/>
                </a:cubicBezTo>
                <a:cubicBezTo>
                  <a:pt x="329816" y="400142"/>
                  <a:pt x="332363" y="394203"/>
                  <a:pt x="335759" y="389396"/>
                </a:cubicBezTo>
                <a:cubicBezTo>
                  <a:pt x="343401" y="379216"/>
                  <a:pt x="351042" y="368753"/>
                  <a:pt x="358684" y="358855"/>
                </a:cubicBezTo>
                <a:cubicBezTo>
                  <a:pt x="362363" y="354331"/>
                  <a:pt x="368589" y="350372"/>
                  <a:pt x="369721" y="345281"/>
                </a:cubicBezTo>
                <a:cubicBezTo>
                  <a:pt x="372834" y="331142"/>
                  <a:pt x="382174" y="323507"/>
                  <a:pt x="392928" y="315023"/>
                </a:cubicBezTo>
                <a:cubicBezTo>
                  <a:pt x="401702" y="308236"/>
                  <a:pt x="406796" y="296359"/>
                  <a:pt x="414155" y="287310"/>
                </a:cubicBezTo>
                <a:cubicBezTo>
                  <a:pt x="432834" y="264687"/>
                  <a:pt x="452928" y="242913"/>
                  <a:pt x="471041" y="220007"/>
                </a:cubicBezTo>
                <a:cubicBezTo>
                  <a:pt x="482644" y="205020"/>
                  <a:pt x="488587" y="184376"/>
                  <a:pt x="502455" y="172782"/>
                </a:cubicBezTo>
                <a:cubicBezTo>
                  <a:pt x="531040" y="149311"/>
                  <a:pt x="540662" y="110286"/>
                  <a:pt x="574058" y="91623"/>
                </a:cubicBezTo>
                <a:cubicBezTo>
                  <a:pt x="575473" y="90774"/>
                  <a:pt x="576039" y="88795"/>
                  <a:pt x="577171" y="87381"/>
                </a:cubicBezTo>
                <a:cubicBezTo>
                  <a:pt x="587926" y="70131"/>
                  <a:pt x="598680" y="52598"/>
                  <a:pt x="609435" y="35348"/>
                </a:cubicBezTo>
                <a:cubicBezTo>
                  <a:pt x="633774" y="39873"/>
                  <a:pt x="654434" y="43549"/>
                  <a:pt x="680472" y="48356"/>
                </a:cubicBezTo>
                <a:cubicBezTo>
                  <a:pt x="589058" y="174479"/>
                  <a:pt x="495663" y="293532"/>
                  <a:pt x="400004" y="415978"/>
                </a:cubicBezTo>
                <a:cubicBezTo>
                  <a:pt x="434249" y="421068"/>
                  <a:pt x="461701" y="413998"/>
                  <a:pt x="488587" y="408060"/>
                </a:cubicBezTo>
                <a:cubicBezTo>
                  <a:pt x="519436" y="401273"/>
                  <a:pt x="550002" y="395052"/>
                  <a:pt x="581133" y="389113"/>
                </a:cubicBezTo>
                <a:cubicBezTo>
                  <a:pt x="583114" y="388830"/>
                  <a:pt x="585945" y="387134"/>
                  <a:pt x="586794" y="387699"/>
                </a:cubicBezTo>
                <a:cubicBezTo>
                  <a:pt x="609718" y="405232"/>
                  <a:pt x="637453" y="394486"/>
                  <a:pt x="662359" y="400142"/>
                </a:cubicBezTo>
                <a:cubicBezTo>
                  <a:pt x="662925" y="404101"/>
                  <a:pt x="664623" y="409191"/>
                  <a:pt x="663491" y="409757"/>
                </a:cubicBezTo>
                <a:cubicBezTo>
                  <a:pt x="646510" y="419654"/>
                  <a:pt x="639435" y="441146"/>
                  <a:pt x="617076" y="445670"/>
                </a:cubicBezTo>
                <a:cubicBezTo>
                  <a:pt x="562454" y="456982"/>
                  <a:pt x="508116" y="470556"/>
                  <a:pt x="453777" y="483281"/>
                </a:cubicBezTo>
                <a:cubicBezTo>
                  <a:pt x="447833" y="484695"/>
                  <a:pt x="441890" y="486957"/>
                  <a:pt x="435947" y="486674"/>
                </a:cubicBezTo>
                <a:cubicBezTo>
                  <a:pt x="403117" y="484412"/>
                  <a:pt x="375381" y="497986"/>
                  <a:pt x="345382" y="514105"/>
                </a:cubicBezTo>
                <a:cubicBezTo>
                  <a:pt x="372268" y="617604"/>
                  <a:pt x="419249" y="715165"/>
                  <a:pt x="449814" y="81923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12"/>
          <p:cNvSpPr/>
          <p:nvPr/>
        </p:nvSpPr>
        <p:spPr>
          <a:xfrm rot="1263482">
            <a:off x="7194100" y="909852"/>
            <a:ext cx="419753" cy="456640"/>
          </a:xfrm>
          <a:custGeom>
            <a:rect b="b" l="l" r="r" t="t"/>
            <a:pathLst>
              <a:path extrusionOk="0" h="913165" w="837906">
                <a:moveTo>
                  <a:pt x="386886" y="0"/>
                </a:moveTo>
                <a:cubicBezTo>
                  <a:pt x="403584" y="4557"/>
                  <a:pt x="416866" y="8355"/>
                  <a:pt x="434891" y="13293"/>
                </a:cubicBezTo>
                <a:cubicBezTo>
                  <a:pt x="439825" y="61336"/>
                  <a:pt x="446466" y="110329"/>
                  <a:pt x="449312" y="159702"/>
                </a:cubicBezTo>
                <a:cubicBezTo>
                  <a:pt x="452158" y="208885"/>
                  <a:pt x="451020" y="258448"/>
                  <a:pt x="456522" y="309910"/>
                </a:cubicBezTo>
                <a:cubicBezTo>
                  <a:pt x="487071" y="268892"/>
                  <a:pt x="547789" y="266803"/>
                  <a:pt x="566953" y="215342"/>
                </a:cubicBezTo>
                <a:cubicBezTo>
                  <a:pt x="610783" y="194073"/>
                  <a:pt x="633742" y="146410"/>
                  <a:pt x="681558" y="128559"/>
                </a:cubicBezTo>
                <a:cubicBezTo>
                  <a:pt x="700532" y="121533"/>
                  <a:pt x="713814" y="99695"/>
                  <a:pt x="730701" y="86023"/>
                </a:cubicBezTo>
                <a:cubicBezTo>
                  <a:pt x="745311" y="74249"/>
                  <a:pt x="758024" y="69312"/>
                  <a:pt x="772065" y="91530"/>
                </a:cubicBezTo>
                <a:cubicBezTo>
                  <a:pt x="781363" y="106152"/>
                  <a:pt x="800716" y="114317"/>
                  <a:pt x="819880" y="128749"/>
                </a:cubicBezTo>
                <a:cubicBezTo>
                  <a:pt x="722163" y="212113"/>
                  <a:pt x="625963" y="294148"/>
                  <a:pt x="528245" y="377702"/>
                </a:cubicBezTo>
                <a:cubicBezTo>
                  <a:pt x="553860" y="392704"/>
                  <a:pt x="576250" y="398591"/>
                  <a:pt x="601486" y="392514"/>
                </a:cubicBezTo>
                <a:cubicBezTo>
                  <a:pt x="625583" y="386817"/>
                  <a:pt x="649871" y="384729"/>
                  <a:pt x="669035" y="407516"/>
                </a:cubicBezTo>
                <a:cubicBezTo>
                  <a:pt x="681937" y="396122"/>
                  <a:pt x="691994" y="387007"/>
                  <a:pt x="700342" y="379601"/>
                </a:cubicBezTo>
                <a:cubicBezTo>
                  <a:pt x="755178" y="378652"/>
                  <a:pt x="785916" y="409985"/>
                  <a:pt x="817604" y="457459"/>
                </a:cubicBezTo>
                <a:cubicBezTo>
                  <a:pt x="725958" y="459737"/>
                  <a:pt x="641712" y="461826"/>
                  <a:pt x="557655" y="463915"/>
                </a:cubicBezTo>
                <a:cubicBezTo>
                  <a:pt x="556707" y="467523"/>
                  <a:pt x="555948" y="471131"/>
                  <a:pt x="554999" y="474739"/>
                </a:cubicBezTo>
                <a:cubicBezTo>
                  <a:pt x="645886" y="539304"/>
                  <a:pt x="752901" y="580511"/>
                  <a:pt x="837906" y="661027"/>
                </a:cubicBezTo>
                <a:cubicBezTo>
                  <a:pt x="798439" y="684004"/>
                  <a:pt x="761060" y="685143"/>
                  <a:pt x="724250" y="663495"/>
                </a:cubicBezTo>
                <a:cubicBezTo>
                  <a:pt x="685922" y="640898"/>
                  <a:pt x="648732" y="616021"/>
                  <a:pt x="611353" y="591905"/>
                </a:cubicBezTo>
                <a:cubicBezTo>
                  <a:pt x="573404" y="567408"/>
                  <a:pt x="536214" y="541772"/>
                  <a:pt x="498076" y="517656"/>
                </a:cubicBezTo>
                <a:cubicBezTo>
                  <a:pt x="482896" y="507971"/>
                  <a:pt x="466009" y="500945"/>
                  <a:pt x="445517" y="490311"/>
                </a:cubicBezTo>
                <a:cubicBezTo>
                  <a:pt x="442671" y="545001"/>
                  <a:pt x="439256" y="592854"/>
                  <a:pt x="437927" y="640708"/>
                </a:cubicBezTo>
                <a:cubicBezTo>
                  <a:pt x="436599" y="687422"/>
                  <a:pt x="435840" y="734137"/>
                  <a:pt x="436979" y="780661"/>
                </a:cubicBezTo>
                <a:cubicBezTo>
                  <a:pt x="437738" y="814462"/>
                  <a:pt x="442861" y="848264"/>
                  <a:pt x="443999" y="882065"/>
                </a:cubicBezTo>
                <a:cubicBezTo>
                  <a:pt x="444379" y="891180"/>
                  <a:pt x="439445" y="906562"/>
                  <a:pt x="433563" y="908461"/>
                </a:cubicBezTo>
                <a:cubicBezTo>
                  <a:pt x="420091" y="912828"/>
                  <a:pt x="401307" y="915867"/>
                  <a:pt x="390681" y="909600"/>
                </a:cubicBezTo>
                <a:cubicBezTo>
                  <a:pt x="376640" y="901245"/>
                  <a:pt x="365445" y="888902"/>
                  <a:pt x="364686" y="864975"/>
                </a:cubicBezTo>
                <a:cubicBezTo>
                  <a:pt x="361651" y="768698"/>
                  <a:pt x="355958" y="672610"/>
                  <a:pt x="365825" y="576333"/>
                </a:cubicBezTo>
                <a:cubicBezTo>
                  <a:pt x="367343" y="561142"/>
                  <a:pt x="366015" y="545760"/>
                  <a:pt x="366015" y="520314"/>
                </a:cubicBezTo>
                <a:cubicBezTo>
                  <a:pt x="331861" y="544811"/>
                  <a:pt x="303779" y="562851"/>
                  <a:pt x="278353" y="583929"/>
                </a:cubicBezTo>
                <a:cubicBezTo>
                  <a:pt x="240025" y="615642"/>
                  <a:pt x="204923" y="651532"/>
                  <a:pt x="165646" y="682105"/>
                </a:cubicBezTo>
                <a:cubicBezTo>
                  <a:pt x="125231" y="713628"/>
                  <a:pt x="102841" y="717046"/>
                  <a:pt x="75328" y="669382"/>
                </a:cubicBezTo>
                <a:cubicBezTo>
                  <a:pt x="65272" y="652102"/>
                  <a:pt x="70205" y="636720"/>
                  <a:pt x="80072" y="626656"/>
                </a:cubicBezTo>
                <a:cubicBezTo>
                  <a:pt x="107584" y="597791"/>
                  <a:pt x="137754" y="571586"/>
                  <a:pt x="167543" y="545001"/>
                </a:cubicBezTo>
                <a:cubicBezTo>
                  <a:pt x="194677" y="520884"/>
                  <a:pt x="222759" y="497716"/>
                  <a:pt x="258810" y="466953"/>
                </a:cubicBezTo>
                <a:cubicBezTo>
                  <a:pt x="168302" y="458028"/>
                  <a:pt x="85195" y="492779"/>
                  <a:pt x="0" y="456129"/>
                </a:cubicBezTo>
                <a:cubicBezTo>
                  <a:pt x="60149" y="410554"/>
                  <a:pt x="172666" y="399920"/>
                  <a:pt x="297138" y="393654"/>
                </a:cubicBezTo>
                <a:cubicBezTo>
                  <a:pt x="286133" y="380551"/>
                  <a:pt x="279112" y="369537"/>
                  <a:pt x="269625" y="361182"/>
                </a:cubicBezTo>
                <a:cubicBezTo>
                  <a:pt x="247046" y="341242"/>
                  <a:pt x="224087" y="321873"/>
                  <a:pt x="199989" y="303833"/>
                </a:cubicBezTo>
                <a:cubicBezTo>
                  <a:pt x="189174" y="295857"/>
                  <a:pt x="175133" y="292439"/>
                  <a:pt x="163369" y="285603"/>
                </a:cubicBezTo>
                <a:cubicBezTo>
                  <a:pt x="128646" y="265664"/>
                  <a:pt x="93923" y="245535"/>
                  <a:pt x="59769" y="224267"/>
                </a:cubicBezTo>
                <a:cubicBezTo>
                  <a:pt x="54077" y="220659"/>
                  <a:pt x="51420" y="211924"/>
                  <a:pt x="42123" y="197302"/>
                </a:cubicBezTo>
                <a:cubicBezTo>
                  <a:pt x="68687" y="198631"/>
                  <a:pt x="89938" y="194073"/>
                  <a:pt x="106066" y="201479"/>
                </a:cubicBezTo>
                <a:cubicBezTo>
                  <a:pt x="150656" y="221798"/>
                  <a:pt x="193918" y="245725"/>
                  <a:pt x="236230" y="270791"/>
                </a:cubicBezTo>
                <a:cubicBezTo>
                  <a:pt x="272471" y="292249"/>
                  <a:pt x="306435" y="317695"/>
                  <a:pt x="341538" y="341053"/>
                </a:cubicBezTo>
                <a:cubicBezTo>
                  <a:pt x="350456" y="346939"/>
                  <a:pt x="359943" y="351687"/>
                  <a:pt x="374933" y="360232"/>
                </a:cubicBezTo>
                <a:cubicBezTo>
                  <a:pt x="385938" y="238889"/>
                  <a:pt x="387266" y="122483"/>
                  <a:pt x="38688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3"/>
          <p:cNvSpPr/>
          <p:nvPr/>
        </p:nvSpPr>
        <p:spPr>
          <a:xfrm>
            <a:off x="0" y="7963"/>
            <a:ext cx="4360200" cy="5135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110" name="Google Shape;110;p13"/>
          <p:cNvSpPr txBox="1"/>
          <p:nvPr/>
        </p:nvSpPr>
        <p:spPr>
          <a:xfrm>
            <a:off x="514350" y="1810685"/>
            <a:ext cx="36117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solidFill>
                  <a:schemeClr val="lt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Add an Agenda Page</a:t>
            </a:r>
            <a:endParaRPr sz="700">
              <a:solidFill>
                <a:schemeClr val="lt1"/>
              </a:solidFill>
            </a:endParaRPr>
          </a:p>
        </p:txBody>
      </p:sp>
      <p:sp>
        <p:nvSpPr>
          <p:cNvPr id="111" name="Google Shape;111;p13"/>
          <p:cNvSpPr txBox="1"/>
          <p:nvPr/>
        </p:nvSpPr>
        <p:spPr>
          <a:xfrm>
            <a:off x="5541586" y="1252837"/>
            <a:ext cx="27753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Write an agenda here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112" name="Google Shape;112;p13"/>
          <p:cNvSpPr txBox="1"/>
          <p:nvPr/>
        </p:nvSpPr>
        <p:spPr>
          <a:xfrm>
            <a:off x="5541586" y="2040074"/>
            <a:ext cx="27753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Write an agenda here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113" name="Google Shape;113;p13"/>
          <p:cNvSpPr txBox="1"/>
          <p:nvPr/>
        </p:nvSpPr>
        <p:spPr>
          <a:xfrm>
            <a:off x="5541586" y="2827312"/>
            <a:ext cx="27753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Write an agenda here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114" name="Google Shape;114;p13"/>
          <p:cNvSpPr txBox="1"/>
          <p:nvPr/>
        </p:nvSpPr>
        <p:spPr>
          <a:xfrm>
            <a:off x="5541586" y="3614550"/>
            <a:ext cx="2775300" cy="277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Write an agenda here</a:t>
            </a:r>
            <a:endParaRPr sz="700"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dk2"/>
        </a:solidFill>
      </p:bgPr>
    </p:bg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9" name="Google Shape;119;p14"/>
          <p:cNvGrpSpPr/>
          <p:nvPr/>
        </p:nvGrpSpPr>
        <p:grpSpPr>
          <a:xfrm>
            <a:off x="3566671" y="729588"/>
            <a:ext cx="4991935" cy="3682880"/>
            <a:chOff x="-11383" y="0"/>
            <a:chExt cx="13311827" cy="9821014"/>
          </a:xfrm>
        </p:grpSpPr>
        <p:grpSp>
          <p:nvGrpSpPr>
            <p:cNvPr id="120" name="Google Shape;120;p14"/>
            <p:cNvGrpSpPr/>
            <p:nvPr/>
          </p:nvGrpSpPr>
          <p:grpSpPr>
            <a:xfrm>
              <a:off x="506408" y="429102"/>
              <a:ext cx="12794036" cy="9391912"/>
              <a:chOff x="-3810" y="0"/>
              <a:chExt cx="4282379" cy="3143631"/>
            </a:xfrm>
          </p:grpSpPr>
          <p:sp>
            <p:nvSpPr>
              <p:cNvPr id="121" name="Google Shape;121;p14"/>
              <p:cNvSpPr/>
              <p:nvPr/>
            </p:nvSpPr>
            <p:spPr>
              <a:xfrm>
                <a:off x="10160" y="16510"/>
                <a:ext cx="4253169" cy="3116961"/>
              </a:xfrm>
              <a:custGeom>
                <a:rect b="b" l="l" r="r" t="t"/>
                <a:pathLst>
                  <a:path extrusionOk="0" h="3116961" w="4253169">
                    <a:moveTo>
                      <a:pt x="4253169" y="3116961"/>
                    </a:moveTo>
                    <a:lnTo>
                      <a:pt x="0" y="3109341"/>
                    </a:lnTo>
                    <a:lnTo>
                      <a:pt x="0" y="1094270"/>
                    </a:lnTo>
                    <a:lnTo>
                      <a:pt x="17780" y="19050"/>
                    </a:lnTo>
                    <a:lnTo>
                      <a:pt x="2118838" y="0"/>
                    </a:lnTo>
                    <a:lnTo>
                      <a:pt x="4234119" y="5080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</p:sp>
          <p:sp>
            <p:nvSpPr>
              <p:cNvPr id="122" name="Google Shape;122;p14"/>
              <p:cNvSpPr/>
              <p:nvPr/>
            </p:nvSpPr>
            <p:spPr>
              <a:xfrm>
                <a:off x="-3810" y="0"/>
                <a:ext cx="4282379" cy="3143631"/>
              </a:xfrm>
              <a:custGeom>
                <a:rect b="b" l="l" r="r" t="t"/>
                <a:pathLst>
                  <a:path extrusionOk="0" h="3143631" w="4282379">
                    <a:moveTo>
                      <a:pt x="4248089" y="21590"/>
                    </a:moveTo>
                    <a:cubicBezTo>
                      <a:pt x="4249359" y="34290"/>
                      <a:pt x="4249359" y="44450"/>
                      <a:pt x="4250629" y="54610"/>
                    </a:cubicBezTo>
                    <a:cubicBezTo>
                      <a:pt x="4253168" y="111032"/>
                      <a:pt x="4254439" y="178648"/>
                      <a:pt x="4256979" y="243849"/>
                    </a:cubicBezTo>
                    <a:cubicBezTo>
                      <a:pt x="4256979" y="338028"/>
                      <a:pt x="4269679" y="2195048"/>
                      <a:pt x="4276029" y="2289227"/>
                    </a:cubicBezTo>
                    <a:cubicBezTo>
                      <a:pt x="4282379" y="2431703"/>
                      <a:pt x="4278568" y="2576594"/>
                      <a:pt x="4278568" y="2719070"/>
                    </a:cubicBezTo>
                    <a:cubicBezTo>
                      <a:pt x="4278568" y="2844642"/>
                      <a:pt x="4279839" y="2960555"/>
                      <a:pt x="4281109" y="3082671"/>
                    </a:cubicBezTo>
                    <a:cubicBezTo>
                      <a:pt x="4281109" y="3104261"/>
                      <a:pt x="4281109" y="3118231"/>
                      <a:pt x="4281109" y="3142361"/>
                    </a:cubicBezTo>
                    <a:cubicBezTo>
                      <a:pt x="4258249" y="3142361"/>
                      <a:pt x="4237929" y="3143631"/>
                      <a:pt x="4209280" y="3142361"/>
                    </a:cubicBezTo>
                    <a:cubicBezTo>
                      <a:pt x="3994358" y="3137281"/>
                      <a:pt x="3776130" y="3143631"/>
                      <a:pt x="3561209" y="3138551"/>
                    </a:cubicBezTo>
                    <a:cubicBezTo>
                      <a:pt x="3432256" y="3134741"/>
                      <a:pt x="3306610" y="3137281"/>
                      <a:pt x="3177657" y="3134741"/>
                    </a:cubicBezTo>
                    <a:cubicBezTo>
                      <a:pt x="3118140" y="3133471"/>
                      <a:pt x="3058623" y="3132201"/>
                      <a:pt x="2999107" y="3130931"/>
                    </a:cubicBezTo>
                    <a:cubicBezTo>
                      <a:pt x="2962735" y="3130931"/>
                      <a:pt x="2929670" y="3132201"/>
                      <a:pt x="2893299" y="3132201"/>
                    </a:cubicBezTo>
                    <a:cubicBezTo>
                      <a:pt x="2800718" y="3130931"/>
                      <a:pt x="2546118" y="3132201"/>
                      <a:pt x="2453537" y="3130931"/>
                    </a:cubicBezTo>
                    <a:cubicBezTo>
                      <a:pt x="2387407" y="3129661"/>
                      <a:pt x="1064814" y="3138551"/>
                      <a:pt x="998684" y="3137281"/>
                    </a:cubicBezTo>
                    <a:cubicBezTo>
                      <a:pt x="982152" y="3137281"/>
                      <a:pt x="962313" y="3138551"/>
                      <a:pt x="945780" y="3138551"/>
                    </a:cubicBezTo>
                    <a:cubicBezTo>
                      <a:pt x="906102" y="3138551"/>
                      <a:pt x="869731" y="3139821"/>
                      <a:pt x="830053" y="3139821"/>
                    </a:cubicBezTo>
                    <a:cubicBezTo>
                      <a:pt x="730859" y="3139821"/>
                      <a:pt x="634971" y="3138551"/>
                      <a:pt x="535776" y="3137281"/>
                    </a:cubicBezTo>
                    <a:cubicBezTo>
                      <a:pt x="476260" y="3136011"/>
                      <a:pt x="416743" y="3134741"/>
                      <a:pt x="360533" y="3133471"/>
                    </a:cubicBezTo>
                    <a:cubicBezTo>
                      <a:pt x="254725" y="3132201"/>
                      <a:pt x="148918" y="3130931"/>
                      <a:pt x="48260" y="3130931"/>
                    </a:cubicBezTo>
                    <a:cubicBezTo>
                      <a:pt x="38100" y="3130931"/>
                      <a:pt x="29210" y="3130931"/>
                      <a:pt x="19050" y="3129661"/>
                    </a:cubicBezTo>
                    <a:cubicBezTo>
                      <a:pt x="10160" y="3128391"/>
                      <a:pt x="5080" y="3122041"/>
                      <a:pt x="7620" y="3113151"/>
                    </a:cubicBezTo>
                    <a:cubicBezTo>
                      <a:pt x="16510" y="3081298"/>
                      <a:pt x="12700" y="3020926"/>
                      <a:pt x="11430" y="2958140"/>
                    </a:cubicBezTo>
                    <a:cubicBezTo>
                      <a:pt x="10160" y="2830153"/>
                      <a:pt x="6350" y="2704581"/>
                      <a:pt x="7620" y="2576594"/>
                    </a:cubicBezTo>
                    <a:cubicBezTo>
                      <a:pt x="5080" y="2417214"/>
                      <a:pt x="0" y="444282"/>
                      <a:pt x="7620" y="282487"/>
                    </a:cubicBezTo>
                    <a:cubicBezTo>
                      <a:pt x="8890" y="251094"/>
                      <a:pt x="7620" y="217286"/>
                      <a:pt x="8890" y="185893"/>
                    </a:cubicBezTo>
                    <a:cubicBezTo>
                      <a:pt x="10160" y="135181"/>
                      <a:pt x="12700" y="79639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66256" y="30480"/>
                      <a:pt x="119159" y="29210"/>
                    </a:cubicBezTo>
                    <a:cubicBezTo>
                      <a:pt x="208434" y="25400"/>
                      <a:pt x="297709" y="22860"/>
                      <a:pt x="390291" y="20320"/>
                    </a:cubicBezTo>
                    <a:cubicBezTo>
                      <a:pt x="453114" y="17780"/>
                      <a:pt x="515937" y="16510"/>
                      <a:pt x="575454" y="13970"/>
                    </a:cubicBezTo>
                    <a:cubicBezTo>
                      <a:pt x="634971" y="11430"/>
                      <a:pt x="697794" y="8890"/>
                      <a:pt x="757311" y="8890"/>
                    </a:cubicBezTo>
                    <a:cubicBezTo>
                      <a:pt x="823440" y="7620"/>
                      <a:pt x="889570" y="10160"/>
                      <a:pt x="955700" y="8890"/>
                    </a:cubicBezTo>
                    <a:cubicBezTo>
                      <a:pt x="1038362" y="8890"/>
                      <a:pt x="2536199" y="6350"/>
                      <a:pt x="2618861" y="5080"/>
                    </a:cubicBezTo>
                    <a:cubicBezTo>
                      <a:pt x="2698216" y="3810"/>
                      <a:pt x="2777572" y="2540"/>
                      <a:pt x="2860234" y="2540"/>
                    </a:cubicBezTo>
                    <a:cubicBezTo>
                      <a:pt x="2995800" y="1270"/>
                      <a:pt x="3128060" y="0"/>
                      <a:pt x="3263625" y="0"/>
                    </a:cubicBezTo>
                    <a:cubicBezTo>
                      <a:pt x="3319836" y="0"/>
                      <a:pt x="3379352" y="2540"/>
                      <a:pt x="3435563" y="2540"/>
                    </a:cubicBezTo>
                    <a:cubicBezTo>
                      <a:pt x="3590967" y="3810"/>
                      <a:pt x="3749678" y="5080"/>
                      <a:pt x="3905083" y="7620"/>
                    </a:cubicBezTo>
                    <a:cubicBezTo>
                      <a:pt x="3987745" y="8890"/>
                      <a:pt x="4070407" y="12700"/>
                      <a:pt x="4153070" y="16510"/>
                    </a:cubicBezTo>
                    <a:cubicBezTo>
                      <a:pt x="4172908" y="16510"/>
                      <a:pt x="4192747" y="16510"/>
                      <a:pt x="4209280" y="16510"/>
                    </a:cubicBezTo>
                    <a:cubicBezTo>
                      <a:pt x="4229039" y="17780"/>
                      <a:pt x="4237929" y="20320"/>
                      <a:pt x="4248089" y="21590"/>
                    </a:cubicBezTo>
                    <a:close/>
                    <a:moveTo>
                      <a:pt x="4258249" y="3125851"/>
                    </a:moveTo>
                    <a:cubicBezTo>
                      <a:pt x="4259519" y="3109341"/>
                      <a:pt x="4260789" y="3096641"/>
                      <a:pt x="4260789" y="3083941"/>
                    </a:cubicBezTo>
                    <a:cubicBezTo>
                      <a:pt x="4259519" y="2948481"/>
                      <a:pt x="4258249" y="2820494"/>
                      <a:pt x="4258249" y="2682847"/>
                    </a:cubicBezTo>
                    <a:cubicBezTo>
                      <a:pt x="4258249" y="2620061"/>
                      <a:pt x="4260789" y="2557275"/>
                      <a:pt x="4259519" y="2494489"/>
                    </a:cubicBezTo>
                    <a:cubicBezTo>
                      <a:pt x="4259519" y="2436533"/>
                      <a:pt x="4258249" y="2376162"/>
                      <a:pt x="4256979" y="2318205"/>
                    </a:cubicBezTo>
                    <a:cubicBezTo>
                      <a:pt x="4251899" y="2228856"/>
                      <a:pt x="4240469" y="379081"/>
                      <a:pt x="4240469" y="289731"/>
                    </a:cubicBezTo>
                    <a:cubicBezTo>
                      <a:pt x="4237929" y="214871"/>
                      <a:pt x="4235389" y="137596"/>
                      <a:pt x="4232849" y="63500"/>
                    </a:cubicBezTo>
                    <a:cubicBezTo>
                      <a:pt x="4231579" y="44450"/>
                      <a:pt x="4230309" y="43180"/>
                      <a:pt x="4199360" y="41910"/>
                    </a:cubicBezTo>
                    <a:cubicBezTo>
                      <a:pt x="4189441" y="41910"/>
                      <a:pt x="4182828" y="41910"/>
                      <a:pt x="4172908" y="40640"/>
                    </a:cubicBezTo>
                    <a:cubicBezTo>
                      <a:pt x="4090246" y="36830"/>
                      <a:pt x="4004278" y="31750"/>
                      <a:pt x="3921616" y="30480"/>
                    </a:cubicBezTo>
                    <a:cubicBezTo>
                      <a:pt x="3719920" y="26670"/>
                      <a:pt x="3514918" y="25400"/>
                      <a:pt x="3313223" y="22860"/>
                    </a:cubicBezTo>
                    <a:cubicBezTo>
                      <a:pt x="3283464" y="22860"/>
                      <a:pt x="3250399" y="22860"/>
                      <a:pt x="3220641" y="22860"/>
                    </a:cubicBezTo>
                    <a:cubicBezTo>
                      <a:pt x="3171044" y="22860"/>
                      <a:pt x="3121447" y="22860"/>
                      <a:pt x="3075156" y="22860"/>
                    </a:cubicBezTo>
                    <a:cubicBezTo>
                      <a:pt x="2969348" y="22860"/>
                      <a:pt x="2863541" y="22860"/>
                      <a:pt x="2761040" y="24130"/>
                    </a:cubicBezTo>
                    <a:cubicBezTo>
                      <a:pt x="2671765" y="25400"/>
                      <a:pt x="1167315" y="29210"/>
                      <a:pt x="1078040" y="29210"/>
                    </a:cubicBezTo>
                    <a:cubicBezTo>
                      <a:pt x="932554" y="29210"/>
                      <a:pt x="787069" y="26670"/>
                      <a:pt x="641584" y="33020"/>
                    </a:cubicBezTo>
                    <a:cubicBezTo>
                      <a:pt x="565535" y="36830"/>
                      <a:pt x="492792" y="36830"/>
                      <a:pt x="420049" y="38100"/>
                    </a:cubicBezTo>
                    <a:cubicBezTo>
                      <a:pt x="294403" y="41910"/>
                      <a:pt x="168757" y="45720"/>
                      <a:pt x="49530" y="50800"/>
                    </a:cubicBezTo>
                    <a:cubicBezTo>
                      <a:pt x="36830" y="50800"/>
                      <a:pt x="34290" y="53340"/>
                      <a:pt x="33020" y="72395"/>
                    </a:cubicBezTo>
                    <a:cubicBezTo>
                      <a:pt x="31750" y="115862"/>
                      <a:pt x="31750" y="159329"/>
                      <a:pt x="30480" y="202797"/>
                    </a:cubicBezTo>
                    <a:cubicBezTo>
                      <a:pt x="29210" y="275242"/>
                      <a:pt x="26670" y="345273"/>
                      <a:pt x="25400" y="417718"/>
                    </a:cubicBezTo>
                    <a:cubicBezTo>
                      <a:pt x="20320" y="494994"/>
                      <a:pt x="26670" y="2383406"/>
                      <a:pt x="29210" y="2460681"/>
                    </a:cubicBezTo>
                    <a:cubicBezTo>
                      <a:pt x="29210" y="2542786"/>
                      <a:pt x="29210" y="2627306"/>
                      <a:pt x="30480" y="2709411"/>
                    </a:cubicBezTo>
                    <a:cubicBezTo>
                      <a:pt x="30480" y="2769782"/>
                      <a:pt x="33020" y="2830153"/>
                      <a:pt x="33020" y="2890525"/>
                    </a:cubicBezTo>
                    <a:cubicBezTo>
                      <a:pt x="33020" y="2955726"/>
                      <a:pt x="33020" y="3020926"/>
                      <a:pt x="31750" y="3083941"/>
                    </a:cubicBezTo>
                    <a:cubicBezTo>
                      <a:pt x="31750" y="3087751"/>
                      <a:pt x="31750" y="3090291"/>
                      <a:pt x="31750" y="3094101"/>
                    </a:cubicBezTo>
                    <a:cubicBezTo>
                      <a:pt x="31750" y="3104261"/>
                      <a:pt x="35560" y="3108071"/>
                      <a:pt x="44450" y="3108071"/>
                    </a:cubicBezTo>
                    <a:cubicBezTo>
                      <a:pt x="72869" y="3108071"/>
                      <a:pt x="119159" y="3109341"/>
                      <a:pt x="162144" y="3109341"/>
                    </a:cubicBezTo>
                    <a:cubicBezTo>
                      <a:pt x="224967" y="3109341"/>
                      <a:pt x="291096" y="3106801"/>
                      <a:pt x="353920" y="3109341"/>
                    </a:cubicBezTo>
                    <a:cubicBezTo>
                      <a:pt x="456421" y="3113151"/>
                      <a:pt x="558922" y="3115691"/>
                      <a:pt x="661423" y="3114421"/>
                    </a:cubicBezTo>
                    <a:cubicBezTo>
                      <a:pt x="727552" y="3113151"/>
                      <a:pt x="790376" y="3115691"/>
                      <a:pt x="856505" y="3115691"/>
                    </a:cubicBezTo>
                    <a:cubicBezTo>
                      <a:pt x="952393" y="3115691"/>
                      <a:pt x="1048281" y="3114421"/>
                      <a:pt x="1144169" y="3115691"/>
                    </a:cubicBezTo>
                    <a:cubicBezTo>
                      <a:pt x="1286348" y="3116961"/>
                      <a:pt x="2847008" y="3106801"/>
                      <a:pt x="2992494" y="3109341"/>
                    </a:cubicBezTo>
                    <a:cubicBezTo>
                      <a:pt x="3055317" y="3110611"/>
                      <a:pt x="3118140" y="3111881"/>
                      <a:pt x="3177657" y="3111881"/>
                    </a:cubicBezTo>
                    <a:cubicBezTo>
                      <a:pt x="3286771" y="3114421"/>
                      <a:pt x="3392578" y="3110611"/>
                      <a:pt x="3501692" y="3114421"/>
                    </a:cubicBezTo>
                    <a:cubicBezTo>
                      <a:pt x="3590967" y="3116961"/>
                      <a:pt x="3680242" y="3116961"/>
                      <a:pt x="3769517" y="3119501"/>
                    </a:cubicBezTo>
                    <a:cubicBezTo>
                      <a:pt x="3901777" y="3123311"/>
                      <a:pt x="4034036" y="3125851"/>
                      <a:pt x="4166295" y="3127121"/>
                    </a:cubicBezTo>
                    <a:cubicBezTo>
                      <a:pt x="4215893" y="3127121"/>
                      <a:pt x="4237929" y="3125851"/>
                      <a:pt x="4258249" y="3125851"/>
                    </a:cubicBezTo>
                    <a:close/>
                  </a:path>
                </a:pathLst>
              </a:custGeom>
              <a:solidFill>
                <a:srgbClr val="5A60F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23" name="Google Shape;123;p14"/>
            <p:cNvGrpSpPr/>
            <p:nvPr/>
          </p:nvGrpSpPr>
          <p:grpSpPr>
            <a:xfrm>
              <a:off x="-11383" y="0"/>
              <a:ext cx="12794036" cy="9391912"/>
              <a:chOff x="-3810" y="0"/>
              <a:chExt cx="4282379" cy="3143631"/>
            </a:xfrm>
          </p:grpSpPr>
          <p:sp>
            <p:nvSpPr>
              <p:cNvPr id="124" name="Google Shape;124;p14"/>
              <p:cNvSpPr/>
              <p:nvPr/>
            </p:nvSpPr>
            <p:spPr>
              <a:xfrm>
                <a:off x="10160" y="16510"/>
                <a:ext cx="4253169" cy="3116961"/>
              </a:xfrm>
              <a:custGeom>
                <a:rect b="b" l="l" r="r" t="t"/>
                <a:pathLst>
                  <a:path extrusionOk="0" h="3116961" w="4253169">
                    <a:moveTo>
                      <a:pt x="4253169" y="3116961"/>
                    </a:moveTo>
                    <a:lnTo>
                      <a:pt x="0" y="3109341"/>
                    </a:lnTo>
                    <a:lnTo>
                      <a:pt x="0" y="1094270"/>
                    </a:lnTo>
                    <a:lnTo>
                      <a:pt x="17780" y="19050"/>
                    </a:lnTo>
                    <a:lnTo>
                      <a:pt x="2118838" y="0"/>
                    </a:lnTo>
                    <a:lnTo>
                      <a:pt x="4234119" y="508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</p:sp>
          <p:sp>
            <p:nvSpPr>
              <p:cNvPr id="125" name="Google Shape;125;p14"/>
              <p:cNvSpPr/>
              <p:nvPr/>
            </p:nvSpPr>
            <p:spPr>
              <a:xfrm>
                <a:off x="-3810" y="0"/>
                <a:ext cx="4282379" cy="3143631"/>
              </a:xfrm>
              <a:custGeom>
                <a:rect b="b" l="l" r="r" t="t"/>
                <a:pathLst>
                  <a:path extrusionOk="0" h="3143631" w="4282379">
                    <a:moveTo>
                      <a:pt x="4248089" y="21590"/>
                    </a:moveTo>
                    <a:cubicBezTo>
                      <a:pt x="4249359" y="34290"/>
                      <a:pt x="4249359" y="44450"/>
                      <a:pt x="4250629" y="54610"/>
                    </a:cubicBezTo>
                    <a:cubicBezTo>
                      <a:pt x="4253168" y="111032"/>
                      <a:pt x="4254439" y="178648"/>
                      <a:pt x="4256979" y="243849"/>
                    </a:cubicBezTo>
                    <a:cubicBezTo>
                      <a:pt x="4256979" y="338028"/>
                      <a:pt x="4269679" y="2195048"/>
                      <a:pt x="4276029" y="2289227"/>
                    </a:cubicBezTo>
                    <a:cubicBezTo>
                      <a:pt x="4282379" y="2431703"/>
                      <a:pt x="4278568" y="2576594"/>
                      <a:pt x="4278568" y="2719070"/>
                    </a:cubicBezTo>
                    <a:cubicBezTo>
                      <a:pt x="4278568" y="2844642"/>
                      <a:pt x="4279839" y="2960555"/>
                      <a:pt x="4281109" y="3082671"/>
                    </a:cubicBezTo>
                    <a:cubicBezTo>
                      <a:pt x="4281109" y="3104261"/>
                      <a:pt x="4281109" y="3118231"/>
                      <a:pt x="4281109" y="3142361"/>
                    </a:cubicBezTo>
                    <a:cubicBezTo>
                      <a:pt x="4258249" y="3142361"/>
                      <a:pt x="4237929" y="3143631"/>
                      <a:pt x="4209280" y="3142361"/>
                    </a:cubicBezTo>
                    <a:cubicBezTo>
                      <a:pt x="3994358" y="3137281"/>
                      <a:pt x="3776130" y="3143631"/>
                      <a:pt x="3561209" y="3138551"/>
                    </a:cubicBezTo>
                    <a:cubicBezTo>
                      <a:pt x="3432256" y="3134741"/>
                      <a:pt x="3306610" y="3137281"/>
                      <a:pt x="3177657" y="3134741"/>
                    </a:cubicBezTo>
                    <a:cubicBezTo>
                      <a:pt x="3118140" y="3133471"/>
                      <a:pt x="3058623" y="3132201"/>
                      <a:pt x="2999107" y="3130931"/>
                    </a:cubicBezTo>
                    <a:cubicBezTo>
                      <a:pt x="2962735" y="3130931"/>
                      <a:pt x="2929670" y="3132201"/>
                      <a:pt x="2893299" y="3132201"/>
                    </a:cubicBezTo>
                    <a:cubicBezTo>
                      <a:pt x="2800718" y="3130931"/>
                      <a:pt x="2546118" y="3132201"/>
                      <a:pt x="2453537" y="3130931"/>
                    </a:cubicBezTo>
                    <a:cubicBezTo>
                      <a:pt x="2387407" y="3129661"/>
                      <a:pt x="1064814" y="3138551"/>
                      <a:pt x="998684" y="3137281"/>
                    </a:cubicBezTo>
                    <a:cubicBezTo>
                      <a:pt x="982152" y="3137281"/>
                      <a:pt x="962313" y="3138551"/>
                      <a:pt x="945780" y="3138551"/>
                    </a:cubicBezTo>
                    <a:cubicBezTo>
                      <a:pt x="906102" y="3138551"/>
                      <a:pt x="869731" y="3139821"/>
                      <a:pt x="830053" y="3139821"/>
                    </a:cubicBezTo>
                    <a:cubicBezTo>
                      <a:pt x="730859" y="3139821"/>
                      <a:pt x="634971" y="3138551"/>
                      <a:pt x="535776" y="3137281"/>
                    </a:cubicBezTo>
                    <a:cubicBezTo>
                      <a:pt x="476260" y="3136011"/>
                      <a:pt x="416743" y="3134741"/>
                      <a:pt x="360533" y="3133471"/>
                    </a:cubicBezTo>
                    <a:cubicBezTo>
                      <a:pt x="254725" y="3132201"/>
                      <a:pt x="148918" y="3130931"/>
                      <a:pt x="48260" y="3130931"/>
                    </a:cubicBezTo>
                    <a:cubicBezTo>
                      <a:pt x="38100" y="3130931"/>
                      <a:pt x="29210" y="3130931"/>
                      <a:pt x="19050" y="3129661"/>
                    </a:cubicBezTo>
                    <a:cubicBezTo>
                      <a:pt x="10160" y="3128391"/>
                      <a:pt x="5080" y="3122041"/>
                      <a:pt x="7620" y="3113151"/>
                    </a:cubicBezTo>
                    <a:cubicBezTo>
                      <a:pt x="16510" y="3081298"/>
                      <a:pt x="12700" y="3020926"/>
                      <a:pt x="11430" y="2958140"/>
                    </a:cubicBezTo>
                    <a:cubicBezTo>
                      <a:pt x="10160" y="2830153"/>
                      <a:pt x="6350" y="2704581"/>
                      <a:pt x="7620" y="2576594"/>
                    </a:cubicBezTo>
                    <a:cubicBezTo>
                      <a:pt x="5080" y="2417214"/>
                      <a:pt x="0" y="444282"/>
                      <a:pt x="7620" y="282487"/>
                    </a:cubicBezTo>
                    <a:cubicBezTo>
                      <a:pt x="8890" y="251094"/>
                      <a:pt x="7620" y="217286"/>
                      <a:pt x="8890" y="185893"/>
                    </a:cubicBezTo>
                    <a:cubicBezTo>
                      <a:pt x="10160" y="135181"/>
                      <a:pt x="12700" y="79639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66256" y="30480"/>
                      <a:pt x="119159" y="29210"/>
                    </a:cubicBezTo>
                    <a:cubicBezTo>
                      <a:pt x="208434" y="25400"/>
                      <a:pt x="297709" y="22860"/>
                      <a:pt x="390291" y="20320"/>
                    </a:cubicBezTo>
                    <a:cubicBezTo>
                      <a:pt x="453114" y="17780"/>
                      <a:pt x="515937" y="16510"/>
                      <a:pt x="575454" y="13970"/>
                    </a:cubicBezTo>
                    <a:cubicBezTo>
                      <a:pt x="634971" y="11430"/>
                      <a:pt x="697794" y="8890"/>
                      <a:pt x="757311" y="8890"/>
                    </a:cubicBezTo>
                    <a:cubicBezTo>
                      <a:pt x="823440" y="7620"/>
                      <a:pt x="889570" y="10160"/>
                      <a:pt x="955700" y="8890"/>
                    </a:cubicBezTo>
                    <a:cubicBezTo>
                      <a:pt x="1038362" y="8890"/>
                      <a:pt x="2536199" y="6350"/>
                      <a:pt x="2618861" y="5080"/>
                    </a:cubicBezTo>
                    <a:cubicBezTo>
                      <a:pt x="2698216" y="3810"/>
                      <a:pt x="2777572" y="2540"/>
                      <a:pt x="2860234" y="2540"/>
                    </a:cubicBezTo>
                    <a:cubicBezTo>
                      <a:pt x="2995800" y="1270"/>
                      <a:pt x="3128060" y="0"/>
                      <a:pt x="3263625" y="0"/>
                    </a:cubicBezTo>
                    <a:cubicBezTo>
                      <a:pt x="3319836" y="0"/>
                      <a:pt x="3379352" y="2540"/>
                      <a:pt x="3435563" y="2540"/>
                    </a:cubicBezTo>
                    <a:cubicBezTo>
                      <a:pt x="3590967" y="3810"/>
                      <a:pt x="3749678" y="5080"/>
                      <a:pt x="3905083" y="7620"/>
                    </a:cubicBezTo>
                    <a:cubicBezTo>
                      <a:pt x="3987745" y="8890"/>
                      <a:pt x="4070407" y="12700"/>
                      <a:pt x="4153070" y="16510"/>
                    </a:cubicBezTo>
                    <a:cubicBezTo>
                      <a:pt x="4172908" y="16510"/>
                      <a:pt x="4192747" y="16510"/>
                      <a:pt x="4209280" y="16510"/>
                    </a:cubicBezTo>
                    <a:cubicBezTo>
                      <a:pt x="4229039" y="17780"/>
                      <a:pt x="4237929" y="20320"/>
                      <a:pt x="4248089" y="21590"/>
                    </a:cubicBezTo>
                    <a:close/>
                    <a:moveTo>
                      <a:pt x="4258249" y="3125851"/>
                    </a:moveTo>
                    <a:cubicBezTo>
                      <a:pt x="4259519" y="3109341"/>
                      <a:pt x="4260789" y="3096641"/>
                      <a:pt x="4260789" y="3083941"/>
                    </a:cubicBezTo>
                    <a:cubicBezTo>
                      <a:pt x="4259519" y="2948481"/>
                      <a:pt x="4258249" y="2820494"/>
                      <a:pt x="4258249" y="2682847"/>
                    </a:cubicBezTo>
                    <a:cubicBezTo>
                      <a:pt x="4258249" y="2620061"/>
                      <a:pt x="4260789" y="2557275"/>
                      <a:pt x="4259519" y="2494489"/>
                    </a:cubicBezTo>
                    <a:cubicBezTo>
                      <a:pt x="4259519" y="2436533"/>
                      <a:pt x="4258249" y="2376162"/>
                      <a:pt x="4256979" y="2318205"/>
                    </a:cubicBezTo>
                    <a:cubicBezTo>
                      <a:pt x="4251899" y="2228856"/>
                      <a:pt x="4240469" y="379081"/>
                      <a:pt x="4240469" y="289731"/>
                    </a:cubicBezTo>
                    <a:cubicBezTo>
                      <a:pt x="4237929" y="214871"/>
                      <a:pt x="4235389" y="137596"/>
                      <a:pt x="4232849" y="63500"/>
                    </a:cubicBezTo>
                    <a:cubicBezTo>
                      <a:pt x="4231579" y="44450"/>
                      <a:pt x="4230309" y="43180"/>
                      <a:pt x="4199360" y="41910"/>
                    </a:cubicBezTo>
                    <a:cubicBezTo>
                      <a:pt x="4189441" y="41910"/>
                      <a:pt x="4182828" y="41910"/>
                      <a:pt x="4172908" y="40640"/>
                    </a:cubicBezTo>
                    <a:cubicBezTo>
                      <a:pt x="4090246" y="36830"/>
                      <a:pt x="4004278" y="31750"/>
                      <a:pt x="3921616" y="30480"/>
                    </a:cubicBezTo>
                    <a:cubicBezTo>
                      <a:pt x="3719920" y="26670"/>
                      <a:pt x="3514918" y="25400"/>
                      <a:pt x="3313223" y="22860"/>
                    </a:cubicBezTo>
                    <a:cubicBezTo>
                      <a:pt x="3283464" y="22860"/>
                      <a:pt x="3250399" y="22860"/>
                      <a:pt x="3220641" y="22860"/>
                    </a:cubicBezTo>
                    <a:cubicBezTo>
                      <a:pt x="3171044" y="22860"/>
                      <a:pt x="3121447" y="22860"/>
                      <a:pt x="3075156" y="22860"/>
                    </a:cubicBezTo>
                    <a:cubicBezTo>
                      <a:pt x="2969348" y="22860"/>
                      <a:pt x="2863541" y="22860"/>
                      <a:pt x="2761040" y="24130"/>
                    </a:cubicBezTo>
                    <a:cubicBezTo>
                      <a:pt x="2671765" y="25400"/>
                      <a:pt x="1167315" y="29210"/>
                      <a:pt x="1078040" y="29210"/>
                    </a:cubicBezTo>
                    <a:cubicBezTo>
                      <a:pt x="932554" y="29210"/>
                      <a:pt x="787069" y="26670"/>
                      <a:pt x="641584" y="33020"/>
                    </a:cubicBezTo>
                    <a:cubicBezTo>
                      <a:pt x="565535" y="36830"/>
                      <a:pt x="492792" y="36830"/>
                      <a:pt x="420049" y="38100"/>
                    </a:cubicBezTo>
                    <a:cubicBezTo>
                      <a:pt x="294403" y="41910"/>
                      <a:pt x="168757" y="45720"/>
                      <a:pt x="49530" y="50800"/>
                    </a:cubicBezTo>
                    <a:cubicBezTo>
                      <a:pt x="36830" y="50800"/>
                      <a:pt x="34290" y="53340"/>
                      <a:pt x="33020" y="72395"/>
                    </a:cubicBezTo>
                    <a:cubicBezTo>
                      <a:pt x="31750" y="115862"/>
                      <a:pt x="31750" y="159329"/>
                      <a:pt x="30480" y="202797"/>
                    </a:cubicBezTo>
                    <a:cubicBezTo>
                      <a:pt x="29210" y="275242"/>
                      <a:pt x="26670" y="345273"/>
                      <a:pt x="25400" y="417718"/>
                    </a:cubicBezTo>
                    <a:cubicBezTo>
                      <a:pt x="20320" y="494994"/>
                      <a:pt x="26670" y="2383406"/>
                      <a:pt x="29210" y="2460681"/>
                    </a:cubicBezTo>
                    <a:cubicBezTo>
                      <a:pt x="29210" y="2542786"/>
                      <a:pt x="29210" y="2627306"/>
                      <a:pt x="30480" y="2709411"/>
                    </a:cubicBezTo>
                    <a:cubicBezTo>
                      <a:pt x="30480" y="2769782"/>
                      <a:pt x="33020" y="2830153"/>
                      <a:pt x="33020" y="2890525"/>
                    </a:cubicBezTo>
                    <a:cubicBezTo>
                      <a:pt x="33020" y="2955726"/>
                      <a:pt x="33020" y="3020926"/>
                      <a:pt x="31750" y="3083941"/>
                    </a:cubicBezTo>
                    <a:cubicBezTo>
                      <a:pt x="31750" y="3087751"/>
                      <a:pt x="31750" y="3090291"/>
                      <a:pt x="31750" y="3094101"/>
                    </a:cubicBezTo>
                    <a:cubicBezTo>
                      <a:pt x="31750" y="3104261"/>
                      <a:pt x="35560" y="3108071"/>
                      <a:pt x="44450" y="3108071"/>
                    </a:cubicBezTo>
                    <a:cubicBezTo>
                      <a:pt x="72869" y="3108071"/>
                      <a:pt x="119159" y="3109341"/>
                      <a:pt x="162144" y="3109341"/>
                    </a:cubicBezTo>
                    <a:cubicBezTo>
                      <a:pt x="224967" y="3109341"/>
                      <a:pt x="291096" y="3106801"/>
                      <a:pt x="353920" y="3109341"/>
                    </a:cubicBezTo>
                    <a:cubicBezTo>
                      <a:pt x="456421" y="3113151"/>
                      <a:pt x="558922" y="3115691"/>
                      <a:pt x="661423" y="3114421"/>
                    </a:cubicBezTo>
                    <a:cubicBezTo>
                      <a:pt x="727552" y="3113151"/>
                      <a:pt x="790376" y="3115691"/>
                      <a:pt x="856505" y="3115691"/>
                    </a:cubicBezTo>
                    <a:cubicBezTo>
                      <a:pt x="952393" y="3115691"/>
                      <a:pt x="1048281" y="3114421"/>
                      <a:pt x="1144169" y="3115691"/>
                    </a:cubicBezTo>
                    <a:cubicBezTo>
                      <a:pt x="1286348" y="3116961"/>
                      <a:pt x="2847008" y="3106801"/>
                      <a:pt x="2992494" y="3109341"/>
                    </a:cubicBezTo>
                    <a:cubicBezTo>
                      <a:pt x="3055317" y="3110611"/>
                      <a:pt x="3118140" y="3111881"/>
                      <a:pt x="3177657" y="3111881"/>
                    </a:cubicBezTo>
                    <a:cubicBezTo>
                      <a:pt x="3286771" y="3114421"/>
                      <a:pt x="3392578" y="3110611"/>
                      <a:pt x="3501692" y="3114421"/>
                    </a:cubicBezTo>
                    <a:cubicBezTo>
                      <a:pt x="3590967" y="3116961"/>
                      <a:pt x="3680242" y="3116961"/>
                      <a:pt x="3769517" y="3119501"/>
                    </a:cubicBezTo>
                    <a:cubicBezTo>
                      <a:pt x="3901777" y="3123311"/>
                      <a:pt x="4034036" y="3125851"/>
                      <a:pt x="4166295" y="3127121"/>
                    </a:cubicBezTo>
                    <a:cubicBezTo>
                      <a:pt x="4215893" y="3127121"/>
                      <a:pt x="4237929" y="3125851"/>
                      <a:pt x="4258249" y="3125851"/>
                    </a:cubicBezTo>
                    <a:close/>
                  </a:path>
                </a:pathLst>
              </a:custGeom>
              <a:solidFill>
                <a:srgbClr val="FFFCF0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126" name="Google Shape;126;p14"/>
          <p:cNvGrpSpPr/>
          <p:nvPr/>
        </p:nvGrpSpPr>
        <p:grpSpPr>
          <a:xfrm>
            <a:off x="4186454" y="1249024"/>
            <a:ext cx="3947963" cy="2459489"/>
            <a:chOff x="0" y="0"/>
            <a:chExt cx="10527900" cy="6558637"/>
          </a:xfrm>
        </p:grpSpPr>
        <p:sp>
          <p:nvSpPr>
            <p:cNvPr id="127" name="Google Shape;127;p14"/>
            <p:cNvSpPr txBox="1"/>
            <p:nvPr/>
          </p:nvSpPr>
          <p:spPr>
            <a:xfrm>
              <a:off x="0" y="1386468"/>
              <a:ext cx="10527900" cy="1847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4500">
                  <a:solidFill>
                    <a:schemeClr val="dk1"/>
                  </a:solidFill>
                  <a:latin typeface="Architects Daughter"/>
                  <a:ea typeface="Architects Daughter"/>
                  <a:cs typeface="Architects Daughter"/>
                  <a:sym typeface="Architects Daughter"/>
                </a:rPr>
                <a:t>I'm Rain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128" name="Google Shape;128;p14"/>
            <p:cNvSpPr txBox="1"/>
            <p:nvPr/>
          </p:nvSpPr>
          <p:spPr>
            <a:xfrm>
              <a:off x="0" y="0"/>
              <a:ext cx="10527900" cy="10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Hello there!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129" name="Google Shape;129;p14"/>
            <p:cNvSpPr txBox="1"/>
            <p:nvPr/>
          </p:nvSpPr>
          <p:spPr>
            <a:xfrm>
              <a:off x="666591" y="4046737"/>
              <a:ext cx="9194700" cy="25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I'll be sharing with you my beautiful ideas. Follow me at </a:t>
              </a:r>
              <a:r>
                <a:rPr b="1"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@reallygreatsite </a:t>
              </a:r>
              <a:r>
                <a:rPr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to learn more.</a:t>
              </a:r>
              <a:r>
                <a:rPr lang="en" sz="6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pic>
        <p:nvPicPr>
          <p:cNvPr id="130" name="Google Shape;130;p14"/>
          <p:cNvPicPr preferRelativeResize="0"/>
          <p:nvPr/>
        </p:nvPicPr>
        <p:blipFill rotWithShape="1">
          <a:blip r:embed="rId3">
            <a:alphaModFix/>
          </a:blip>
          <a:srcRect b="2734" l="0" r="6881" t="5514"/>
          <a:stretch/>
        </p:blipFill>
        <p:spPr>
          <a:xfrm rot="-288533">
            <a:off x="977029" y="629049"/>
            <a:ext cx="2737895" cy="4046320"/>
          </a:xfrm>
          <a:prstGeom prst="rect">
            <a:avLst/>
          </a:prstGeom>
          <a:noFill/>
          <a:ln>
            <a:noFill/>
          </a:ln>
        </p:spPr>
      </p:pic>
      <p:sp>
        <p:nvSpPr>
          <p:cNvPr id="131" name="Google Shape;131;p14"/>
          <p:cNvSpPr/>
          <p:nvPr/>
        </p:nvSpPr>
        <p:spPr>
          <a:xfrm rot="499954">
            <a:off x="3236596" y="726544"/>
            <a:ext cx="908275" cy="815192"/>
          </a:xfrm>
          <a:custGeom>
            <a:rect b="b" l="l" r="r" t="t"/>
            <a:pathLst>
              <a:path extrusionOk="0" h="1630629" w="1815529">
                <a:moveTo>
                  <a:pt x="1813670" y="832501"/>
                </a:moveTo>
                <a:cubicBezTo>
                  <a:pt x="1816914" y="889767"/>
                  <a:pt x="1807183" y="945593"/>
                  <a:pt x="1792766" y="1000338"/>
                </a:cubicBezTo>
                <a:cubicBezTo>
                  <a:pt x="1772222" y="1078854"/>
                  <a:pt x="1740505" y="1151968"/>
                  <a:pt x="1690768" y="1216798"/>
                </a:cubicBezTo>
                <a:cubicBezTo>
                  <a:pt x="1684280" y="1225082"/>
                  <a:pt x="1679595" y="1235166"/>
                  <a:pt x="1674189" y="1244170"/>
                </a:cubicBezTo>
                <a:cubicBezTo>
                  <a:pt x="1667341" y="1255336"/>
                  <a:pt x="1661574" y="1267941"/>
                  <a:pt x="1652924" y="1277666"/>
                </a:cubicBezTo>
                <a:cubicBezTo>
                  <a:pt x="1615441" y="1318365"/>
                  <a:pt x="1579038" y="1360144"/>
                  <a:pt x="1538672" y="1397961"/>
                </a:cubicBezTo>
                <a:cubicBezTo>
                  <a:pt x="1506234" y="1428215"/>
                  <a:pt x="1469111" y="1453067"/>
                  <a:pt x="1433790" y="1480439"/>
                </a:cubicBezTo>
                <a:cubicBezTo>
                  <a:pt x="1392702" y="1512134"/>
                  <a:pt x="1350534" y="1542388"/>
                  <a:pt x="1302238" y="1562197"/>
                </a:cubicBezTo>
                <a:cubicBezTo>
                  <a:pt x="1269079" y="1575883"/>
                  <a:pt x="1234479" y="1586328"/>
                  <a:pt x="1199879" y="1594972"/>
                </a:cubicBezTo>
                <a:cubicBezTo>
                  <a:pt x="1153385" y="1606857"/>
                  <a:pt x="1106171" y="1619463"/>
                  <a:pt x="1058596" y="1624145"/>
                </a:cubicBezTo>
                <a:cubicBezTo>
                  <a:pt x="1000208" y="1630268"/>
                  <a:pt x="941099" y="1631709"/>
                  <a:pt x="882351" y="1629908"/>
                </a:cubicBezTo>
                <a:cubicBezTo>
                  <a:pt x="826126" y="1628107"/>
                  <a:pt x="769901" y="1620183"/>
                  <a:pt x="713676" y="1614781"/>
                </a:cubicBezTo>
                <a:cubicBezTo>
                  <a:pt x="710072" y="1614421"/>
                  <a:pt x="706468" y="1614061"/>
                  <a:pt x="702863" y="1613340"/>
                </a:cubicBezTo>
                <a:cubicBezTo>
                  <a:pt x="607713" y="1586688"/>
                  <a:pt x="508959" y="1571201"/>
                  <a:pt x="418854" y="1529062"/>
                </a:cubicBezTo>
                <a:cubicBezTo>
                  <a:pt x="329111" y="1486922"/>
                  <a:pt x="240808" y="1440821"/>
                  <a:pt x="172689" y="1366267"/>
                </a:cubicBezTo>
                <a:cubicBezTo>
                  <a:pt x="111779" y="1299636"/>
                  <a:pt x="63843" y="1224361"/>
                  <a:pt x="37172" y="1137921"/>
                </a:cubicBezTo>
                <a:cubicBezTo>
                  <a:pt x="17710" y="1074892"/>
                  <a:pt x="3293" y="1010063"/>
                  <a:pt x="410" y="944152"/>
                </a:cubicBezTo>
                <a:cubicBezTo>
                  <a:pt x="-1753" y="896250"/>
                  <a:pt x="4735" y="848348"/>
                  <a:pt x="17710" y="802247"/>
                </a:cubicBezTo>
                <a:cubicBezTo>
                  <a:pt x="44381" y="708604"/>
                  <a:pt x="79702" y="617842"/>
                  <a:pt x="121510" y="529962"/>
                </a:cubicBezTo>
                <a:cubicBezTo>
                  <a:pt x="134125" y="502949"/>
                  <a:pt x="151425" y="478458"/>
                  <a:pt x="165841" y="452166"/>
                </a:cubicBezTo>
                <a:cubicBezTo>
                  <a:pt x="208371" y="376531"/>
                  <a:pt x="259550" y="306659"/>
                  <a:pt x="321542" y="246151"/>
                </a:cubicBezTo>
                <a:cubicBezTo>
                  <a:pt x="391463" y="177359"/>
                  <a:pt x="470394" y="121173"/>
                  <a:pt x="561219" y="81555"/>
                </a:cubicBezTo>
                <a:cubicBezTo>
                  <a:pt x="634745" y="49500"/>
                  <a:pt x="710072" y="25369"/>
                  <a:pt x="788282" y="10963"/>
                </a:cubicBezTo>
                <a:cubicBezTo>
                  <a:pt x="842345" y="878"/>
                  <a:pt x="898570" y="-563"/>
                  <a:pt x="953714" y="158"/>
                </a:cubicBezTo>
                <a:cubicBezTo>
                  <a:pt x="1003812" y="878"/>
                  <a:pt x="1054631" y="6281"/>
                  <a:pt x="1104369" y="14925"/>
                </a:cubicBezTo>
                <a:cubicBezTo>
                  <a:pt x="1176812" y="27530"/>
                  <a:pt x="1246733" y="50581"/>
                  <a:pt x="1313411" y="82276"/>
                </a:cubicBezTo>
                <a:cubicBezTo>
                  <a:pt x="1412886" y="129097"/>
                  <a:pt x="1494340" y="200050"/>
                  <a:pt x="1576876" y="271002"/>
                </a:cubicBezTo>
                <a:cubicBezTo>
                  <a:pt x="1644274" y="328629"/>
                  <a:pt x="1683920" y="403543"/>
                  <a:pt x="1725007" y="478458"/>
                </a:cubicBezTo>
                <a:cubicBezTo>
                  <a:pt x="1749876" y="523839"/>
                  <a:pt x="1775466" y="568860"/>
                  <a:pt x="1791685" y="618202"/>
                </a:cubicBezTo>
                <a:cubicBezTo>
                  <a:pt x="1810787" y="676189"/>
                  <a:pt x="1814030" y="735976"/>
                  <a:pt x="1815472" y="796124"/>
                </a:cubicBezTo>
                <a:cubicBezTo>
                  <a:pt x="1815833" y="808370"/>
                  <a:pt x="1814391" y="820255"/>
                  <a:pt x="1813670" y="832501"/>
                </a:cubicBezTo>
                <a:close/>
                <a:moveTo>
                  <a:pt x="1743389" y="808370"/>
                </a:moveTo>
                <a:cubicBezTo>
                  <a:pt x="1741947" y="808010"/>
                  <a:pt x="1740145" y="807649"/>
                  <a:pt x="1738703" y="807649"/>
                </a:cubicBezTo>
                <a:cubicBezTo>
                  <a:pt x="1736901" y="775235"/>
                  <a:pt x="1735460" y="742459"/>
                  <a:pt x="1733297" y="710044"/>
                </a:cubicBezTo>
                <a:cubicBezTo>
                  <a:pt x="1729693" y="658901"/>
                  <a:pt x="1716718" y="610999"/>
                  <a:pt x="1686803" y="567779"/>
                </a:cubicBezTo>
                <a:cubicBezTo>
                  <a:pt x="1665899" y="537165"/>
                  <a:pt x="1650761" y="502589"/>
                  <a:pt x="1633461" y="469454"/>
                </a:cubicBezTo>
                <a:cubicBezTo>
                  <a:pt x="1613999" y="433077"/>
                  <a:pt x="1593455" y="397421"/>
                  <a:pt x="1557774" y="374370"/>
                </a:cubicBezTo>
                <a:cubicBezTo>
                  <a:pt x="1540113" y="362845"/>
                  <a:pt x="1530742" y="348438"/>
                  <a:pt x="1530742" y="326828"/>
                </a:cubicBezTo>
                <a:cubicBezTo>
                  <a:pt x="1530742" y="318544"/>
                  <a:pt x="1524255" y="309180"/>
                  <a:pt x="1518128" y="302697"/>
                </a:cubicBezTo>
                <a:cubicBezTo>
                  <a:pt x="1455415" y="238948"/>
                  <a:pt x="1379367" y="194647"/>
                  <a:pt x="1299715" y="156830"/>
                </a:cubicBezTo>
                <a:cubicBezTo>
                  <a:pt x="1238444" y="127656"/>
                  <a:pt x="1173569" y="107847"/>
                  <a:pt x="1107252" y="94881"/>
                </a:cubicBezTo>
                <a:cubicBezTo>
                  <a:pt x="1063641" y="86598"/>
                  <a:pt x="1018589" y="79754"/>
                  <a:pt x="974618" y="79754"/>
                </a:cubicBezTo>
                <a:cubicBezTo>
                  <a:pt x="887758" y="80475"/>
                  <a:pt x="801618" y="90199"/>
                  <a:pt x="718722" y="120453"/>
                </a:cubicBezTo>
                <a:cubicBezTo>
                  <a:pt x="650603" y="145305"/>
                  <a:pt x="583565" y="171236"/>
                  <a:pt x="521573" y="209414"/>
                </a:cubicBezTo>
                <a:cubicBezTo>
                  <a:pt x="459582" y="247592"/>
                  <a:pt x="407321" y="296574"/>
                  <a:pt x="354340" y="345917"/>
                </a:cubicBezTo>
                <a:cubicBezTo>
                  <a:pt x="308567" y="388416"/>
                  <a:pt x="281535" y="443522"/>
                  <a:pt x="246935" y="493585"/>
                </a:cubicBezTo>
                <a:cubicBezTo>
                  <a:pt x="223508" y="527440"/>
                  <a:pt x="206208" y="566338"/>
                  <a:pt x="188908" y="604156"/>
                </a:cubicBezTo>
                <a:cubicBezTo>
                  <a:pt x="170887" y="643414"/>
                  <a:pt x="153587" y="683032"/>
                  <a:pt x="140252" y="724091"/>
                </a:cubicBezTo>
                <a:cubicBezTo>
                  <a:pt x="125114" y="770913"/>
                  <a:pt x="115743" y="819535"/>
                  <a:pt x="101687" y="866717"/>
                </a:cubicBezTo>
                <a:cubicBezTo>
                  <a:pt x="75737" y="953517"/>
                  <a:pt x="89072" y="1038155"/>
                  <a:pt x="115023" y="1122074"/>
                </a:cubicBezTo>
                <a:cubicBezTo>
                  <a:pt x="129439" y="1168536"/>
                  <a:pt x="152866" y="1210315"/>
                  <a:pt x="178456" y="1251374"/>
                </a:cubicBezTo>
                <a:cubicBezTo>
                  <a:pt x="223508" y="1323407"/>
                  <a:pt x="287302" y="1373110"/>
                  <a:pt x="359025" y="1413809"/>
                </a:cubicBezTo>
                <a:cubicBezTo>
                  <a:pt x="406961" y="1441181"/>
                  <a:pt x="458500" y="1461711"/>
                  <a:pt x="511842" y="1476477"/>
                </a:cubicBezTo>
                <a:cubicBezTo>
                  <a:pt x="577438" y="1494846"/>
                  <a:pt x="639430" y="1527261"/>
                  <a:pt x="710072" y="1528701"/>
                </a:cubicBezTo>
                <a:cubicBezTo>
                  <a:pt x="741068" y="1529422"/>
                  <a:pt x="772064" y="1534824"/>
                  <a:pt x="803060" y="1537706"/>
                </a:cubicBezTo>
                <a:cubicBezTo>
                  <a:pt x="844868" y="1541667"/>
                  <a:pt x="887037" y="1545629"/>
                  <a:pt x="929206" y="1548510"/>
                </a:cubicBezTo>
                <a:cubicBezTo>
                  <a:pt x="942181" y="1549231"/>
                  <a:pt x="955877" y="1547430"/>
                  <a:pt x="968851" y="1545629"/>
                </a:cubicBezTo>
                <a:cubicBezTo>
                  <a:pt x="994081" y="1542388"/>
                  <a:pt x="1018950" y="1537706"/>
                  <a:pt x="1044179" y="1535184"/>
                </a:cubicBezTo>
                <a:cubicBezTo>
                  <a:pt x="1093556" y="1530862"/>
                  <a:pt x="1142212" y="1521138"/>
                  <a:pt x="1188346" y="1503850"/>
                </a:cubicBezTo>
                <a:cubicBezTo>
                  <a:pt x="1273044" y="1471795"/>
                  <a:pt x="1347650" y="1422092"/>
                  <a:pt x="1419013" y="1367707"/>
                </a:cubicBezTo>
                <a:cubicBezTo>
                  <a:pt x="1428384" y="1360504"/>
                  <a:pt x="1436313" y="1351860"/>
                  <a:pt x="1444963" y="1343576"/>
                </a:cubicBezTo>
                <a:cubicBezTo>
                  <a:pt x="1468030" y="1320886"/>
                  <a:pt x="1488574" y="1294233"/>
                  <a:pt x="1514884" y="1275865"/>
                </a:cubicBezTo>
                <a:cubicBezTo>
                  <a:pt x="1556692" y="1246692"/>
                  <a:pt x="1577597" y="1199510"/>
                  <a:pt x="1615441" y="1167815"/>
                </a:cubicBezTo>
                <a:cubicBezTo>
                  <a:pt x="1647518" y="1101185"/>
                  <a:pt x="1695814" y="1041757"/>
                  <a:pt x="1707347" y="965402"/>
                </a:cubicBezTo>
                <a:cubicBezTo>
                  <a:pt x="1708789" y="954957"/>
                  <a:pt x="1714555" y="944873"/>
                  <a:pt x="1717078" y="934428"/>
                </a:cubicBezTo>
                <a:cubicBezTo>
                  <a:pt x="1725368" y="892649"/>
                  <a:pt x="1734378" y="850509"/>
                  <a:pt x="1743389" y="808370"/>
                </a:cubicBezTo>
                <a:close/>
                <a:moveTo>
                  <a:pt x="564103" y="799366"/>
                </a:moveTo>
                <a:cubicBezTo>
                  <a:pt x="612038" y="803688"/>
                  <a:pt x="659974" y="808730"/>
                  <a:pt x="707909" y="811611"/>
                </a:cubicBezTo>
                <a:cubicBezTo>
                  <a:pt x="774947" y="815573"/>
                  <a:pt x="841985" y="817014"/>
                  <a:pt x="908662" y="820976"/>
                </a:cubicBezTo>
                <a:cubicBezTo>
                  <a:pt x="933531" y="822416"/>
                  <a:pt x="958399" y="829980"/>
                  <a:pt x="983629" y="831420"/>
                </a:cubicBezTo>
                <a:cubicBezTo>
                  <a:pt x="1098962" y="838264"/>
                  <a:pt x="1214296" y="844386"/>
                  <a:pt x="1329629" y="850509"/>
                </a:cubicBezTo>
                <a:cubicBezTo>
                  <a:pt x="1350173" y="851590"/>
                  <a:pt x="1370717" y="850149"/>
                  <a:pt x="1390900" y="853390"/>
                </a:cubicBezTo>
                <a:cubicBezTo>
                  <a:pt x="1426942" y="858793"/>
                  <a:pt x="1444963" y="878962"/>
                  <a:pt x="1443521" y="915339"/>
                </a:cubicBezTo>
                <a:cubicBezTo>
                  <a:pt x="1441719" y="956038"/>
                  <a:pt x="1435592" y="996016"/>
                  <a:pt x="1411444" y="1032033"/>
                </a:cubicBezTo>
                <a:cubicBezTo>
                  <a:pt x="1381530" y="1076693"/>
                  <a:pt x="1355580" y="1124235"/>
                  <a:pt x="1326025" y="1169616"/>
                </a:cubicBezTo>
                <a:cubicBezTo>
                  <a:pt x="1314492" y="1187624"/>
                  <a:pt x="1299715" y="1204552"/>
                  <a:pt x="1283136" y="1217878"/>
                </a:cubicBezTo>
                <a:cubicBezTo>
                  <a:pt x="1235200" y="1256056"/>
                  <a:pt x="1186904" y="1293153"/>
                  <a:pt x="1131760" y="1321246"/>
                </a:cubicBezTo>
                <a:cubicBezTo>
                  <a:pt x="1083104" y="1346457"/>
                  <a:pt x="1030483" y="1351140"/>
                  <a:pt x="978222" y="1357623"/>
                </a:cubicBezTo>
                <a:cubicBezTo>
                  <a:pt x="891362" y="1368067"/>
                  <a:pt x="805582" y="1353661"/>
                  <a:pt x="720884" y="1333491"/>
                </a:cubicBezTo>
                <a:cubicBezTo>
                  <a:pt x="656730" y="1318365"/>
                  <a:pt x="596180" y="1295314"/>
                  <a:pt x="548605" y="1247052"/>
                </a:cubicBezTo>
                <a:cubicBezTo>
                  <a:pt x="485892" y="1183302"/>
                  <a:pt x="439038" y="1111990"/>
                  <a:pt x="436155" y="1019427"/>
                </a:cubicBezTo>
                <a:cubicBezTo>
                  <a:pt x="435434" y="994576"/>
                  <a:pt x="438677" y="969004"/>
                  <a:pt x="444084" y="944512"/>
                </a:cubicBezTo>
                <a:cubicBezTo>
                  <a:pt x="452013" y="908496"/>
                  <a:pt x="461384" y="872479"/>
                  <a:pt x="473278" y="837543"/>
                </a:cubicBezTo>
                <a:cubicBezTo>
                  <a:pt x="481567" y="813772"/>
                  <a:pt x="497425" y="796124"/>
                  <a:pt x="528061" y="801527"/>
                </a:cubicBezTo>
                <a:cubicBezTo>
                  <a:pt x="539234" y="803688"/>
                  <a:pt x="551849" y="799366"/>
                  <a:pt x="563742" y="797925"/>
                </a:cubicBezTo>
                <a:cubicBezTo>
                  <a:pt x="564103" y="797925"/>
                  <a:pt x="564103" y="798645"/>
                  <a:pt x="564103" y="799366"/>
                </a:cubicBezTo>
                <a:close/>
                <a:moveTo>
                  <a:pt x="1393784" y="917140"/>
                </a:moveTo>
                <a:cubicBezTo>
                  <a:pt x="1355940" y="917140"/>
                  <a:pt x="1324944" y="918581"/>
                  <a:pt x="1293948" y="916780"/>
                </a:cubicBezTo>
                <a:cubicBezTo>
                  <a:pt x="1195194" y="911737"/>
                  <a:pt x="1096800" y="905615"/>
                  <a:pt x="998406" y="899852"/>
                </a:cubicBezTo>
                <a:cubicBezTo>
                  <a:pt x="987593" y="899132"/>
                  <a:pt x="976781" y="898411"/>
                  <a:pt x="965968" y="898411"/>
                </a:cubicBezTo>
                <a:cubicBezTo>
                  <a:pt x="870818" y="897691"/>
                  <a:pt x="776028" y="893369"/>
                  <a:pt x="681599" y="880403"/>
                </a:cubicBezTo>
                <a:cubicBezTo>
                  <a:pt x="644476" y="875361"/>
                  <a:pt x="607713" y="869958"/>
                  <a:pt x="570590" y="865276"/>
                </a:cubicBezTo>
                <a:cubicBezTo>
                  <a:pt x="545721" y="862034"/>
                  <a:pt x="535630" y="865996"/>
                  <a:pt x="531665" y="886166"/>
                </a:cubicBezTo>
                <a:cubicBezTo>
                  <a:pt x="523736" y="926144"/>
                  <a:pt x="513644" y="966843"/>
                  <a:pt x="513284" y="1007181"/>
                </a:cubicBezTo>
                <a:cubicBezTo>
                  <a:pt x="512203" y="1111990"/>
                  <a:pt x="558696" y="1192307"/>
                  <a:pt x="655649" y="1234806"/>
                </a:cubicBezTo>
                <a:cubicBezTo>
                  <a:pt x="726291" y="1265780"/>
                  <a:pt x="801978" y="1284149"/>
                  <a:pt x="879468" y="1288831"/>
                </a:cubicBezTo>
                <a:cubicBezTo>
                  <a:pt x="915149" y="1290992"/>
                  <a:pt x="951552" y="1285229"/>
                  <a:pt x="987593" y="1285229"/>
                </a:cubicBezTo>
                <a:cubicBezTo>
                  <a:pt x="1038773" y="1285589"/>
                  <a:pt x="1084185" y="1264700"/>
                  <a:pt x="1125273" y="1239848"/>
                </a:cubicBezTo>
                <a:cubicBezTo>
                  <a:pt x="1168162" y="1213916"/>
                  <a:pt x="1205285" y="1178260"/>
                  <a:pt x="1243129" y="1144765"/>
                </a:cubicBezTo>
                <a:cubicBezTo>
                  <a:pt x="1265475" y="1124956"/>
                  <a:pt x="1285659" y="1102265"/>
                  <a:pt x="1304040" y="1078854"/>
                </a:cubicBezTo>
                <a:cubicBezTo>
                  <a:pt x="1323142" y="1054363"/>
                  <a:pt x="1338640" y="1026990"/>
                  <a:pt x="1356661" y="1001419"/>
                </a:cubicBezTo>
                <a:cubicBezTo>
                  <a:pt x="1373600" y="977648"/>
                  <a:pt x="1384052" y="951716"/>
                  <a:pt x="1393784" y="917140"/>
                </a:cubicBezTo>
                <a:close/>
                <a:moveTo>
                  <a:pt x="1289984" y="515195"/>
                </a:moveTo>
                <a:cubicBezTo>
                  <a:pt x="1221504" y="538966"/>
                  <a:pt x="1182940" y="589389"/>
                  <a:pt x="1154106" y="651337"/>
                </a:cubicBezTo>
                <a:cubicBezTo>
                  <a:pt x="1145096" y="670786"/>
                  <a:pt x="1148339" y="688795"/>
                  <a:pt x="1161315" y="705723"/>
                </a:cubicBezTo>
                <a:cubicBezTo>
                  <a:pt x="1180777" y="731294"/>
                  <a:pt x="1203123" y="729854"/>
                  <a:pt x="1217540" y="701761"/>
                </a:cubicBezTo>
                <a:cubicBezTo>
                  <a:pt x="1222586" y="692036"/>
                  <a:pt x="1226190" y="681952"/>
                  <a:pt x="1231236" y="672227"/>
                </a:cubicBezTo>
                <a:cubicBezTo>
                  <a:pt x="1265836" y="602715"/>
                  <a:pt x="1347290" y="570660"/>
                  <a:pt x="1421536" y="589029"/>
                </a:cubicBezTo>
                <a:cubicBezTo>
                  <a:pt x="1468751" y="600554"/>
                  <a:pt x="1484609" y="626486"/>
                  <a:pt x="1482807" y="674028"/>
                </a:cubicBezTo>
                <a:cubicBezTo>
                  <a:pt x="1481726" y="697439"/>
                  <a:pt x="1487492" y="721570"/>
                  <a:pt x="1493259" y="744620"/>
                </a:cubicBezTo>
                <a:cubicBezTo>
                  <a:pt x="1496863" y="758667"/>
                  <a:pt x="1506955" y="770913"/>
                  <a:pt x="1524976" y="768752"/>
                </a:cubicBezTo>
                <a:cubicBezTo>
                  <a:pt x="1541195" y="766951"/>
                  <a:pt x="1546601" y="753625"/>
                  <a:pt x="1548403" y="740298"/>
                </a:cubicBezTo>
                <a:cubicBezTo>
                  <a:pt x="1552367" y="711845"/>
                  <a:pt x="1557413" y="683032"/>
                  <a:pt x="1556692" y="654219"/>
                </a:cubicBezTo>
                <a:cubicBezTo>
                  <a:pt x="1556332" y="634770"/>
                  <a:pt x="1550565" y="613160"/>
                  <a:pt x="1540474" y="596232"/>
                </a:cubicBezTo>
                <a:cubicBezTo>
                  <a:pt x="1504432" y="534284"/>
                  <a:pt x="1447846" y="504750"/>
                  <a:pt x="1378286" y="498627"/>
                </a:cubicBezTo>
                <a:cubicBezTo>
                  <a:pt x="1346569" y="496826"/>
                  <a:pt x="1318817" y="505110"/>
                  <a:pt x="1289984" y="515195"/>
                </a:cubicBezTo>
                <a:close/>
                <a:moveTo>
                  <a:pt x="674030" y="669706"/>
                </a:moveTo>
                <a:cubicBezTo>
                  <a:pt x="675472" y="680151"/>
                  <a:pt x="677995" y="692036"/>
                  <a:pt x="684482" y="699600"/>
                </a:cubicBezTo>
                <a:cubicBezTo>
                  <a:pt x="690249" y="706803"/>
                  <a:pt x="701782" y="712926"/>
                  <a:pt x="710793" y="712926"/>
                </a:cubicBezTo>
                <a:cubicBezTo>
                  <a:pt x="715839" y="712926"/>
                  <a:pt x="724128" y="700320"/>
                  <a:pt x="725930" y="692036"/>
                </a:cubicBezTo>
                <a:cubicBezTo>
                  <a:pt x="736022" y="644494"/>
                  <a:pt x="737103" y="596592"/>
                  <a:pt x="725930" y="548690"/>
                </a:cubicBezTo>
                <a:cubicBezTo>
                  <a:pt x="714397" y="500788"/>
                  <a:pt x="664659" y="451806"/>
                  <a:pt x="616724" y="451085"/>
                </a:cubicBezTo>
                <a:cubicBezTo>
                  <a:pt x="588972" y="450725"/>
                  <a:pt x="559057" y="458289"/>
                  <a:pt x="533828" y="470174"/>
                </a:cubicBezTo>
                <a:cubicBezTo>
                  <a:pt x="481567" y="493945"/>
                  <a:pt x="431109" y="522758"/>
                  <a:pt x="395788" y="571021"/>
                </a:cubicBezTo>
                <a:cubicBezTo>
                  <a:pt x="378127" y="595152"/>
                  <a:pt x="368036" y="621444"/>
                  <a:pt x="366954" y="650977"/>
                </a:cubicBezTo>
                <a:cubicBezTo>
                  <a:pt x="366234" y="669346"/>
                  <a:pt x="382452" y="689875"/>
                  <a:pt x="396869" y="691676"/>
                </a:cubicBezTo>
                <a:cubicBezTo>
                  <a:pt x="415250" y="694197"/>
                  <a:pt x="421738" y="679430"/>
                  <a:pt x="429307" y="667545"/>
                </a:cubicBezTo>
                <a:cubicBezTo>
                  <a:pt x="437596" y="654219"/>
                  <a:pt x="443363" y="639812"/>
                  <a:pt x="451292" y="626486"/>
                </a:cubicBezTo>
                <a:cubicBezTo>
                  <a:pt x="456698" y="617482"/>
                  <a:pt x="462825" y="607757"/>
                  <a:pt x="470755" y="601274"/>
                </a:cubicBezTo>
                <a:cubicBezTo>
                  <a:pt x="507157" y="571381"/>
                  <a:pt x="545721" y="545089"/>
                  <a:pt x="591494" y="531042"/>
                </a:cubicBezTo>
                <a:cubicBezTo>
                  <a:pt x="648080" y="513394"/>
                  <a:pt x="683401" y="545089"/>
                  <a:pt x="671147" y="590469"/>
                </a:cubicBezTo>
                <a:cubicBezTo>
                  <a:pt x="668984" y="598393"/>
                  <a:pt x="670065" y="607397"/>
                  <a:pt x="669705" y="612079"/>
                </a:cubicBezTo>
                <a:cubicBezTo>
                  <a:pt x="671147" y="633689"/>
                  <a:pt x="671507" y="651698"/>
                  <a:pt x="674030" y="66970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14"/>
          <p:cNvSpPr/>
          <p:nvPr/>
        </p:nvSpPr>
        <p:spPr>
          <a:xfrm rot="-429627">
            <a:off x="415256" y="1553607"/>
            <a:ext cx="795185" cy="1126975"/>
          </a:xfrm>
          <a:custGeom>
            <a:rect b="b" l="l" r="r" t="t"/>
            <a:pathLst>
              <a:path extrusionOk="0" h="2247610" w="1585896">
                <a:moveTo>
                  <a:pt x="389298" y="1109377"/>
                </a:moveTo>
                <a:cubicBezTo>
                  <a:pt x="393201" y="1110157"/>
                  <a:pt x="397884" y="1111978"/>
                  <a:pt x="402306" y="1111978"/>
                </a:cubicBezTo>
                <a:cubicBezTo>
                  <a:pt x="458761" y="1113279"/>
                  <a:pt x="515475" y="1114320"/>
                  <a:pt x="571930" y="1115881"/>
                </a:cubicBezTo>
                <a:cubicBezTo>
                  <a:pt x="617718" y="1117181"/>
                  <a:pt x="663246" y="1118742"/>
                  <a:pt x="708773" y="1121084"/>
                </a:cubicBezTo>
                <a:cubicBezTo>
                  <a:pt x="725684" y="1121864"/>
                  <a:pt x="742594" y="1124466"/>
                  <a:pt x="758984" y="1127848"/>
                </a:cubicBezTo>
                <a:cubicBezTo>
                  <a:pt x="805032" y="1137474"/>
                  <a:pt x="827406" y="1129669"/>
                  <a:pt x="848739" y="1089344"/>
                </a:cubicBezTo>
                <a:cubicBezTo>
                  <a:pt x="863308" y="1061768"/>
                  <a:pt x="874495" y="1032109"/>
                  <a:pt x="884901" y="1002711"/>
                </a:cubicBezTo>
                <a:cubicBezTo>
                  <a:pt x="899210" y="961866"/>
                  <a:pt x="897128" y="920241"/>
                  <a:pt x="871893" y="884599"/>
                </a:cubicBezTo>
                <a:cubicBezTo>
                  <a:pt x="833390" y="829966"/>
                  <a:pt x="831829" y="768308"/>
                  <a:pt x="837552" y="706911"/>
                </a:cubicBezTo>
                <a:cubicBezTo>
                  <a:pt x="845097" y="626522"/>
                  <a:pt x="891665" y="572409"/>
                  <a:pt x="966331" y="542230"/>
                </a:cubicBezTo>
                <a:cubicBezTo>
                  <a:pt x="977518" y="537807"/>
                  <a:pt x="987924" y="531824"/>
                  <a:pt x="998851" y="526360"/>
                </a:cubicBezTo>
                <a:cubicBezTo>
                  <a:pt x="1006395" y="522458"/>
                  <a:pt x="1013159" y="515694"/>
                  <a:pt x="1020964" y="514653"/>
                </a:cubicBezTo>
                <a:cubicBezTo>
                  <a:pt x="1069874" y="508670"/>
                  <a:pt x="1099272" y="474329"/>
                  <a:pt x="1127109" y="440248"/>
                </a:cubicBezTo>
                <a:cubicBezTo>
                  <a:pt x="1155726" y="405387"/>
                  <a:pt x="1175498" y="366103"/>
                  <a:pt x="1181222" y="319794"/>
                </a:cubicBezTo>
                <a:cubicBezTo>
                  <a:pt x="1185385" y="285193"/>
                  <a:pt x="1191888" y="250332"/>
                  <a:pt x="1202035" y="216771"/>
                </a:cubicBezTo>
                <a:cubicBezTo>
                  <a:pt x="1217124" y="167341"/>
                  <a:pt x="1246262" y="127537"/>
                  <a:pt x="1298033" y="111407"/>
                </a:cubicBezTo>
                <a:cubicBezTo>
                  <a:pt x="1315724" y="105944"/>
                  <a:pt x="1336016" y="106724"/>
                  <a:pt x="1355008" y="108285"/>
                </a:cubicBezTo>
                <a:cubicBezTo>
                  <a:pt x="1367756" y="109326"/>
                  <a:pt x="1375040" y="120773"/>
                  <a:pt x="1375300" y="134561"/>
                </a:cubicBezTo>
                <a:cubicBezTo>
                  <a:pt x="1375561" y="147309"/>
                  <a:pt x="1369577" y="154593"/>
                  <a:pt x="1356569" y="157195"/>
                </a:cubicBezTo>
                <a:cubicBezTo>
                  <a:pt x="1274099" y="173325"/>
                  <a:pt x="1244961" y="236804"/>
                  <a:pt x="1238457" y="307567"/>
                </a:cubicBezTo>
                <a:cubicBezTo>
                  <a:pt x="1230392" y="396541"/>
                  <a:pt x="1185645" y="463922"/>
                  <a:pt x="1133613" y="529742"/>
                </a:cubicBezTo>
                <a:cubicBezTo>
                  <a:pt x="1127109" y="538068"/>
                  <a:pt x="1117483" y="544572"/>
                  <a:pt x="1107857" y="549254"/>
                </a:cubicBezTo>
                <a:cubicBezTo>
                  <a:pt x="1080280" y="563303"/>
                  <a:pt x="1051663" y="575791"/>
                  <a:pt x="1023826" y="589319"/>
                </a:cubicBezTo>
                <a:cubicBezTo>
                  <a:pt x="979859" y="610652"/>
                  <a:pt x="940835" y="638749"/>
                  <a:pt x="909876" y="676472"/>
                </a:cubicBezTo>
                <a:cubicBezTo>
                  <a:pt x="902592" y="685317"/>
                  <a:pt x="898429" y="698325"/>
                  <a:pt x="897389" y="710033"/>
                </a:cubicBezTo>
                <a:cubicBezTo>
                  <a:pt x="892185" y="767268"/>
                  <a:pt x="894527" y="823202"/>
                  <a:pt x="926266" y="874713"/>
                </a:cubicBezTo>
                <a:cubicBezTo>
                  <a:pt x="955924" y="922582"/>
                  <a:pt x="961388" y="974354"/>
                  <a:pt x="940315" y="1027687"/>
                </a:cubicBezTo>
                <a:cubicBezTo>
                  <a:pt x="925486" y="1065150"/>
                  <a:pt x="911177" y="1102612"/>
                  <a:pt x="895307" y="1143197"/>
                </a:cubicBezTo>
                <a:cubicBezTo>
                  <a:pt x="922884" y="1148661"/>
                  <a:pt x="951502" y="1157246"/>
                  <a:pt x="980900" y="1159847"/>
                </a:cubicBezTo>
                <a:cubicBezTo>
                  <a:pt x="1043858" y="1165311"/>
                  <a:pt x="1101093" y="1187164"/>
                  <a:pt x="1152084" y="1222286"/>
                </a:cubicBezTo>
                <a:cubicBezTo>
                  <a:pt x="1186425" y="1245960"/>
                  <a:pt x="1209319" y="1281602"/>
                  <a:pt x="1219465" y="1322187"/>
                </a:cubicBezTo>
                <a:cubicBezTo>
                  <a:pt x="1228571" y="1358349"/>
                  <a:pt x="1232213" y="1395812"/>
                  <a:pt x="1238457" y="1433795"/>
                </a:cubicBezTo>
                <a:cubicBezTo>
                  <a:pt x="1270717" y="1437177"/>
                  <a:pt x="1302716" y="1440039"/>
                  <a:pt x="1334456" y="1443681"/>
                </a:cubicBezTo>
                <a:cubicBezTo>
                  <a:pt x="1382845" y="1449404"/>
                  <a:pt x="1428893" y="1463973"/>
                  <a:pt x="1472340" y="1485566"/>
                </a:cubicBezTo>
                <a:cubicBezTo>
                  <a:pt x="1537379" y="1518086"/>
                  <a:pt x="1570940" y="1574801"/>
                  <a:pt x="1580826" y="1643483"/>
                </a:cubicBezTo>
                <a:cubicBezTo>
                  <a:pt x="1591493" y="1715807"/>
                  <a:pt x="1586810" y="1787091"/>
                  <a:pt x="1552469" y="1854992"/>
                </a:cubicBezTo>
                <a:cubicBezTo>
                  <a:pt x="1515006" y="1928877"/>
                  <a:pt x="1456470" y="1968421"/>
                  <a:pt x="1375561" y="1980909"/>
                </a:cubicBezTo>
                <a:cubicBezTo>
                  <a:pt x="1316244" y="1990015"/>
                  <a:pt x="1257448" y="1980909"/>
                  <a:pt x="1198392" y="1980389"/>
                </a:cubicBezTo>
                <a:cubicBezTo>
                  <a:pt x="1175498" y="1980128"/>
                  <a:pt x="1152604" y="1977267"/>
                  <a:pt x="1125548" y="1975446"/>
                </a:cubicBezTo>
                <a:cubicBezTo>
                  <a:pt x="1121906" y="1983771"/>
                  <a:pt x="1117223" y="1992876"/>
                  <a:pt x="1113581" y="2002502"/>
                </a:cubicBezTo>
                <a:cubicBezTo>
                  <a:pt x="1083142" y="2086533"/>
                  <a:pt x="1023305" y="2140126"/>
                  <a:pt x="940315" y="2170044"/>
                </a:cubicBezTo>
                <a:cubicBezTo>
                  <a:pt x="909876" y="2180971"/>
                  <a:pt x="879698" y="2193199"/>
                  <a:pt x="848479" y="2201524"/>
                </a:cubicBezTo>
                <a:cubicBezTo>
                  <a:pt x="812577" y="2211150"/>
                  <a:pt x="775894" y="2217393"/>
                  <a:pt x="739732" y="2225198"/>
                </a:cubicBezTo>
                <a:cubicBezTo>
                  <a:pt x="711635" y="2231182"/>
                  <a:pt x="683538" y="2236645"/>
                  <a:pt x="655441" y="2243409"/>
                </a:cubicBezTo>
                <a:cubicBezTo>
                  <a:pt x="631506" y="2249133"/>
                  <a:pt x="608352" y="2248352"/>
                  <a:pt x="583897" y="2244970"/>
                </a:cubicBezTo>
                <a:cubicBezTo>
                  <a:pt x="549556" y="2240027"/>
                  <a:pt x="514175" y="2240808"/>
                  <a:pt x="479313" y="2240287"/>
                </a:cubicBezTo>
                <a:cubicBezTo>
                  <a:pt x="413493" y="2239507"/>
                  <a:pt x="349234" y="2227540"/>
                  <a:pt x="287836" y="2205426"/>
                </a:cubicBezTo>
                <a:cubicBezTo>
                  <a:pt x="218634" y="2180451"/>
                  <a:pt x="150212" y="2151313"/>
                  <a:pt x="104424" y="2089395"/>
                </a:cubicBezTo>
                <a:cubicBezTo>
                  <a:pt x="91156" y="2071444"/>
                  <a:pt x="81010" y="2050371"/>
                  <a:pt x="71905" y="2029819"/>
                </a:cubicBezTo>
                <a:cubicBezTo>
                  <a:pt x="61758" y="2006665"/>
                  <a:pt x="51612" y="1982990"/>
                  <a:pt x="45629" y="1958535"/>
                </a:cubicBezTo>
                <a:cubicBezTo>
                  <a:pt x="12068" y="1817269"/>
                  <a:pt x="881" y="1673141"/>
                  <a:pt x="101" y="1527972"/>
                </a:cubicBezTo>
                <a:cubicBezTo>
                  <a:pt x="-159" y="1469957"/>
                  <a:pt x="-159" y="1411941"/>
                  <a:pt x="3223" y="1354186"/>
                </a:cubicBezTo>
                <a:cubicBezTo>
                  <a:pt x="5564" y="1314642"/>
                  <a:pt x="12328" y="1274838"/>
                  <a:pt x="20913" y="1236074"/>
                </a:cubicBezTo>
                <a:cubicBezTo>
                  <a:pt x="27678" y="1205896"/>
                  <a:pt x="46149" y="1180920"/>
                  <a:pt x="75287" y="1167912"/>
                </a:cubicBezTo>
                <a:cubicBezTo>
                  <a:pt x="110148" y="1152303"/>
                  <a:pt x="145269" y="1135392"/>
                  <a:pt x="182212" y="1126807"/>
                </a:cubicBezTo>
                <a:cubicBezTo>
                  <a:pt x="220455" y="1117962"/>
                  <a:pt x="260780" y="1118482"/>
                  <a:pt x="300324" y="1114320"/>
                </a:cubicBezTo>
                <a:cubicBezTo>
                  <a:pt x="309690" y="1113279"/>
                  <a:pt x="318795" y="1110938"/>
                  <a:pt x="329462" y="1109116"/>
                </a:cubicBezTo>
                <a:cubicBezTo>
                  <a:pt x="339868" y="972793"/>
                  <a:pt x="398144" y="868469"/>
                  <a:pt x="526922" y="808893"/>
                </a:cubicBezTo>
                <a:cubicBezTo>
                  <a:pt x="524581" y="797706"/>
                  <a:pt x="523540" y="786779"/>
                  <a:pt x="520158" y="777154"/>
                </a:cubicBezTo>
                <a:cubicBezTo>
                  <a:pt x="503248" y="729284"/>
                  <a:pt x="505850" y="680114"/>
                  <a:pt x="507931" y="630424"/>
                </a:cubicBezTo>
                <a:cubicBezTo>
                  <a:pt x="510532" y="564344"/>
                  <a:pt x="539150" y="508930"/>
                  <a:pt x="574271" y="456898"/>
                </a:cubicBezTo>
                <a:cubicBezTo>
                  <a:pt x="609393" y="404866"/>
                  <a:pt x="655701" y="369224"/>
                  <a:pt x="723342" y="360119"/>
                </a:cubicBezTo>
                <a:cubicBezTo>
                  <a:pt x="792024" y="351013"/>
                  <a:pt x="846137" y="312250"/>
                  <a:pt x="876056" y="246169"/>
                </a:cubicBezTo>
                <a:cubicBezTo>
                  <a:pt x="889064" y="217552"/>
                  <a:pt x="899470" y="188934"/>
                  <a:pt x="899210" y="155894"/>
                </a:cubicBezTo>
                <a:cubicBezTo>
                  <a:pt x="897649" y="110626"/>
                  <a:pt x="910397" y="67700"/>
                  <a:pt x="944477" y="34400"/>
                </a:cubicBezTo>
                <a:cubicBezTo>
                  <a:pt x="957225" y="21912"/>
                  <a:pt x="972575" y="11506"/>
                  <a:pt x="987664" y="1880"/>
                </a:cubicBezTo>
                <a:cubicBezTo>
                  <a:pt x="992347" y="-982"/>
                  <a:pt x="1004574" y="-461"/>
                  <a:pt x="1006395" y="2660"/>
                </a:cubicBezTo>
                <a:cubicBezTo>
                  <a:pt x="1010037" y="8644"/>
                  <a:pt x="1011338" y="18790"/>
                  <a:pt x="1008997" y="25294"/>
                </a:cubicBezTo>
                <a:cubicBezTo>
                  <a:pt x="1006395" y="32579"/>
                  <a:pt x="998590" y="38302"/>
                  <a:pt x="992607" y="44286"/>
                </a:cubicBezTo>
                <a:cubicBezTo>
                  <a:pt x="957485" y="78367"/>
                  <a:pt x="943177" y="119212"/>
                  <a:pt x="945518" y="168642"/>
                </a:cubicBezTo>
                <a:cubicBezTo>
                  <a:pt x="948640" y="238625"/>
                  <a:pt x="921844" y="299242"/>
                  <a:pt x="873194" y="347631"/>
                </a:cubicBezTo>
                <a:cubicBezTo>
                  <a:pt x="851601" y="368964"/>
                  <a:pt x="822203" y="384053"/>
                  <a:pt x="794106" y="396541"/>
                </a:cubicBezTo>
                <a:cubicBezTo>
                  <a:pt x="766789" y="408769"/>
                  <a:pt x="736610" y="413972"/>
                  <a:pt x="707473" y="422297"/>
                </a:cubicBezTo>
                <a:cubicBezTo>
                  <a:pt x="674953" y="431402"/>
                  <a:pt x="651278" y="449614"/>
                  <a:pt x="630466" y="477711"/>
                </a:cubicBezTo>
                <a:cubicBezTo>
                  <a:pt x="597165" y="522458"/>
                  <a:pt x="578694" y="573449"/>
                  <a:pt x="563084" y="624961"/>
                </a:cubicBezTo>
                <a:cubicBezTo>
                  <a:pt x="554239" y="654098"/>
                  <a:pt x="556841" y="687139"/>
                  <a:pt x="558402" y="718358"/>
                </a:cubicBezTo>
                <a:cubicBezTo>
                  <a:pt x="559442" y="742032"/>
                  <a:pt x="566987" y="765446"/>
                  <a:pt x="572190" y="792503"/>
                </a:cubicBezTo>
                <a:cubicBezTo>
                  <a:pt x="593263" y="791202"/>
                  <a:pt x="611994" y="789901"/>
                  <a:pt x="630986" y="788601"/>
                </a:cubicBezTo>
                <a:cubicBezTo>
                  <a:pt x="663246" y="786259"/>
                  <a:pt x="693424" y="791983"/>
                  <a:pt x="722302" y="806812"/>
                </a:cubicBezTo>
                <a:cubicBezTo>
                  <a:pt x="748838" y="820600"/>
                  <a:pt x="763667" y="843234"/>
                  <a:pt x="770691" y="871331"/>
                </a:cubicBezTo>
                <a:cubicBezTo>
                  <a:pt x="775374" y="890063"/>
                  <a:pt x="769651" y="904111"/>
                  <a:pt x="753521" y="915038"/>
                </a:cubicBezTo>
                <a:cubicBezTo>
                  <a:pt x="712936" y="942615"/>
                  <a:pt x="646856" y="941314"/>
                  <a:pt x="607311" y="910095"/>
                </a:cubicBezTo>
                <a:cubicBezTo>
                  <a:pt x="590401" y="896567"/>
                  <a:pt x="575052" y="880957"/>
                  <a:pt x="558922" y="866388"/>
                </a:cubicBezTo>
                <a:cubicBezTo>
                  <a:pt x="468126" y="888241"/>
                  <a:pt x="373949" y="1020142"/>
                  <a:pt x="389298" y="1109377"/>
                </a:cubicBezTo>
                <a:close/>
                <a:moveTo>
                  <a:pt x="64360" y="1334674"/>
                </a:moveTo>
                <a:cubicBezTo>
                  <a:pt x="62539" y="1372137"/>
                  <a:pt x="58897" y="1399714"/>
                  <a:pt x="60458" y="1426771"/>
                </a:cubicBezTo>
                <a:cubicBezTo>
                  <a:pt x="66962" y="1537598"/>
                  <a:pt x="73726" y="1648686"/>
                  <a:pt x="83352" y="1759254"/>
                </a:cubicBezTo>
                <a:cubicBezTo>
                  <a:pt x="88295" y="1816749"/>
                  <a:pt x="91937" y="1875024"/>
                  <a:pt x="110148" y="1930698"/>
                </a:cubicBezTo>
                <a:cubicBezTo>
                  <a:pt x="116912" y="1951251"/>
                  <a:pt x="121595" y="1972844"/>
                  <a:pt x="124457" y="1994177"/>
                </a:cubicBezTo>
                <a:cubicBezTo>
                  <a:pt x="127318" y="2016291"/>
                  <a:pt x="139546" y="2031900"/>
                  <a:pt x="154895" y="2045949"/>
                </a:cubicBezTo>
                <a:cubicBezTo>
                  <a:pt x="212390" y="2097720"/>
                  <a:pt x="280552" y="2126338"/>
                  <a:pt x="355998" y="2139086"/>
                </a:cubicBezTo>
                <a:cubicBezTo>
                  <a:pt x="442631" y="2153654"/>
                  <a:pt x="529784" y="2165882"/>
                  <a:pt x="617978" y="2159378"/>
                </a:cubicBezTo>
                <a:cubicBezTo>
                  <a:pt x="657002" y="2156516"/>
                  <a:pt x="696806" y="2160679"/>
                  <a:pt x="735310" y="2149492"/>
                </a:cubicBezTo>
                <a:cubicBezTo>
                  <a:pt x="760545" y="2141947"/>
                  <a:pt x="786301" y="2135443"/>
                  <a:pt x="811796" y="2128419"/>
                </a:cubicBezTo>
                <a:cubicBezTo>
                  <a:pt x="862527" y="2114110"/>
                  <a:pt x="912998" y="2100062"/>
                  <a:pt x="963729" y="2085233"/>
                </a:cubicBezTo>
                <a:cubicBezTo>
                  <a:pt x="1017842" y="2069623"/>
                  <a:pt x="1060768" y="2042046"/>
                  <a:pt x="1069614" y="1980389"/>
                </a:cubicBezTo>
                <a:cubicBezTo>
                  <a:pt x="1069874" y="1978047"/>
                  <a:pt x="1071695" y="1975966"/>
                  <a:pt x="1072215" y="1973624"/>
                </a:cubicBezTo>
                <a:cubicBezTo>
                  <a:pt x="1084443" y="1931219"/>
                  <a:pt x="1103955" y="1890634"/>
                  <a:pt x="1102394" y="1844846"/>
                </a:cubicBezTo>
                <a:cubicBezTo>
                  <a:pt x="1102134" y="1839643"/>
                  <a:pt x="1106817" y="1834179"/>
                  <a:pt x="1109158" y="1828976"/>
                </a:cubicBezTo>
                <a:cubicBezTo>
                  <a:pt x="1114621" y="1815708"/>
                  <a:pt x="1121646" y="1802700"/>
                  <a:pt x="1124767" y="1788912"/>
                </a:cubicBezTo>
                <a:cubicBezTo>
                  <a:pt x="1145580" y="1689791"/>
                  <a:pt x="1168994" y="1590931"/>
                  <a:pt x="1178100" y="1489729"/>
                </a:cubicBezTo>
                <a:cubicBezTo>
                  <a:pt x="1180442" y="1463193"/>
                  <a:pt x="1178360" y="1436396"/>
                  <a:pt x="1178360" y="1405177"/>
                </a:cubicBezTo>
                <a:cubicBezTo>
                  <a:pt x="1149483" y="1443681"/>
                  <a:pt x="1113320" y="1461632"/>
                  <a:pt x="1071435" y="1468656"/>
                </a:cubicBezTo>
                <a:cubicBezTo>
                  <a:pt x="1026427" y="1476201"/>
                  <a:pt x="981420" y="1483225"/>
                  <a:pt x="936152" y="1489209"/>
                </a:cubicBezTo>
                <a:cubicBezTo>
                  <a:pt x="856544" y="1500135"/>
                  <a:pt x="777195" y="1505338"/>
                  <a:pt x="696286" y="1495973"/>
                </a:cubicBezTo>
                <a:cubicBezTo>
                  <a:pt x="582596" y="1482965"/>
                  <a:pt x="468647" y="1470998"/>
                  <a:pt x="357299" y="1443941"/>
                </a:cubicBezTo>
                <a:cubicBezTo>
                  <a:pt x="340909" y="1440039"/>
                  <a:pt x="325039" y="1435356"/>
                  <a:pt x="308649" y="1431193"/>
                </a:cubicBezTo>
                <a:cubicBezTo>
                  <a:pt x="268064" y="1420527"/>
                  <a:pt x="227219" y="1410641"/>
                  <a:pt x="186895" y="1398673"/>
                </a:cubicBezTo>
                <a:cubicBezTo>
                  <a:pt x="171025" y="1393990"/>
                  <a:pt x="156196" y="1384885"/>
                  <a:pt x="141367" y="1377080"/>
                </a:cubicBezTo>
                <a:cubicBezTo>
                  <a:pt x="117953" y="1364592"/>
                  <a:pt x="95319" y="1351845"/>
                  <a:pt x="64360" y="1334674"/>
                </a:cubicBezTo>
                <a:close/>
                <a:moveTo>
                  <a:pt x="1227010" y="1564394"/>
                </a:moveTo>
                <a:cubicBezTo>
                  <a:pt x="1210360" y="1645044"/>
                  <a:pt x="1193970" y="1724913"/>
                  <a:pt x="1177840" y="1803481"/>
                </a:cubicBezTo>
                <a:cubicBezTo>
                  <a:pt x="1181742" y="1806603"/>
                  <a:pt x="1183563" y="1808684"/>
                  <a:pt x="1185645" y="1809204"/>
                </a:cubicBezTo>
                <a:cubicBezTo>
                  <a:pt x="1190328" y="1810505"/>
                  <a:pt x="1195010" y="1811025"/>
                  <a:pt x="1199693" y="1812066"/>
                </a:cubicBezTo>
                <a:cubicBezTo>
                  <a:pt x="1255627" y="1822732"/>
                  <a:pt x="1309740" y="1806342"/>
                  <a:pt x="1364114" y="1798798"/>
                </a:cubicBezTo>
                <a:cubicBezTo>
                  <a:pt x="1375040" y="1797237"/>
                  <a:pt x="1388569" y="1789432"/>
                  <a:pt x="1394032" y="1780587"/>
                </a:cubicBezTo>
                <a:cubicBezTo>
                  <a:pt x="1410162" y="1754050"/>
                  <a:pt x="1426031" y="1726473"/>
                  <a:pt x="1426292" y="1693954"/>
                </a:cubicBezTo>
                <a:cubicBezTo>
                  <a:pt x="1426552" y="1670800"/>
                  <a:pt x="1424731" y="1647125"/>
                  <a:pt x="1402097" y="1633076"/>
                </a:cubicBezTo>
                <a:cubicBezTo>
                  <a:pt x="1385707" y="1622930"/>
                  <a:pt x="1369057" y="1612784"/>
                  <a:pt x="1351106" y="1606280"/>
                </a:cubicBezTo>
                <a:cubicBezTo>
                  <a:pt x="1310781" y="1591191"/>
                  <a:pt x="1269416" y="1578703"/>
                  <a:pt x="1227010" y="1564394"/>
                </a:cubicBezTo>
                <a:close/>
                <a:moveTo>
                  <a:pt x="795666" y="1287065"/>
                </a:moveTo>
                <a:cubicBezTo>
                  <a:pt x="823764" y="1294610"/>
                  <a:pt x="846918" y="1300593"/>
                  <a:pt x="870072" y="1307358"/>
                </a:cubicBezTo>
                <a:cubicBezTo>
                  <a:pt x="930429" y="1324788"/>
                  <a:pt x="990005" y="1343780"/>
                  <a:pt x="1039435" y="1385405"/>
                </a:cubicBezTo>
                <a:cubicBezTo>
                  <a:pt x="1044378" y="1389568"/>
                  <a:pt x="1053484" y="1393730"/>
                  <a:pt x="1058427" y="1391909"/>
                </a:cubicBezTo>
                <a:cubicBezTo>
                  <a:pt x="1085484" y="1381763"/>
                  <a:pt x="1113060" y="1372397"/>
                  <a:pt x="1137775" y="1357828"/>
                </a:cubicBezTo>
                <a:cubicBezTo>
                  <a:pt x="1160930" y="1344040"/>
                  <a:pt x="1160149" y="1322447"/>
                  <a:pt x="1141678" y="1303195"/>
                </a:cubicBezTo>
                <a:cubicBezTo>
                  <a:pt x="1116182" y="1276919"/>
                  <a:pt x="1083402" y="1263391"/>
                  <a:pt x="1049321" y="1255846"/>
                </a:cubicBezTo>
                <a:cubicBezTo>
                  <a:pt x="984802" y="1241277"/>
                  <a:pt x="919502" y="1230350"/>
                  <a:pt x="854202" y="1218903"/>
                </a:cubicBezTo>
                <a:cubicBezTo>
                  <a:pt x="827146" y="1214221"/>
                  <a:pt x="817520" y="1219944"/>
                  <a:pt x="807374" y="1244919"/>
                </a:cubicBezTo>
                <a:cubicBezTo>
                  <a:pt x="802431" y="1256887"/>
                  <a:pt x="800349" y="1269895"/>
                  <a:pt x="795666" y="1287065"/>
                </a:cubicBezTo>
                <a:close/>
                <a:moveTo>
                  <a:pt x="1230912" y="1518086"/>
                </a:moveTo>
                <a:cubicBezTo>
                  <a:pt x="1282424" y="1536037"/>
                  <a:pt x="1332114" y="1551126"/>
                  <a:pt x="1379723" y="1570898"/>
                </a:cubicBezTo>
                <a:cubicBezTo>
                  <a:pt x="1403398" y="1580784"/>
                  <a:pt x="1428373" y="1595614"/>
                  <a:pt x="1444503" y="1615125"/>
                </a:cubicBezTo>
                <a:cubicBezTo>
                  <a:pt x="1500177" y="1682246"/>
                  <a:pt x="1486388" y="1823513"/>
                  <a:pt x="1382585" y="1857594"/>
                </a:cubicBezTo>
                <a:cubicBezTo>
                  <a:pt x="1347464" y="1869041"/>
                  <a:pt x="1309740" y="1875284"/>
                  <a:pt x="1273058" y="1878146"/>
                </a:cubicBezTo>
                <a:cubicBezTo>
                  <a:pt x="1235075" y="1881008"/>
                  <a:pt x="1196311" y="1876585"/>
                  <a:pt x="1155726" y="1875545"/>
                </a:cubicBezTo>
                <a:cubicBezTo>
                  <a:pt x="1154165" y="1887512"/>
                  <a:pt x="1152865" y="1898959"/>
                  <a:pt x="1151044" y="1913528"/>
                </a:cubicBezTo>
                <a:cubicBezTo>
                  <a:pt x="1219986" y="1909885"/>
                  <a:pt x="1286066" y="1906503"/>
                  <a:pt x="1351886" y="1903121"/>
                </a:cubicBezTo>
                <a:cubicBezTo>
                  <a:pt x="1413023" y="1900260"/>
                  <a:pt x="1459592" y="1872423"/>
                  <a:pt x="1491071" y="1820131"/>
                </a:cubicBezTo>
                <a:cubicBezTo>
                  <a:pt x="1519168" y="1773302"/>
                  <a:pt x="1530355" y="1722051"/>
                  <a:pt x="1526193" y="1667938"/>
                </a:cubicBezTo>
                <a:cubicBezTo>
                  <a:pt x="1519949" y="1587809"/>
                  <a:pt x="1485868" y="1546444"/>
                  <a:pt x="1407820" y="1528493"/>
                </a:cubicBezTo>
                <a:cubicBezTo>
                  <a:pt x="1356309" y="1516525"/>
                  <a:pt x="1303757" y="1508200"/>
                  <a:pt x="1251725" y="1498314"/>
                </a:cubicBezTo>
                <a:cubicBezTo>
                  <a:pt x="1236115" y="1495192"/>
                  <a:pt x="1229351" y="1501436"/>
                  <a:pt x="1230912" y="1518086"/>
                </a:cubicBezTo>
                <a:close/>
                <a:moveTo>
                  <a:pt x="733228" y="1270935"/>
                </a:moveTo>
                <a:cubicBezTo>
                  <a:pt x="738432" y="1247001"/>
                  <a:pt x="742594" y="1227489"/>
                  <a:pt x="747277" y="1205896"/>
                </a:cubicBezTo>
                <a:cubicBezTo>
                  <a:pt x="629945" y="1191847"/>
                  <a:pt x="513654" y="1188725"/>
                  <a:pt x="396583" y="1190286"/>
                </a:cubicBezTo>
                <a:cubicBezTo>
                  <a:pt x="403607" y="1243619"/>
                  <a:pt x="418176" y="1255326"/>
                  <a:pt x="465785" y="1255326"/>
                </a:cubicBezTo>
                <a:cubicBezTo>
                  <a:pt x="511573" y="1255586"/>
                  <a:pt x="557101" y="1259228"/>
                  <a:pt x="602889" y="1261830"/>
                </a:cubicBezTo>
                <a:cubicBezTo>
                  <a:pt x="645555" y="1264691"/>
                  <a:pt x="688481" y="1268073"/>
                  <a:pt x="733228" y="1270935"/>
                </a:cubicBezTo>
                <a:close/>
                <a:moveTo>
                  <a:pt x="73205" y="1262090"/>
                </a:moveTo>
                <a:cubicBezTo>
                  <a:pt x="84652" y="1272756"/>
                  <a:pt x="95319" y="1283683"/>
                  <a:pt x="106766" y="1293569"/>
                </a:cubicBezTo>
                <a:cubicBezTo>
                  <a:pt x="128879" y="1312821"/>
                  <a:pt x="162700" y="1314902"/>
                  <a:pt x="189496" y="1302935"/>
                </a:cubicBezTo>
                <a:cubicBezTo>
                  <a:pt x="211090" y="1293309"/>
                  <a:pt x="233984" y="1285764"/>
                  <a:pt x="257138" y="1280041"/>
                </a:cubicBezTo>
                <a:cubicBezTo>
                  <a:pt x="296422" y="1270415"/>
                  <a:pt x="336226" y="1262870"/>
                  <a:pt x="376811" y="1254025"/>
                </a:cubicBezTo>
                <a:cubicBezTo>
                  <a:pt x="365884" y="1232692"/>
                  <a:pt x="355478" y="1212920"/>
                  <a:pt x="344291" y="1191066"/>
                </a:cubicBezTo>
                <a:cubicBezTo>
                  <a:pt x="296942" y="1195749"/>
                  <a:pt x="250113" y="1196270"/>
                  <a:pt x="204846" y="1205635"/>
                </a:cubicBezTo>
                <a:cubicBezTo>
                  <a:pt x="159318" y="1215001"/>
                  <a:pt x="109107" y="1217863"/>
                  <a:pt x="73205" y="1262090"/>
                </a:cubicBezTo>
                <a:close/>
                <a:moveTo>
                  <a:pt x="603929" y="841153"/>
                </a:moveTo>
                <a:cubicBezTo>
                  <a:pt x="609913" y="852860"/>
                  <a:pt x="611994" y="858323"/>
                  <a:pt x="615376" y="862746"/>
                </a:cubicBezTo>
                <a:cubicBezTo>
                  <a:pt x="639051" y="892924"/>
                  <a:pt x="670790" y="893445"/>
                  <a:pt x="703830" y="884079"/>
                </a:cubicBezTo>
                <a:cubicBezTo>
                  <a:pt x="711895" y="881737"/>
                  <a:pt x="722562" y="875754"/>
                  <a:pt x="725163" y="868990"/>
                </a:cubicBezTo>
                <a:cubicBezTo>
                  <a:pt x="729846" y="856502"/>
                  <a:pt x="718660" y="849738"/>
                  <a:pt x="707993" y="845836"/>
                </a:cubicBezTo>
                <a:cubicBezTo>
                  <a:pt x="701229" y="843494"/>
                  <a:pt x="693944" y="841413"/>
                  <a:pt x="686920" y="841153"/>
                </a:cubicBezTo>
                <a:cubicBezTo>
                  <a:pt x="661685" y="840893"/>
                  <a:pt x="636449" y="841153"/>
                  <a:pt x="603929" y="841153"/>
                </a:cubicBezTo>
                <a:close/>
                <a:moveTo>
                  <a:pt x="597425" y="1699937"/>
                </a:moveTo>
                <a:cubicBezTo>
                  <a:pt x="618238" y="1690572"/>
                  <a:pt x="639051" y="1677824"/>
                  <a:pt x="661685" y="1671840"/>
                </a:cubicBezTo>
                <a:cubicBezTo>
                  <a:pt x="726985" y="1654670"/>
                  <a:pt x="766008" y="1697076"/>
                  <a:pt x="762106" y="1758213"/>
                </a:cubicBezTo>
                <a:cubicBezTo>
                  <a:pt x="759765" y="1792814"/>
                  <a:pt x="742854" y="1827415"/>
                  <a:pt x="728546" y="1860195"/>
                </a:cubicBezTo>
                <a:cubicBezTo>
                  <a:pt x="715277" y="1891154"/>
                  <a:pt x="697847" y="1920292"/>
                  <a:pt x="680156" y="1949170"/>
                </a:cubicBezTo>
                <a:cubicBezTo>
                  <a:pt x="667668" y="1969462"/>
                  <a:pt x="653360" y="1989494"/>
                  <a:pt x="636449" y="2006405"/>
                </a:cubicBezTo>
                <a:cubicBezTo>
                  <a:pt x="610954" y="2031900"/>
                  <a:pt x="578954" y="2021494"/>
                  <a:pt x="568808" y="1987153"/>
                </a:cubicBezTo>
                <a:cubicBezTo>
                  <a:pt x="566987" y="1981169"/>
                  <a:pt x="562304" y="1974925"/>
                  <a:pt x="557101" y="1971023"/>
                </a:cubicBezTo>
                <a:cubicBezTo>
                  <a:pt x="481395" y="1917430"/>
                  <a:pt x="449915" y="1839903"/>
                  <a:pt x="441330" y="1750928"/>
                </a:cubicBezTo>
                <a:cubicBezTo>
                  <a:pt x="438729" y="1723091"/>
                  <a:pt x="468907" y="1672881"/>
                  <a:pt x="493362" y="1665856"/>
                </a:cubicBezTo>
                <a:cubicBezTo>
                  <a:pt x="506370" y="1661954"/>
                  <a:pt x="523020" y="1663255"/>
                  <a:pt x="535768" y="1668198"/>
                </a:cubicBezTo>
                <a:cubicBezTo>
                  <a:pt x="557881" y="1676783"/>
                  <a:pt x="577914" y="1689791"/>
                  <a:pt x="597425" y="1699937"/>
                </a:cubicBezTo>
                <a:close/>
                <a:moveTo>
                  <a:pt x="703050" y="1722051"/>
                </a:moveTo>
                <a:cubicBezTo>
                  <a:pt x="663766" y="1735579"/>
                  <a:pt x="645295" y="1755091"/>
                  <a:pt x="640612" y="1789172"/>
                </a:cubicBezTo>
                <a:cubicBezTo>
                  <a:pt x="636189" y="1822472"/>
                  <a:pt x="613555" y="1831578"/>
                  <a:pt x="586759" y="1811025"/>
                </a:cubicBezTo>
                <a:cubicBezTo>
                  <a:pt x="575312" y="1802180"/>
                  <a:pt x="568808" y="1786570"/>
                  <a:pt x="560483" y="1773822"/>
                </a:cubicBezTo>
                <a:cubicBezTo>
                  <a:pt x="550077" y="1757172"/>
                  <a:pt x="551898" y="1732977"/>
                  <a:pt x="530044" y="1723091"/>
                </a:cubicBezTo>
                <a:cubicBezTo>
                  <a:pt x="485557" y="1778765"/>
                  <a:pt x="527963" y="1889333"/>
                  <a:pt x="594564" y="1934601"/>
                </a:cubicBezTo>
                <a:cubicBezTo>
                  <a:pt x="642693" y="1872423"/>
                  <a:pt x="695505" y="1812846"/>
                  <a:pt x="703050" y="172205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14"/>
          <p:cNvSpPr/>
          <p:nvPr/>
        </p:nvSpPr>
        <p:spPr>
          <a:xfrm rot="800355">
            <a:off x="5479139" y="2362644"/>
            <a:ext cx="1696035" cy="317361"/>
          </a:xfrm>
          <a:custGeom>
            <a:rect b="b" l="l" r="r" t="t"/>
            <a:pathLst>
              <a:path extrusionOk="0" h="636698" w="3402634">
                <a:moveTo>
                  <a:pt x="2244213" y="25134"/>
                </a:moveTo>
                <a:cubicBezTo>
                  <a:pt x="2240486" y="53815"/>
                  <a:pt x="2263334" y="64347"/>
                  <a:pt x="2273704" y="85250"/>
                </a:cubicBezTo>
                <a:cubicBezTo>
                  <a:pt x="2236921" y="111825"/>
                  <a:pt x="2192522" y="122357"/>
                  <a:pt x="2154605" y="145529"/>
                </a:cubicBezTo>
                <a:cubicBezTo>
                  <a:pt x="2116201" y="169025"/>
                  <a:pt x="2074719" y="187821"/>
                  <a:pt x="2035344" y="209859"/>
                </a:cubicBezTo>
                <a:cubicBezTo>
                  <a:pt x="1994834" y="232706"/>
                  <a:pt x="1955620" y="257499"/>
                  <a:pt x="1915272" y="280670"/>
                </a:cubicBezTo>
                <a:cubicBezTo>
                  <a:pt x="1876059" y="303194"/>
                  <a:pt x="1835549" y="323449"/>
                  <a:pt x="1796983" y="346782"/>
                </a:cubicBezTo>
                <a:cubicBezTo>
                  <a:pt x="1758742" y="369954"/>
                  <a:pt x="1722283" y="396042"/>
                  <a:pt x="1687120" y="425696"/>
                </a:cubicBezTo>
                <a:cubicBezTo>
                  <a:pt x="1697977" y="422941"/>
                  <a:pt x="1709320" y="421645"/>
                  <a:pt x="1719528" y="417270"/>
                </a:cubicBezTo>
                <a:cubicBezTo>
                  <a:pt x="1739783" y="408844"/>
                  <a:pt x="1759228" y="398149"/>
                  <a:pt x="1779321" y="389399"/>
                </a:cubicBezTo>
                <a:cubicBezTo>
                  <a:pt x="1788881" y="385348"/>
                  <a:pt x="1799252" y="383403"/>
                  <a:pt x="1809298" y="380487"/>
                </a:cubicBezTo>
                <a:cubicBezTo>
                  <a:pt x="1814808" y="378866"/>
                  <a:pt x="1821289" y="378866"/>
                  <a:pt x="1825502" y="375625"/>
                </a:cubicBezTo>
                <a:cubicBezTo>
                  <a:pt x="1853049" y="355046"/>
                  <a:pt x="1887725" y="352940"/>
                  <a:pt x="1918027" y="339004"/>
                </a:cubicBezTo>
                <a:cubicBezTo>
                  <a:pt x="1936013" y="330740"/>
                  <a:pt x="1953514" y="317939"/>
                  <a:pt x="1975389" y="321666"/>
                </a:cubicBezTo>
                <a:cubicBezTo>
                  <a:pt x="1991431" y="302546"/>
                  <a:pt x="2017033" y="306110"/>
                  <a:pt x="2037288" y="295902"/>
                </a:cubicBezTo>
                <a:cubicBezTo>
                  <a:pt x="2070668" y="279212"/>
                  <a:pt x="2106965" y="268193"/>
                  <a:pt x="2142776" y="256526"/>
                </a:cubicBezTo>
                <a:cubicBezTo>
                  <a:pt x="2163679" y="249721"/>
                  <a:pt x="2185878" y="246642"/>
                  <a:pt x="2207430" y="241781"/>
                </a:cubicBezTo>
                <a:cubicBezTo>
                  <a:pt x="2212129" y="240646"/>
                  <a:pt x="2217476" y="240160"/>
                  <a:pt x="2221203" y="237568"/>
                </a:cubicBezTo>
                <a:cubicBezTo>
                  <a:pt x="2258148" y="210507"/>
                  <a:pt x="2303519" y="206132"/>
                  <a:pt x="2345164" y="192197"/>
                </a:cubicBezTo>
                <a:cubicBezTo>
                  <a:pt x="2376923" y="181502"/>
                  <a:pt x="2409979" y="174372"/>
                  <a:pt x="2442063" y="164002"/>
                </a:cubicBezTo>
                <a:cubicBezTo>
                  <a:pt x="2485328" y="150066"/>
                  <a:pt x="2528755" y="137589"/>
                  <a:pt x="2573801" y="130945"/>
                </a:cubicBezTo>
                <a:cubicBezTo>
                  <a:pt x="2588709" y="128677"/>
                  <a:pt x="2602645" y="119765"/>
                  <a:pt x="2617552" y="116848"/>
                </a:cubicBezTo>
                <a:cubicBezTo>
                  <a:pt x="2644775" y="111177"/>
                  <a:pt x="2673456" y="110528"/>
                  <a:pt x="2699868" y="102589"/>
                </a:cubicBezTo>
                <a:cubicBezTo>
                  <a:pt x="2738110" y="91084"/>
                  <a:pt x="2777323" y="83954"/>
                  <a:pt x="2816051" y="74556"/>
                </a:cubicBezTo>
                <a:cubicBezTo>
                  <a:pt x="2840195" y="68722"/>
                  <a:pt x="2865311" y="67264"/>
                  <a:pt x="2889779" y="62889"/>
                </a:cubicBezTo>
                <a:cubicBezTo>
                  <a:pt x="2922673" y="56893"/>
                  <a:pt x="2955405" y="49115"/>
                  <a:pt x="2988461" y="43606"/>
                </a:cubicBezTo>
                <a:cubicBezTo>
                  <a:pt x="3006123" y="40689"/>
                  <a:pt x="3024434" y="40851"/>
                  <a:pt x="3042420" y="39717"/>
                </a:cubicBezTo>
                <a:cubicBezTo>
                  <a:pt x="3049226" y="39393"/>
                  <a:pt x="3057976" y="42148"/>
                  <a:pt x="3062351" y="38907"/>
                </a:cubicBezTo>
                <a:cubicBezTo>
                  <a:pt x="3086819" y="21083"/>
                  <a:pt x="3116310" y="30967"/>
                  <a:pt x="3141427" y="22703"/>
                </a:cubicBezTo>
                <a:cubicBezTo>
                  <a:pt x="3174483" y="12008"/>
                  <a:pt x="3207863" y="12170"/>
                  <a:pt x="3241243" y="10226"/>
                </a:cubicBezTo>
                <a:cubicBezTo>
                  <a:pt x="3258581" y="9254"/>
                  <a:pt x="3274785" y="4717"/>
                  <a:pt x="3291637" y="2772"/>
                </a:cubicBezTo>
                <a:cubicBezTo>
                  <a:pt x="3308651" y="828"/>
                  <a:pt x="3325990" y="-145"/>
                  <a:pt x="3343004" y="17"/>
                </a:cubicBezTo>
                <a:cubicBezTo>
                  <a:pt x="3355481" y="179"/>
                  <a:pt x="3367958" y="2772"/>
                  <a:pt x="3381893" y="4392"/>
                </a:cubicBezTo>
                <a:cubicBezTo>
                  <a:pt x="3388213" y="17680"/>
                  <a:pt x="3394533" y="31291"/>
                  <a:pt x="3402635" y="48305"/>
                </a:cubicBezTo>
                <a:cubicBezTo>
                  <a:pt x="3381731" y="50898"/>
                  <a:pt x="3363907" y="53328"/>
                  <a:pt x="3346083" y="55111"/>
                </a:cubicBezTo>
                <a:cubicBezTo>
                  <a:pt x="3299253" y="59972"/>
                  <a:pt x="3252424" y="65157"/>
                  <a:pt x="3205432" y="69370"/>
                </a:cubicBezTo>
                <a:cubicBezTo>
                  <a:pt x="3163140" y="73097"/>
                  <a:pt x="3121658" y="83144"/>
                  <a:pt x="3078717" y="83144"/>
                </a:cubicBezTo>
                <a:cubicBezTo>
                  <a:pt x="3062513" y="83144"/>
                  <a:pt x="3046471" y="89301"/>
                  <a:pt x="3030105" y="92218"/>
                </a:cubicBezTo>
                <a:cubicBezTo>
                  <a:pt x="2941470" y="108098"/>
                  <a:pt x="2852834" y="123330"/>
                  <a:pt x="2764360" y="140182"/>
                </a:cubicBezTo>
                <a:cubicBezTo>
                  <a:pt x="2721744" y="148284"/>
                  <a:pt x="2679613" y="159302"/>
                  <a:pt x="2637483" y="169997"/>
                </a:cubicBezTo>
                <a:cubicBezTo>
                  <a:pt x="2553385" y="191224"/>
                  <a:pt x="2469286" y="212614"/>
                  <a:pt x="2385511" y="234975"/>
                </a:cubicBezTo>
                <a:cubicBezTo>
                  <a:pt x="2358451" y="242105"/>
                  <a:pt x="2332200" y="252475"/>
                  <a:pt x="2305626" y="261225"/>
                </a:cubicBezTo>
                <a:cubicBezTo>
                  <a:pt x="2232060" y="285693"/>
                  <a:pt x="2158008" y="308865"/>
                  <a:pt x="2084928" y="334791"/>
                </a:cubicBezTo>
                <a:cubicBezTo>
                  <a:pt x="2015251" y="359421"/>
                  <a:pt x="1946546" y="386968"/>
                  <a:pt x="1877355" y="413219"/>
                </a:cubicBezTo>
                <a:cubicBezTo>
                  <a:pt x="1830364" y="431043"/>
                  <a:pt x="1783210" y="448543"/>
                  <a:pt x="1736543" y="466854"/>
                </a:cubicBezTo>
                <a:cubicBezTo>
                  <a:pt x="1715801" y="474956"/>
                  <a:pt x="1696033" y="485650"/>
                  <a:pt x="1675453" y="493914"/>
                </a:cubicBezTo>
                <a:cubicBezTo>
                  <a:pt x="1636240" y="509956"/>
                  <a:pt x="1597350" y="526808"/>
                  <a:pt x="1557165" y="539934"/>
                </a:cubicBezTo>
                <a:cubicBezTo>
                  <a:pt x="1538530" y="545929"/>
                  <a:pt x="1516817" y="547388"/>
                  <a:pt x="1497372" y="544795"/>
                </a:cubicBezTo>
                <a:cubicBezTo>
                  <a:pt x="1467071" y="540906"/>
                  <a:pt x="1457510" y="507850"/>
                  <a:pt x="1479386" y="485974"/>
                </a:cubicBezTo>
                <a:cubicBezTo>
                  <a:pt x="1494455" y="471067"/>
                  <a:pt x="1510983" y="456969"/>
                  <a:pt x="1528808" y="445951"/>
                </a:cubicBezTo>
                <a:cubicBezTo>
                  <a:pt x="1578878" y="415325"/>
                  <a:pt x="1630407" y="387130"/>
                  <a:pt x="1680639" y="356991"/>
                </a:cubicBezTo>
                <a:cubicBezTo>
                  <a:pt x="1708024" y="340463"/>
                  <a:pt x="1733464" y="321180"/>
                  <a:pt x="1760524" y="304166"/>
                </a:cubicBezTo>
                <a:cubicBezTo>
                  <a:pt x="1792770" y="283911"/>
                  <a:pt x="1825664" y="264952"/>
                  <a:pt x="1858396" y="245346"/>
                </a:cubicBezTo>
                <a:cubicBezTo>
                  <a:pt x="1914300" y="211803"/>
                  <a:pt x="1970042" y="178099"/>
                  <a:pt x="2025783" y="144395"/>
                </a:cubicBezTo>
                <a:cubicBezTo>
                  <a:pt x="2043770" y="133538"/>
                  <a:pt x="2061918" y="123168"/>
                  <a:pt x="2078770" y="108584"/>
                </a:cubicBezTo>
                <a:cubicBezTo>
                  <a:pt x="2055761" y="109880"/>
                  <a:pt x="2032427" y="109718"/>
                  <a:pt x="2009579" y="112635"/>
                </a:cubicBezTo>
                <a:cubicBezTo>
                  <a:pt x="1941685" y="120899"/>
                  <a:pt x="1873790" y="129163"/>
                  <a:pt x="1806058" y="139372"/>
                </a:cubicBezTo>
                <a:cubicBezTo>
                  <a:pt x="1755501" y="146987"/>
                  <a:pt x="1705269" y="157358"/>
                  <a:pt x="1654875" y="166432"/>
                </a:cubicBezTo>
                <a:cubicBezTo>
                  <a:pt x="1603508" y="175830"/>
                  <a:pt x="1551817" y="184095"/>
                  <a:pt x="1500775" y="194951"/>
                </a:cubicBezTo>
                <a:cubicBezTo>
                  <a:pt x="1431098" y="209859"/>
                  <a:pt x="1361583" y="225739"/>
                  <a:pt x="1292392" y="243077"/>
                </a:cubicBezTo>
                <a:cubicBezTo>
                  <a:pt x="1239243" y="256364"/>
                  <a:pt x="1186904" y="272730"/>
                  <a:pt x="1134241" y="287314"/>
                </a:cubicBezTo>
                <a:cubicBezTo>
                  <a:pt x="1113986" y="292985"/>
                  <a:pt x="1093083" y="296712"/>
                  <a:pt x="1072828" y="302221"/>
                </a:cubicBezTo>
                <a:cubicBezTo>
                  <a:pt x="1048846" y="308703"/>
                  <a:pt x="1025188" y="316481"/>
                  <a:pt x="1001369" y="323449"/>
                </a:cubicBezTo>
                <a:cubicBezTo>
                  <a:pt x="972687" y="331713"/>
                  <a:pt x="943682" y="338842"/>
                  <a:pt x="915163" y="347431"/>
                </a:cubicBezTo>
                <a:cubicBezTo>
                  <a:pt x="855047" y="365417"/>
                  <a:pt x="795092" y="384214"/>
                  <a:pt x="734975" y="402200"/>
                </a:cubicBezTo>
                <a:cubicBezTo>
                  <a:pt x="681178" y="418242"/>
                  <a:pt x="627219" y="433150"/>
                  <a:pt x="573584" y="449678"/>
                </a:cubicBezTo>
                <a:cubicBezTo>
                  <a:pt x="526430" y="464099"/>
                  <a:pt x="479763" y="479817"/>
                  <a:pt x="432933" y="495373"/>
                </a:cubicBezTo>
                <a:cubicBezTo>
                  <a:pt x="387076" y="510605"/>
                  <a:pt x="341219" y="525998"/>
                  <a:pt x="295362" y="541554"/>
                </a:cubicBezTo>
                <a:cubicBezTo>
                  <a:pt x="284505" y="545281"/>
                  <a:pt x="274134" y="550628"/>
                  <a:pt x="263278" y="554031"/>
                </a:cubicBezTo>
                <a:cubicBezTo>
                  <a:pt x="204619" y="572342"/>
                  <a:pt x="147419" y="595027"/>
                  <a:pt x="90381" y="617875"/>
                </a:cubicBezTo>
                <a:cubicBezTo>
                  <a:pt x="67048" y="627273"/>
                  <a:pt x="45172" y="639750"/>
                  <a:pt x="15357" y="636023"/>
                </a:cubicBezTo>
                <a:cubicBezTo>
                  <a:pt x="11954" y="630676"/>
                  <a:pt x="5797" y="623384"/>
                  <a:pt x="2232" y="614796"/>
                </a:cubicBezTo>
                <a:cubicBezTo>
                  <a:pt x="-4412" y="598430"/>
                  <a:pt x="4338" y="581740"/>
                  <a:pt x="21029" y="574934"/>
                </a:cubicBezTo>
                <a:cubicBezTo>
                  <a:pt x="73043" y="554031"/>
                  <a:pt x="125868" y="534910"/>
                  <a:pt x="176263" y="510605"/>
                </a:cubicBezTo>
                <a:cubicBezTo>
                  <a:pt x="201541" y="498452"/>
                  <a:pt x="227143" y="490512"/>
                  <a:pt x="253555" y="483058"/>
                </a:cubicBezTo>
                <a:cubicBezTo>
                  <a:pt x="267005" y="479169"/>
                  <a:pt x="279482" y="471877"/>
                  <a:pt x="292769" y="467016"/>
                </a:cubicBezTo>
                <a:cubicBezTo>
                  <a:pt x="324205" y="455511"/>
                  <a:pt x="355802" y="444330"/>
                  <a:pt x="387400" y="433636"/>
                </a:cubicBezTo>
                <a:cubicBezTo>
                  <a:pt x="432447" y="418404"/>
                  <a:pt x="477494" y="403334"/>
                  <a:pt x="522865" y="389075"/>
                </a:cubicBezTo>
                <a:cubicBezTo>
                  <a:pt x="562079" y="376760"/>
                  <a:pt x="601617" y="365255"/>
                  <a:pt x="641154" y="353912"/>
                </a:cubicBezTo>
                <a:cubicBezTo>
                  <a:pt x="676803" y="343704"/>
                  <a:pt x="712776" y="334629"/>
                  <a:pt x="748425" y="324421"/>
                </a:cubicBezTo>
                <a:cubicBezTo>
                  <a:pt x="773217" y="317291"/>
                  <a:pt x="797523" y="308541"/>
                  <a:pt x="822477" y="301735"/>
                </a:cubicBezTo>
                <a:cubicBezTo>
                  <a:pt x="863797" y="290393"/>
                  <a:pt x="905441" y="280022"/>
                  <a:pt x="946761" y="268841"/>
                </a:cubicBezTo>
                <a:cubicBezTo>
                  <a:pt x="974794" y="261225"/>
                  <a:pt x="1002665" y="252799"/>
                  <a:pt x="1030698" y="245346"/>
                </a:cubicBezTo>
                <a:cubicBezTo>
                  <a:pt x="1039610" y="243077"/>
                  <a:pt x="1049332" y="243887"/>
                  <a:pt x="1058082" y="241295"/>
                </a:cubicBezTo>
                <a:cubicBezTo>
                  <a:pt x="1066995" y="238702"/>
                  <a:pt x="1076879" y="235623"/>
                  <a:pt x="1083685" y="229628"/>
                </a:cubicBezTo>
                <a:cubicBezTo>
                  <a:pt x="1095352" y="219257"/>
                  <a:pt x="1107667" y="216178"/>
                  <a:pt x="1123060" y="216178"/>
                </a:cubicBezTo>
                <a:cubicBezTo>
                  <a:pt x="1137320" y="216178"/>
                  <a:pt x="1152065" y="213424"/>
                  <a:pt x="1165839" y="209211"/>
                </a:cubicBezTo>
                <a:cubicBezTo>
                  <a:pt x="1187714" y="202405"/>
                  <a:pt x="1209590" y="194789"/>
                  <a:pt x="1230331" y="185067"/>
                </a:cubicBezTo>
                <a:cubicBezTo>
                  <a:pt x="1245238" y="178099"/>
                  <a:pt x="1260956" y="181826"/>
                  <a:pt x="1276674" y="175344"/>
                </a:cubicBezTo>
                <a:cubicBezTo>
                  <a:pt x="1304707" y="164002"/>
                  <a:pt x="1336305" y="161571"/>
                  <a:pt x="1366282" y="155089"/>
                </a:cubicBezTo>
                <a:cubicBezTo>
                  <a:pt x="1383620" y="151363"/>
                  <a:pt x="1399662" y="140992"/>
                  <a:pt x="1418621" y="146987"/>
                </a:cubicBezTo>
                <a:cubicBezTo>
                  <a:pt x="1421213" y="147798"/>
                  <a:pt x="1425264" y="143585"/>
                  <a:pt x="1428829" y="142126"/>
                </a:cubicBezTo>
                <a:cubicBezTo>
                  <a:pt x="1439362" y="137913"/>
                  <a:pt x="1449894" y="130297"/>
                  <a:pt x="1460265" y="130459"/>
                </a:cubicBezTo>
                <a:cubicBezTo>
                  <a:pt x="1489270" y="130945"/>
                  <a:pt x="1516493" y="123978"/>
                  <a:pt x="1543715" y="115876"/>
                </a:cubicBezTo>
                <a:cubicBezTo>
                  <a:pt x="1551655" y="113445"/>
                  <a:pt x="1560243" y="113607"/>
                  <a:pt x="1568345" y="111825"/>
                </a:cubicBezTo>
                <a:cubicBezTo>
                  <a:pt x="1589735" y="107288"/>
                  <a:pt x="1610962" y="102589"/>
                  <a:pt x="1632189" y="97727"/>
                </a:cubicBezTo>
                <a:cubicBezTo>
                  <a:pt x="1637860" y="96431"/>
                  <a:pt x="1643208" y="93514"/>
                  <a:pt x="1648879" y="93190"/>
                </a:cubicBezTo>
                <a:cubicBezTo>
                  <a:pt x="1691009" y="91408"/>
                  <a:pt x="1731681" y="81685"/>
                  <a:pt x="1772839" y="74718"/>
                </a:cubicBezTo>
                <a:cubicBezTo>
                  <a:pt x="1794229" y="71153"/>
                  <a:pt x="1815780" y="70991"/>
                  <a:pt x="1837331" y="65806"/>
                </a:cubicBezTo>
                <a:cubicBezTo>
                  <a:pt x="1851915" y="62241"/>
                  <a:pt x="1869577" y="65644"/>
                  <a:pt x="1885943" y="63699"/>
                </a:cubicBezTo>
                <a:cubicBezTo>
                  <a:pt x="1943791" y="57055"/>
                  <a:pt x="2001801" y="52032"/>
                  <a:pt x="2059325" y="43444"/>
                </a:cubicBezTo>
                <a:cubicBezTo>
                  <a:pt x="2073261" y="41338"/>
                  <a:pt x="2086062" y="33398"/>
                  <a:pt x="2100160" y="41662"/>
                </a:cubicBezTo>
                <a:cubicBezTo>
                  <a:pt x="2136781" y="26268"/>
                  <a:pt x="2175346" y="40689"/>
                  <a:pt x="2212291" y="33884"/>
                </a:cubicBezTo>
                <a:cubicBezTo>
                  <a:pt x="2221365" y="33074"/>
                  <a:pt x="2230115" y="29509"/>
                  <a:pt x="2244213" y="2513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15"/>
          <p:cNvSpPr txBox="1"/>
          <p:nvPr/>
        </p:nvSpPr>
        <p:spPr>
          <a:xfrm>
            <a:off x="514350" y="509588"/>
            <a:ext cx="26505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 u="none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Get to Know Me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139" name="Google Shape;139;p15"/>
          <p:cNvSpPr txBox="1"/>
          <p:nvPr/>
        </p:nvSpPr>
        <p:spPr>
          <a:xfrm>
            <a:off x="3687342" y="4054686"/>
            <a:ext cx="3380100" cy="601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3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Elaborate on a personal detail you want to share.</a:t>
            </a:r>
            <a:endParaRPr sz="700">
              <a:solidFill>
                <a:schemeClr val="dk1"/>
              </a:solidFill>
            </a:endParaRPr>
          </a:p>
        </p:txBody>
      </p:sp>
      <p:pic>
        <p:nvPicPr>
          <p:cNvPr id="140" name="Google Shape;140;p1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745038" y="514350"/>
            <a:ext cx="2434917" cy="3290429"/>
          </a:xfrm>
          <a:prstGeom prst="rect">
            <a:avLst/>
          </a:prstGeom>
          <a:noFill/>
          <a:ln>
            <a:noFill/>
          </a:ln>
        </p:spPr>
      </p:pic>
      <p:pic>
        <p:nvPicPr>
          <p:cNvPr id="141" name="Google Shape;141;p15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436032" y="514350"/>
            <a:ext cx="2193618" cy="3290427"/>
          </a:xfrm>
          <a:prstGeom prst="rect">
            <a:avLst/>
          </a:prstGeom>
          <a:noFill/>
          <a:ln>
            <a:noFill/>
          </a:ln>
        </p:spPr>
      </p:pic>
      <p:sp>
        <p:nvSpPr>
          <p:cNvPr id="142" name="Google Shape;142;p15"/>
          <p:cNvSpPr/>
          <p:nvPr/>
        </p:nvSpPr>
        <p:spPr>
          <a:xfrm rot="-516939">
            <a:off x="450331" y="3105828"/>
            <a:ext cx="1079250" cy="969336"/>
          </a:xfrm>
          <a:custGeom>
            <a:rect b="b" l="l" r="r" t="t"/>
            <a:pathLst>
              <a:path extrusionOk="0" h="1936156" w="2155699">
                <a:moveTo>
                  <a:pt x="2153492" y="988484"/>
                </a:moveTo>
                <a:cubicBezTo>
                  <a:pt x="2157344" y="1056480"/>
                  <a:pt x="2145789" y="1122766"/>
                  <a:pt x="2128671" y="1187769"/>
                </a:cubicBezTo>
                <a:cubicBezTo>
                  <a:pt x="2104278" y="1280996"/>
                  <a:pt x="2066619" y="1367809"/>
                  <a:pt x="2007562" y="1444786"/>
                </a:cubicBezTo>
                <a:cubicBezTo>
                  <a:pt x="1999859" y="1454622"/>
                  <a:pt x="1994296" y="1466596"/>
                  <a:pt x="1987876" y="1477287"/>
                </a:cubicBezTo>
                <a:cubicBezTo>
                  <a:pt x="1979745" y="1490544"/>
                  <a:pt x="1972898" y="1505512"/>
                  <a:pt x="1962627" y="1517058"/>
                </a:cubicBezTo>
                <a:cubicBezTo>
                  <a:pt x="1918121" y="1565383"/>
                  <a:pt x="1874898" y="1614990"/>
                  <a:pt x="1826968" y="1659893"/>
                </a:cubicBezTo>
                <a:cubicBezTo>
                  <a:pt x="1788453" y="1695816"/>
                  <a:pt x="1744374" y="1725323"/>
                  <a:pt x="1702435" y="1757825"/>
                </a:cubicBezTo>
                <a:cubicBezTo>
                  <a:pt x="1653649" y="1795458"/>
                  <a:pt x="1603579" y="1831380"/>
                  <a:pt x="1546234" y="1854901"/>
                </a:cubicBezTo>
                <a:cubicBezTo>
                  <a:pt x="1506863" y="1871152"/>
                  <a:pt x="1465780" y="1883554"/>
                  <a:pt x="1424697" y="1893817"/>
                </a:cubicBezTo>
                <a:cubicBezTo>
                  <a:pt x="1369492" y="1907930"/>
                  <a:pt x="1313431" y="1922897"/>
                  <a:pt x="1256941" y="1928457"/>
                </a:cubicBezTo>
                <a:cubicBezTo>
                  <a:pt x="1187614" y="1935727"/>
                  <a:pt x="1117430" y="1937437"/>
                  <a:pt x="1047675" y="1935299"/>
                </a:cubicBezTo>
                <a:cubicBezTo>
                  <a:pt x="980915" y="1933161"/>
                  <a:pt x="914155" y="1923753"/>
                  <a:pt x="847395" y="1917338"/>
                </a:cubicBezTo>
                <a:cubicBezTo>
                  <a:pt x="843116" y="1916910"/>
                  <a:pt x="838836" y="1916483"/>
                  <a:pt x="834557" y="1915627"/>
                </a:cubicBezTo>
                <a:cubicBezTo>
                  <a:pt x="721579" y="1883981"/>
                  <a:pt x="604321" y="1865592"/>
                  <a:pt x="497334" y="1815557"/>
                </a:cubicBezTo>
                <a:cubicBezTo>
                  <a:pt x="390775" y="1765522"/>
                  <a:pt x="285928" y="1710783"/>
                  <a:pt x="205046" y="1622260"/>
                </a:cubicBezTo>
                <a:cubicBezTo>
                  <a:pt x="132722" y="1543145"/>
                  <a:pt x="75805" y="1453766"/>
                  <a:pt x="44137" y="1351131"/>
                </a:cubicBezTo>
                <a:cubicBezTo>
                  <a:pt x="21028" y="1276292"/>
                  <a:pt x="3910" y="1199315"/>
                  <a:pt x="487" y="1121055"/>
                </a:cubicBezTo>
                <a:cubicBezTo>
                  <a:pt x="-2081" y="1064178"/>
                  <a:pt x="5622" y="1007301"/>
                  <a:pt x="21028" y="952562"/>
                </a:cubicBezTo>
                <a:cubicBezTo>
                  <a:pt x="52696" y="841373"/>
                  <a:pt x="94635" y="733605"/>
                  <a:pt x="144277" y="629259"/>
                </a:cubicBezTo>
                <a:cubicBezTo>
                  <a:pt x="159255" y="597185"/>
                  <a:pt x="179797" y="568105"/>
                  <a:pt x="196915" y="536887"/>
                </a:cubicBezTo>
                <a:cubicBezTo>
                  <a:pt x="247412" y="447080"/>
                  <a:pt x="308181" y="364117"/>
                  <a:pt x="381788" y="292272"/>
                </a:cubicBezTo>
                <a:cubicBezTo>
                  <a:pt x="464810" y="210591"/>
                  <a:pt x="558531" y="143877"/>
                  <a:pt x="666373" y="96836"/>
                </a:cubicBezTo>
                <a:cubicBezTo>
                  <a:pt x="753675" y="58775"/>
                  <a:pt x="843116" y="30123"/>
                  <a:pt x="935981" y="13017"/>
                </a:cubicBezTo>
                <a:cubicBezTo>
                  <a:pt x="1000173" y="1043"/>
                  <a:pt x="1066933" y="-668"/>
                  <a:pt x="1132409" y="187"/>
                </a:cubicBezTo>
                <a:cubicBezTo>
                  <a:pt x="1191893" y="1043"/>
                  <a:pt x="1252234" y="7457"/>
                  <a:pt x="1311291" y="17721"/>
                </a:cubicBezTo>
                <a:cubicBezTo>
                  <a:pt x="1397308" y="32689"/>
                  <a:pt x="1480330" y="60058"/>
                  <a:pt x="1559501" y="97691"/>
                </a:cubicBezTo>
                <a:cubicBezTo>
                  <a:pt x="1677614" y="153286"/>
                  <a:pt x="1774330" y="237532"/>
                  <a:pt x="1872330" y="321779"/>
                </a:cubicBezTo>
                <a:cubicBezTo>
                  <a:pt x="1952357" y="390203"/>
                  <a:pt x="1999431" y="479154"/>
                  <a:pt x="2048217" y="568105"/>
                </a:cubicBezTo>
                <a:cubicBezTo>
                  <a:pt x="2077745" y="621989"/>
                  <a:pt x="2108130" y="675445"/>
                  <a:pt x="2127387" y="734033"/>
                </a:cubicBezTo>
                <a:cubicBezTo>
                  <a:pt x="2150069" y="802884"/>
                  <a:pt x="2153920" y="873874"/>
                  <a:pt x="2155632" y="945292"/>
                </a:cubicBezTo>
                <a:cubicBezTo>
                  <a:pt x="2156060" y="959832"/>
                  <a:pt x="2154348" y="973944"/>
                  <a:pt x="2153492" y="988484"/>
                </a:cubicBezTo>
                <a:close/>
                <a:moveTo>
                  <a:pt x="2070042" y="959832"/>
                </a:moveTo>
                <a:cubicBezTo>
                  <a:pt x="2068330" y="959404"/>
                  <a:pt x="2066191" y="958976"/>
                  <a:pt x="2064479" y="958976"/>
                </a:cubicBezTo>
                <a:cubicBezTo>
                  <a:pt x="2062339" y="920488"/>
                  <a:pt x="2060627" y="881572"/>
                  <a:pt x="2058060" y="843083"/>
                </a:cubicBezTo>
                <a:cubicBezTo>
                  <a:pt x="2053780" y="782357"/>
                  <a:pt x="2038374" y="725480"/>
                  <a:pt x="2002854" y="674162"/>
                </a:cubicBezTo>
                <a:cubicBezTo>
                  <a:pt x="1978034" y="637812"/>
                  <a:pt x="1960060" y="596758"/>
                  <a:pt x="1939518" y="557414"/>
                </a:cubicBezTo>
                <a:cubicBezTo>
                  <a:pt x="1916409" y="514221"/>
                  <a:pt x="1892016" y="471884"/>
                  <a:pt x="1849649" y="444515"/>
                </a:cubicBezTo>
                <a:cubicBezTo>
                  <a:pt x="1828680" y="430830"/>
                  <a:pt x="1817553" y="413724"/>
                  <a:pt x="1817553" y="388065"/>
                </a:cubicBezTo>
                <a:cubicBezTo>
                  <a:pt x="1817553" y="378229"/>
                  <a:pt x="1809850" y="367110"/>
                  <a:pt x="1802575" y="359412"/>
                </a:cubicBezTo>
                <a:cubicBezTo>
                  <a:pt x="1728112" y="283719"/>
                  <a:pt x="1637815" y="231118"/>
                  <a:pt x="1543239" y="186215"/>
                </a:cubicBezTo>
                <a:cubicBezTo>
                  <a:pt x="1470487" y="151575"/>
                  <a:pt x="1393457" y="128054"/>
                  <a:pt x="1314714" y="112659"/>
                </a:cubicBezTo>
                <a:cubicBezTo>
                  <a:pt x="1262933" y="102823"/>
                  <a:pt x="1209439" y="94698"/>
                  <a:pt x="1157230" y="94698"/>
                </a:cubicBezTo>
                <a:cubicBezTo>
                  <a:pt x="1054094" y="95553"/>
                  <a:pt x="951815" y="107100"/>
                  <a:pt x="853387" y="143022"/>
                </a:cubicBezTo>
                <a:cubicBezTo>
                  <a:pt x="772504" y="172530"/>
                  <a:pt x="692906" y="203321"/>
                  <a:pt x="619299" y="248651"/>
                </a:cubicBezTo>
                <a:cubicBezTo>
                  <a:pt x="545692" y="293982"/>
                  <a:pt x="483640" y="352142"/>
                  <a:pt x="420731" y="410730"/>
                </a:cubicBezTo>
                <a:cubicBezTo>
                  <a:pt x="366382" y="461193"/>
                  <a:pt x="334286" y="526623"/>
                  <a:pt x="293203" y="586066"/>
                </a:cubicBezTo>
                <a:cubicBezTo>
                  <a:pt x="265386" y="626265"/>
                  <a:pt x="244845" y="672452"/>
                  <a:pt x="224303" y="717355"/>
                </a:cubicBezTo>
                <a:cubicBezTo>
                  <a:pt x="202906" y="763968"/>
                  <a:pt x="182364" y="811010"/>
                  <a:pt x="166530" y="859762"/>
                </a:cubicBezTo>
                <a:cubicBezTo>
                  <a:pt x="148557" y="915356"/>
                  <a:pt x="137430" y="973089"/>
                  <a:pt x="120740" y="1029111"/>
                </a:cubicBezTo>
                <a:cubicBezTo>
                  <a:pt x="89928" y="1132174"/>
                  <a:pt x="105762" y="1232672"/>
                  <a:pt x="136574" y="1332314"/>
                </a:cubicBezTo>
                <a:cubicBezTo>
                  <a:pt x="153692" y="1387481"/>
                  <a:pt x="181509" y="1437088"/>
                  <a:pt x="211893" y="1485840"/>
                </a:cubicBezTo>
                <a:cubicBezTo>
                  <a:pt x="265386" y="1571370"/>
                  <a:pt x="341133" y="1630385"/>
                  <a:pt x="426295" y="1678710"/>
                </a:cubicBezTo>
                <a:cubicBezTo>
                  <a:pt x="483212" y="1711211"/>
                  <a:pt x="544408" y="1735587"/>
                  <a:pt x="607745" y="1753121"/>
                </a:cubicBezTo>
                <a:cubicBezTo>
                  <a:pt x="685631" y="1774931"/>
                  <a:pt x="759238" y="1813419"/>
                  <a:pt x="843116" y="1815130"/>
                </a:cubicBezTo>
                <a:cubicBezTo>
                  <a:pt x="879919" y="1815985"/>
                  <a:pt x="916723" y="1822400"/>
                  <a:pt x="953526" y="1825821"/>
                </a:cubicBezTo>
                <a:cubicBezTo>
                  <a:pt x="1003168" y="1830525"/>
                  <a:pt x="1053238" y="1835229"/>
                  <a:pt x="1103308" y="1838650"/>
                </a:cubicBezTo>
                <a:cubicBezTo>
                  <a:pt x="1118714" y="1839506"/>
                  <a:pt x="1134976" y="1837368"/>
                  <a:pt x="1150382" y="1835229"/>
                </a:cubicBezTo>
                <a:cubicBezTo>
                  <a:pt x="1180339" y="1831380"/>
                  <a:pt x="1209867" y="1825821"/>
                  <a:pt x="1239824" y="1822827"/>
                </a:cubicBezTo>
                <a:cubicBezTo>
                  <a:pt x="1298452" y="1817696"/>
                  <a:pt x="1356225" y="1806149"/>
                  <a:pt x="1411003" y="1785622"/>
                </a:cubicBezTo>
                <a:cubicBezTo>
                  <a:pt x="1511570" y="1747561"/>
                  <a:pt x="1600156" y="1688546"/>
                  <a:pt x="1684889" y="1623971"/>
                </a:cubicBezTo>
                <a:cubicBezTo>
                  <a:pt x="1696016" y="1615418"/>
                  <a:pt x="1705431" y="1605154"/>
                  <a:pt x="1715701" y="1595318"/>
                </a:cubicBezTo>
                <a:cubicBezTo>
                  <a:pt x="1743090" y="1568376"/>
                  <a:pt x="1767483" y="1536730"/>
                  <a:pt x="1798723" y="1514920"/>
                </a:cubicBezTo>
                <a:cubicBezTo>
                  <a:pt x="1848365" y="1480281"/>
                  <a:pt x="1873186" y="1424259"/>
                  <a:pt x="1918121" y="1386625"/>
                </a:cubicBezTo>
                <a:cubicBezTo>
                  <a:pt x="1956208" y="1307510"/>
                  <a:pt x="2013553" y="1236948"/>
                  <a:pt x="2027248" y="1146287"/>
                </a:cubicBezTo>
                <a:cubicBezTo>
                  <a:pt x="2028959" y="1133885"/>
                  <a:pt x="2035807" y="1121911"/>
                  <a:pt x="2038802" y="1109509"/>
                </a:cubicBezTo>
                <a:cubicBezTo>
                  <a:pt x="2048645" y="1059902"/>
                  <a:pt x="2059344" y="1009867"/>
                  <a:pt x="2070042" y="959832"/>
                </a:cubicBezTo>
                <a:close/>
                <a:moveTo>
                  <a:pt x="669797" y="949140"/>
                </a:moveTo>
                <a:cubicBezTo>
                  <a:pt x="726714" y="954272"/>
                  <a:pt x="783631" y="960259"/>
                  <a:pt x="840548" y="963680"/>
                </a:cubicBezTo>
                <a:cubicBezTo>
                  <a:pt x="920146" y="968385"/>
                  <a:pt x="999745" y="970095"/>
                  <a:pt x="1078915" y="974799"/>
                </a:cubicBezTo>
                <a:cubicBezTo>
                  <a:pt x="1108444" y="976510"/>
                  <a:pt x="1137972" y="985491"/>
                  <a:pt x="1167928" y="987201"/>
                </a:cubicBezTo>
                <a:cubicBezTo>
                  <a:pt x="1304872" y="995327"/>
                  <a:pt x="1441815" y="1002597"/>
                  <a:pt x="1578758" y="1009867"/>
                </a:cubicBezTo>
                <a:cubicBezTo>
                  <a:pt x="1603151" y="1011150"/>
                  <a:pt x="1627544" y="1009439"/>
                  <a:pt x="1651509" y="1013288"/>
                </a:cubicBezTo>
                <a:cubicBezTo>
                  <a:pt x="1694304" y="1019703"/>
                  <a:pt x="1715701" y="1043651"/>
                  <a:pt x="1713990" y="1086843"/>
                </a:cubicBezTo>
                <a:cubicBezTo>
                  <a:pt x="1711850" y="1135168"/>
                  <a:pt x="1704575" y="1182637"/>
                  <a:pt x="1675902" y="1225402"/>
                </a:cubicBezTo>
                <a:cubicBezTo>
                  <a:pt x="1640383" y="1278430"/>
                  <a:pt x="1609570" y="1334880"/>
                  <a:pt x="1574479" y="1388764"/>
                </a:cubicBezTo>
                <a:cubicBezTo>
                  <a:pt x="1560784" y="1410146"/>
                  <a:pt x="1543239" y="1430246"/>
                  <a:pt x="1523553" y="1446069"/>
                </a:cubicBezTo>
                <a:cubicBezTo>
                  <a:pt x="1466636" y="1491399"/>
                  <a:pt x="1409291" y="1535447"/>
                  <a:pt x="1343815" y="1568804"/>
                </a:cubicBezTo>
                <a:cubicBezTo>
                  <a:pt x="1286042" y="1598739"/>
                  <a:pt x="1223561" y="1604299"/>
                  <a:pt x="1161509" y="1611996"/>
                </a:cubicBezTo>
                <a:cubicBezTo>
                  <a:pt x="1058374" y="1624398"/>
                  <a:pt x="956522" y="1607292"/>
                  <a:pt x="855954" y="1583344"/>
                </a:cubicBezTo>
                <a:cubicBezTo>
                  <a:pt x="779780" y="1565383"/>
                  <a:pt x="707884" y="1538013"/>
                  <a:pt x="651395" y="1480708"/>
                </a:cubicBezTo>
                <a:cubicBezTo>
                  <a:pt x="576932" y="1405014"/>
                  <a:pt x="521299" y="1320340"/>
                  <a:pt x="517876" y="1210434"/>
                </a:cubicBezTo>
                <a:cubicBezTo>
                  <a:pt x="517020" y="1180926"/>
                  <a:pt x="520871" y="1150563"/>
                  <a:pt x="527290" y="1121483"/>
                </a:cubicBezTo>
                <a:cubicBezTo>
                  <a:pt x="536705" y="1078718"/>
                  <a:pt x="547832" y="1035953"/>
                  <a:pt x="561954" y="994471"/>
                </a:cubicBezTo>
                <a:cubicBezTo>
                  <a:pt x="571797" y="966246"/>
                  <a:pt x="590627" y="945292"/>
                  <a:pt x="627002" y="951706"/>
                </a:cubicBezTo>
                <a:cubicBezTo>
                  <a:pt x="640269" y="954272"/>
                  <a:pt x="655247" y="949140"/>
                  <a:pt x="669369" y="947430"/>
                </a:cubicBezTo>
                <a:cubicBezTo>
                  <a:pt x="669797" y="947430"/>
                  <a:pt x="669797" y="948285"/>
                  <a:pt x="669797" y="949140"/>
                </a:cubicBezTo>
                <a:close/>
                <a:moveTo>
                  <a:pt x="1654933" y="1088982"/>
                </a:moveTo>
                <a:cubicBezTo>
                  <a:pt x="1609998" y="1088982"/>
                  <a:pt x="1573195" y="1090692"/>
                  <a:pt x="1536391" y="1088554"/>
                </a:cubicBezTo>
                <a:cubicBezTo>
                  <a:pt x="1419134" y="1082567"/>
                  <a:pt x="1302304" y="1075297"/>
                  <a:pt x="1185474" y="1068455"/>
                </a:cubicBezTo>
                <a:cubicBezTo>
                  <a:pt x="1172636" y="1067599"/>
                  <a:pt x="1159797" y="1066744"/>
                  <a:pt x="1146959" y="1066744"/>
                </a:cubicBezTo>
                <a:cubicBezTo>
                  <a:pt x="1033981" y="1065889"/>
                  <a:pt x="921430" y="1060757"/>
                  <a:pt x="809308" y="1045361"/>
                </a:cubicBezTo>
                <a:cubicBezTo>
                  <a:pt x="765229" y="1039374"/>
                  <a:pt x="721579" y="1032960"/>
                  <a:pt x="677500" y="1027400"/>
                </a:cubicBezTo>
                <a:cubicBezTo>
                  <a:pt x="647972" y="1023551"/>
                  <a:pt x="635989" y="1028256"/>
                  <a:pt x="631282" y="1052204"/>
                </a:cubicBezTo>
                <a:cubicBezTo>
                  <a:pt x="621867" y="1099673"/>
                  <a:pt x="609884" y="1147997"/>
                  <a:pt x="609456" y="1195894"/>
                </a:cubicBezTo>
                <a:cubicBezTo>
                  <a:pt x="608173" y="1320340"/>
                  <a:pt x="663378" y="1415706"/>
                  <a:pt x="778496" y="1466168"/>
                </a:cubicBezTo>
                <a:cubicBezTo>
                  <a:pt x="862374" y="1502946"/>
                  <a:pt x="952243" y="1524756"/>
                  <a:pt x="1044251" y="1530315"/>
                </a:cubicBezTo>
                <a:cubicBezTo>
                  <a:pt x="1086618" y="1532881"/>
                  <a:pt x="1129841" y="1526039"/>
                  <a:pt x="1172636" y="1526039"/>
                </a:cubicBezTo>
                <a:cubicBezTo>
                  <a:pt x="1233404" y="1526467"/>
                  <a:pt x="1287326" y="1501663"/>
                  <a:pt x="1336112" y="1472155"/>
                </a:cubicBezTo>
                <a:cubicBezTo>
                  <a:pt x="1387038" y="1441365"/>
                  <a:pt x="1431116" y="1399027"/>
                  <a:pt x="1476051" y="1359256"/>
                </a:cubicBezTo>
                <a:cubicBezTo>
                  <a:pt x="1502584" y="1335735"/>
                  <a:pt x="1526549" y="1308793"/>
                  <a:pt x="1548374" y="1280996"/>
                </a:cubicBezTo>
                <a:cubicBezTo>
                  <a:pt x="1571055" y="1251916"/>
                  <a:pt x="1589457" y="1219415"/>
                  <a:pt x="1610854" y="1189052"/>
                </a:cubicBezTo>
                <a:cubicBezTo>
                  <a:pt x="1630968" y="1160827"/>
                  <a:pt x="1643378" y="1130036"/>
                  <a:pt x="1654933" y="1088982"/>
                </a:cubicBezTo>
                <a:close/>
                <a:moveTo>
                  <a:pt x="1531684" y="611725"/>
                </a:moveTo>
                <a:cubicBezTo>
                  <a:pt x="1450374" y="639950"/>
                  <a:pt x="1404583" y="699821"/>
                  <a:pt x="1370348" y="773377"/>
                </a:cubicBezTo>
                <a:cubicBezTo>
                  <a:pt x="1359649" y="796470"/>
                  <a:pt x="1363500" y="817852"/>
                  <a:pt x="1378907" y="837952"/>
                </a:cubicBezTo>
                <a:cubicBezTo>
                  <a:pt x="1402016" y="868315"/>
                  <a:pt x="1428548" y="866604"/>
                  <a:pt x="1445666" y="833248"/>
                </a:cubicBezTo>
                <a:cubicBezTo>
                  <a:pt x="1451658" y="821701"/>
                  <a:pt x="1455937" y="809727"/>
                  <a:pt x="1461928" y="798180"/>
                </a:cubicBezTo>
                <a:cubicBezTo>
                  <a:pt x="1503011" y="715644"/>
                  <a:pt x="1599728" y="677583"/>
                  <a:pt x="1687885" y="699393"/>
                </a:cubicBezTo>
                <a:cubicBezTo>
                  <a:pt x="1743946" y="713078"/>
                  <a:pt x="1762776" y="743869"/>
                  <a:pt x="1760636" y="800319"/>
                </a:cubicBezTo>
                <a:cubicBezTo>
                  <a:pt x="1759352" y="828116"/>
                  <a:pt x="1766199" y="856768"/>
                  <a:pt x="1773046" y="884138"/>
                </a:cubicBezTo>
                <a:cubicBezTo>
                  <a:pt x="1777326" y="900816"/>
                  <a:pt x="1789309" y="915356"/>
                  <a:pt x="1810706" y="912790"/>
                </a:cubicBezTo>
                <a:cubicBezTo>
                  <a:pt x="1829964" y="910652"/>
                  <a:pt x="1836383" y="894829"/>
                  <a:pt x="1838523" y="879006"/>
                </a:cubicBezTo>
                <a:cubicBezTo>
                  <a:pt x="1843230" y="845222"/>
                  <a:pt x="1849221" y="811010"/>
                  <a:pt x="1848365" y="776798"/>
                </a:cubicBezTo>
                <a:cubicBezTo>
                  <a:pt x="1847937" y="753705"/>
                  <a:pt x="1841090" y="728046"/>
                  <a:pt x="1829108" y="707946"/>
                </a:cubicBezTo>
                <a:cubicBezTo>
                  <a:pt x="1786313" y="634391"/>
                  <a:pt x="1719125" y="599324"/>
                  <a:pt x="1636531" y="592054"/>
                </a:cubicBezTo>
                <a:cubicBezTo>
                  <a:pt x="1598872" y="589915"/>
                  <a:pt x="1565920" y="599751"/>
                  <a:pt x="1531684" y="611725"/>
                </a:cubicBezTo>
                <a:close/>
                <a:moveTo>
                  <a:pt x="800321" y="795187"/>
                </a:moveTo>
                <a:cubicBezTo>
                  <a:pt x="802033" y="807589"/>
                  <a:pt x="805029" y="821701"/>
                  <a:pt x="812732" y="830682"/>
                </a:cubicBezTo>
                <a:cubicBezTo>
                  <a:pt x="819579" y="839235"/>
                  <a:pt x="833273" y="846505"/>
                  <a:pt x="843972" y="846505"/>
                </a:cubicBezTo>
                <a:cubicBezTo>
                  <a:pt x="849963" y="846505"/>
                  <a:pt x="859806" y="831537"/>
                  <a:pt x="861946" y="821701"/>
                </a:cubicBezTo>
                <a:cubicBezTo>
                  <a:pt x="873928" y="765251"/>
                  <a:pt x="875212" y="708374"/>
                  <a:pt x="861946" y="651497"/>
                </a:cubicBezTo>
                <a:cubicBezTo>
                  <a:pt x="848251" y="594619"/>
                  <a:pt x="789194" y="536459"/>
                  <a:pt x="732277" y="535604"/>
                </a:cubicBezTo>
                <a:cubicBezTo>
                  <a:pt x="699325" y="535176"/>
                  <a:pt x="663806" y="544157"/>
                  <a:pt x="633849" y="558269"/>
                </a:cubicBezTo>
                <a:cubicBezTo>
                  <a:pt x="571797" y="586494"/>
                  <a:pt x="511884" y="620706"/>
                  <a:pt x="469945" y="678011"/>
                </a:cubicBezTo>
                <a:cubicBezTo>
                  <a:pt x="448976" y="706663"/>
                  <a:pt x="436993" y="737882"/>
                  <a:pt x="435710" y="772949"/>
                </a:cubicBezTo>
                <a:cubicBezTo>
                  <a:pt x="434854" y="794759"/>
                  <a:pt x="454111" y="819135"/>
                  <a:pt x="471229" y="821273"/>
                </a:cubicBezTo>
                <a:cubicBezTo>
                  <a:pt x="493055" y="824267"/>
                  <a:pt x="500758" y="806733"/>
                  <a:pt x="509744" y="792621"/>
                </a:cubicBezTo>
                <a:cubicBezTo>
                  <a:pt x="519587" y="776798"/>
                  <a:pt x="526434" y="759692"/>
                  <a:pt x="535849" y="743869"/>
                </a:cubicBezTo>
                <a:cubicBezTo>
                  <a:pt x="542269" y="733178"/>
                  <a:pt x="549544" y="721631"/>
                  <a:pt x="558959" y="713933"/>
                </a:cubicBezTo>
                <a:cubicBezTo>
                  <a:pt x="602181" y="678439"/>
                  <a:pt x="647972" y="647220"/>
                  <a:pt x="702321" y="630542"/>
                </a:cubicBezTo>
                <a:cubicBezTo>
                  <a:pt x="769509" y="609587"/>
                  <a:pt x="811448" y="647220"/>
                  <a:pt x="796897" y="701104"/>
                </a:cubicBezTo>
                <a:cubicBezTo>
                  <a:pt x="794330" y="710512"/>
                  <a:pt x="795614" y="721204"/>
                  <a:pt x="795186" y="726763"/>
                </a:cubicBezTo>
                <a:cubicBezTo>
                  <a:pt x="796897" y="752422"/>
                  <a:pt x="797325" y="773804"/>
                  <a:pt x="800321" y="79518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" name="Google Shape;143;p15"/>
          <p:cNvSpPr/>
          <p:nvPr/>
        </p:nvSpPr>
        <p:spPr>
          <a:xfrm rot="344346">
            <a:off x="1541450" y="3478395"/>
            <a:ext cx="842107" cy="1192894"/>
          </a:xfrm>
          <a:custGeom>
            <a:rect b="b" l="l" r="r" t="t"/>
            <a:pathLst>
              <a:path extrusionOk="0" h="2386922" w="1684193">
                <a:moveTo>
                  <a:pt x="413428" y="1178138"/>
                </a:moveTo>
                <a:cubicBezTo>
                  <a:pt x="417572" y="1178967"/>
                  <a:pt x="422545" y="1180901"/>
                  <a:pt x="427242" y="1180901"/>
                </a:cubicBezTo>
                <a:cubicBezTo>
                  <a:pt x="487196" y="1182282"/>
                  <a:pt x="547426" y="1183388"/>
                  <a:pt x="607379" y="1185045"/>
                </a:cubicBezTo>
                <a:cubicBezTo>
                  <a:pt x="656005" y="1186427"/>
                  <a:pt x="704355" y="1188084"/>
                  <a:pt x="752705" y="1190571"/>
                </a:cubicBezTo>
                <a:cubicBezTo>
                  <a:pt x="770663" y="1191400"/>
                  <a:pt x="788622" y="1194163"/>
                  <a:pt x="806028" y="1197754"/>
                </a:cubicBezTo>
                <a:cubicBezTo>
                  <a:pt x="854930" y="1207977"/>
                  <a:pt x="878690" y="1199688"/>
                  <a:pt x="901346" y="1156864"/>
                </a:cubicBezTo>
                <a:cubicBezTo>
                  <a:pt x="916818" y="1127578"/>
                  <a:pt x="928698" y="1096082"/>
                  <a:pt x="939749" y="1064862"/>
                </a:cubicBezTo>
                <a:cubicBezTo>
                  <a:pt x="954945" y="1021485"/>
                  <a:pt x="952735" y="977280"/>
                  <a:pt x="925935" y="939429"/>
                </a:cubicBezTo>
                <a:cubicBezTo>
                  <a:pt x="885045" y="881409"/>
                  <a:pt x="883387" y="815930"/>
                  <a:pt x="889465" y="750727"/>
                </a:cubicBezTo>
                <a:cubicBezTo>
                  <a:pt x="897478" y="665355"/>
                  <a:pt x="946933" y="607888"/>
                  <a:pt x="1026226" y="575839"/>
                </a:cubicBezTo>
                <a:cubicBezTo>
                  <a:pt x="1038106" y="571142"/>
                  <a:pt x="1049158" y="564787"/>
                  <a:pt x="1060762" y="558985"/>
                </a:cubicBezTo>
                <a:cubicBezTo>
                  <a:pt x="1068774" y="554841"/>
                  <a:pt x="1075957" y="547658"/>
                  <a:pt x="1084246" y="546553"/>
                </a:cubicBezTo>
                <a:cubicBezTo>
                  <a:pt x="1136187" y="540198"/>
                  <a:pt x="1167407" y="503729"/>
                  <a:pt x="1196970" y="467535"/>
                </a:cubicBezTo>
                <a:cubicBezTo>
                  <a:pt x="1227361" y="430513"/>
                  <a:pt x="1248359" y="388794"/>
                  <a:pt x="1254437" y="339616"/>
                </a:cubicBezTo>
                <a:cubicBezTo>
                  <a:pt x="1258857" y="302870"/>
                  <a:pt x="1265764" y="265848"/>
                  <a:pt x="1276540" y="230207"/>
                </a:cubicBezTo>
                <a:cubicBezTo>
                  <a:pt x="1292564" y="177713"/>
                  <a:pt x="1323508" y="135442"/>
                  <a:pt x="1378488" y="118312"/>
                </a:cubicBezTo>
                <a:cubicBezTo>
                  <a:pt x="1397276" y="112510"/>
                  <a:pt x="1418826" y="113339"/>
                  <a:pt x="1438995" y="114997"/>
                </a:cubicBezTo>
                <a:cubicBezTo>
                  <a:pt x="1452533" y="116102"/>
                  <a:pt x="1460268" y="128258"/>
                  <a:pt x="1460545" y="142901"/>
                </a:cubicBezTo>
                <a:cubicBezTo>
                  <a:pt x="1460821" y="156439"/>
                  <a:pt x="1454467" y="164175"/>
                  <a:pt x="1440652" y="166938"/>
                </a:cubicBezTo>
                <a:cubicBezTo>
                  <a:pt x="1353070" y="184068"/>
                  <a:pt x="1322126" y="251481"/>
                  <a:pt x="1315219" y="326630"/>
                </a:cubicBezTo>
                <a:cubicBezTo>
                  <a:pt x="1306655" y="421120"/>
                  <a:pt x="1259134" y="492677"/>
                  <a:pt x="1203877" y="562577"/>
                </a:cubicBezTo>
                <a:cubicBezTo>
                  <a:pt x="1196970" y="571418"/>
                  <a:pt x="1186747" y="578325"/>
                  <a:pt x="1176525" y="583298"/>
                </a:cubicBezTo>
                <a:cubicBezTo>
                  <a:pt x="1147239" y="598218"/>
                  <a:pt x="1116847" y="611479"/>
                  <a:pt x="1087285" y="625846"/>
                </a:cubicBezTo>
                <a:cubicBezTo>
                  <a:pt x="1040593" y="648501"/>
                  <a:pt x="999150" y="678340"/>
                  <a:pt x="966273" y="718401"/>
                </a:cubicBezTo>
                <a:cubicBezTo>
                  <a:pt x="958537" y="727795"/>
                  <a:pt x="954116" y="741609"/>
                  <a:pt x="953011" y="754042"/>
                </a:cubicBezTo>
                <a:cubicBezTo>
                  <a:pt x="947485" y="814825"/>
                  <a:pt x="949972" y="874226"/>
                  <a:pt x="983678" y="928930"/>
                </a:cubicBezTo>
                <a:cubicBezTo>
                  <a:pt x="1015175" y="979766"/>
                  <a:pt x="1020977" y="1034747"/>
                  <a:pt x="998598" y="1091385"/>
                </a:cubicBezTo>
                <a:cubicBezTo>
                  <a:pt x="982850" y="1131170"/>
                  <a:pt x="967654" y="1170955"/>
                  <a:pt x="950801" y="1214055"/>
                </a:cubicBezTo>
                <a:cubicBezTo>
                  <a:pt x="980087" y="1219857"/>
                  <a:pt x="1010478" y="1228974"/>
                  <a:pt x="1041698" y="1231737"/>
                </a:cubicBezTo>
                <a:cubicBezTo>
                  <a:pt x="1108559" y="1237539"/>
                  <a:pt x="1169341" y="1260747"/>
                  <a:pt x="1223493" y="1298045"/>
                </a:cubicBezTo>
                <a:cubicBezTo>
                  <a:pt x="1259963" y="1323187"/>
                  <a:pt x="1284275" y="1361038"/>
                  <a:pt x="1295051" y="1404139"/>
                </a:cubicBezTo>
                <a:cubicBezTo>
                  <a:pt x="1304721" y="1442542"/>
                  <a:pt x="1308589" y="1482327"/>
                  <a:pt x="1315219" y="1522664"/>
                </a:cubicBezTo>
                <a:cubicBezTo>
                  <a:pt x="1349479" y="1526256"/>
                  <a:pt x="1383462" y="1529295"/>
                  <a:pt x="1417168" y="1533163"/>
                </a:cubicBezTo>
                <a:cubicBezTo>
                  <a:pt x="1468557" y="1539242"/>
                  <a:pt x="1517459" y="1554714"/>
                  <a:pt x="1563599" y="1577645"/>
                </a:cubicBezTo>
                <a:cubicBezTo>
                  <a:pt x="1632670" y="1612181"/>
                  <a:pt x="1668310" y="1672411"/>
                  <a:pt x="1678809" y="1745350"/>
                </a:cubicBezTo>
                <a:cubicBezTo>
                  <a:pt x="1690137" y="1822157"/>
                  <a:pt x="1685164" y="1897858"/>
                  <a:pt x="1648694" y="1969969"/>
                </a:cubicBezTo>
                <a:cubicBezTo>
                  <a:pt x="1608909" y="2048433"/>
                  <a:pt x="1546745" y="2090428"/>
                  <a:pt x="1460821" y="2103690"/>
                </a:cubicBezTo>
                <a:cubicBezTo>
                  <a:pt x="1397828" y="2113360"/>
                  <a:pt x="1335388" y="2103690"/>
                  <a:pt x="1272672" y="2103138"/>
                </a:cubicBezTo>
                <a:cubicBezTo>
                  <a:pt x="1248359" y="2102861"/>
                  <a:pt x="1224046" y="2099822"/>
                  <a:pt x="1195312" y="2097888"/>
                </a:cubicBezTo>
                <a:cubicBezTo>
                  <a:pt x="1191444" y="2106729"/>
                  <a:pt x="1186471" y="2116399"/>
                  <a:pt x="1182603" y="2126622"/>
                </a:cubicBezTo>
                <a:cubicBezTo>
                  <a:pt x="1150278" y="2215862"/>
                  <a:pt x="1086732" y="2272776"/>
                  <a:pt x="998598" y="2304549"/>
                </a:cubicBezTo>
                <a:cubicBezTo>
                  <a:pt x="966273" y="2316153"/>
                  <a:pt x="934224" y="2329138"/>
                  <a:pt x="901069" y="2337979"/>
                </a:cubicBezTo>
                <a:cubicBezTo>
                  <a:pt x="862942" y="2348202"/>
                  <a:pt x="823986" y="2354832"/>
                  <a:pt x="785583" y="2363121"/>
                </a:cubicBezTo>
                <a:cubicBezTo>
                  <a:pt x="755744" y="2369475"/>
                  <a:pt x="725905" y="2375277"/>
                  <a:pt x="696067" y="2382461"/>
                </a:cubicBezTo>
                <a:cubicBezTo>
                  <a:pt x="670648" y="2388539"/>
                  <a:pt x="646059" y="2387710"/>
                  <a:pt x="620088" y="2384119"/>
                </a:cubicBezTo>
                <a:cubicBezTo>
                  <a:pt x="583619" y="2378869"/>
                  <a:pt x="546044" y="2379698"/>
                  <a:pt x="509022" y="2379145"/>
                </a:cubicBezTo>
                <a:cubicBezTo>
                  <a:pt x="439122" y="2378317"/>
                  <a:pt x="370880" y="2365608"/>
                  <a:pt x="305677" y="2342123"/>
                </a:cubicBezTo>
                <a:cubicBezTo>
                  <a:pt x="232186" y="2315600"/>
                  <a:pt x="159523" y="2284656"/>
                  <a:pt x="110897" y="2218901"/>
                </a:cubicBezTo>
                <a:cubicBezTo>
                  <a:pt x="96806" y="2199837"/>
                  <a:pt x="86031" y="2177458"/>
                  <a:pt x="76361" y="2155632"/>
                </a:cubicBezTo>
                <a:cubicBezTo>
                  <a:pt x="65586" y="2131042"/>
                  <a:pt x="54811" y="2105900"/>
                  <a:pt x="48457" y="2079930"/>
                </a:cubicBezTo>
                <a:cubicBezTo>
                  <a:pt x="12816" y="1929907"/>
                  <a:pt x="936" y="1776846"/>
                  <a:pt x="107" y="1622679"/>
                </a:cubicBezTo>
                <a:cubicBezTo>
                  <a:pt x="-169" y="1561068"/>
                  <a:pt x="-169" y="1499457"/>
                  <a:pt x="3422" y="1438122"/>
                </a:cubicBezTo>
                <a:cubicBezTo>
                  <a:pt x="5909" y="1396126"/>
                  <a:pt x="13092" y="1353855"/>
                  <a:pt x="22210" y="1312689"/>
                </a:cubicBezTo>
                <a:cubicBezTo>
                  <a:pt x="29393" y="1280640"/>
                  <a:pt x="49009" y="1254116"/>
                  <a:pt x="79953" y="1240302"/>
                </a:cubicBezTo>
                <a:cubicBezTo>
                  <a:pt x="116975" y="1223725"/>
                  <a:pt x="154273" y="1205767"/>
                  <a:pt x="193506" y="1196649"/>
                </a:cubicBezTo>
                <a:cubicBezTo>
                  <a:pt x="234120" y="1187256"/>
                  <a:pt x="276944" y="1187808"/>
                  <a:pt x="318939" y="1183388"/>
                </a:cubicBezTo>
                <a:cubicBezTo>
                  <a:pt x="328885" y="1182282"/>
                  <a:pt x="338555" y="1179796"/>
                  <a:pt x="349883" y="1177862"/>
                </a:cubicBezTo>
                <a:cubicBezTo>
                  <a:pt x="360934" y="1033089"/>
                  <a:pt x="422822" y="922299"/>
                  <a:pt x="559582" y="859030"/>
                </a:cubicBezTo>
                <a:cubicBezTo>
                  <a:pt x="557096" y="847150"/>
                  <a:pt x="555991" y="835546"/>
                  <a:pt x="552399" y="825323"/>
                </a:cubicBezTo>
                <a:cubicBezTo>
                  <a:pt x="534440" y="774487"/>
                  <a:pt x="537203" y="722269"/>
                  <a:pt x="539414" y="669499"/>
                </a:cubicBezTo>
                <a:cubicBezTo>
                  <a:pt x="542176" y="599323"/>
                  <a:pt x="572568" y="540474"/>
                  <a:pt x="609866" y="485218"/>
                </a:cubicBezTo>
                <a:cubicBezTo>
                  <a:pt x="647164" y="429961"/>
                  <a:pt x="696343" y="392110"/>
                  <a:pt x="768177" y="382440"/>
                </a:cubicBezTo>
                <a:cubicBezTo>
                  <a:pt x="841116" y="372770"/>
                  <a:pt x="898583" y="331604"/>
                  <a:pt x="930356" y="261427"/>
                </a:cubicBezTo>
                <a:cubicBezTo>
                  <a:pt x="944170" y="231036"/>
                  <a:pt x="955221" y="200645"/>
                  <a:pt x="954945" y="165557"/>
                </a:cubicBezTo>
                <a:cubicBezTo>
                  <a:pt x="953287" y="117483"/>
                  <a:pt x="966825" y="71896"/>
                  <a:pt x="1003018" y="36532"/>
                </a:cubicBezTo>
                <a:cubicBezTo>
                  <a:pt x="1016556" y="23270"/>
                  <a:pt x="1032857" y="12219"/>
                  <a:pt x="1048881" y="1997"/>
                </a:cubicBezTo>
                <a:cubicBezTo>
                  <a:pt x="1053855" y="-1043"/>
                  <a:pt x="1066840" y="-490"/>
                  <a:pt x="1068774" y="2825"/>
                </a:cubicBezTo>
                <a:cubicBezTo>
                  <a:pt x="1072642" y="9180"/>
                  <a:pt x="1074023" y="19955"/>
                  <a:pt x="1071537" y="26862"/>
                </a:cubicBezTo>
                <a:cubicBezTo>
                  <a:pt x="1068774" y="34598"/>
                  <a:pt x="1060485" y="40676"/>
                  <a:pt x="1054131" y="47031"/>
                </a:cubicBezTo>
                <a:cubicBezTo>
                  <a:pt x="1016832" y="83224"/>
                  <a:pt x="1001637" y="126601"/>
                  <a:pt x="1004123" y="179095"/>
                </a:cubicBezTo>
                <a:cubicBezTo>
                  <a:pt x="1007439" y="253415"/>
                  <a:pt x="978982" y="317789"/>
                  <a:pt x="927316" y="369178"/>
                </a:cubicBezTo>
                <a:cubicBezTo>
                  <a:pt x="904385" y="391833"/>
                  <a:pt x="873165" y="407858"/>
                  <a:pt x="843326" y="421120"/>
                </a:cubicBezTo>
                <a:cubicBezTo>
                  <a:pt x="814316" y="434105"/>
                  <a:pt x="782267" y="439631"/>
                  <a:pt x="751323" y="448472"/>
                </a:cubicBezTo>
                <a:cubicBezTo>
                  <a:pt x="716788" y="458142"/>
                  <a:pt x="691646" y="477482"/>
                  <a:pt x="669543" y="507320"/>
                </a:cubicBezTo>
                <a:cubicBezTo>
                  <a:pt x="634179" y="554841"/>
                  <a:pt x="614563" y="608993"/>
                  <a:pt x="597986" y="663697"/>
                </a:cubicBezTo>
                <a:cubicBezTo>
                  <a:pt x="588592" y="694641"/>
                  <a:pt x="591355" y="729729"/>
                  <a:pt x="593013" y="762883"/>
                </a:cubicBezTo>
                <a:cubicBezTo>
                  <a:pt x="594118" y="788025"/>
                  <a:pt x="602130" y="812891"/>
                  <a:pt x="607656" y="841624"/>
                </a:cubicBezTo>
                <a:cubicBezTo>
                  <a:pt x="630035" y="840243"/>
                  <a:pt x="649927" y="838861"/>
                  <a:pt x="670096" y="837480"/>
                </a:cubicBezTo>
                <a:cubicBezTo>
                  <a:pt x="704355" y="834993"/>
                  <a:pt x="736404" y="841072"/>
                  <a:pt x="767072" y="856820"/>
                </a:cubicBezTo>
                <a:cubicBezTo>
                  <a:pt x="795253" y="871463"/>
                  <a:pt x="811001" y="895500"/>
                  <a:pt x="818461" y="925338"/>
                </a:cubicBezTo>
                <a:cubicBezTo>
                  <a:pt x="823434" y="945231"/>
                  <a:pt x="817355" y="960150"/>
                  <a:pt x="800226" y="971754"/>
                </a:cubicBezTo>
                <a:cubicBezTo>
                  <a:pt x="757125" y="1001040"/>
                  <a:pt x="686949" y="999659"/>
                  <a:pt x="644954" y="966504"/>
                </a:cubicBezTo>
                <a:cubicBezTo>
                  <a:pt x="626996" y="952138"/>
                  <a:pt x="610695" y="935561"/>
                  <a:pt x="593565" y="920089"/>
                </a:cubicBezTo>
                <a:cubicBezTo>
                  <a:pt x="497142" y="943297"/>
                  <a:pt x="397127" y="1083373"/>
                  <a:pt x="413428" y="1178138"/>
                </a:cubicBezTo>
                <a:close/>
                <a:moveTo>
                  <a:pt x="68349" y="1417400"/>
                </a:moveTo>
                <a:cubicBezTo>
                  <a:pt x="66415" y="1457185"/>
                  <a:pt x="62547" y="1486471"/>
                  <a:pt x="64205" y="1515205"/>
                </a:cubicBezTo>
                <a:cubicBezTo>
                  <a:pt x="71112" y="1632902"/>
                  <a:pt x="78295" y="1750875"/>
                  <a:pt x="88518" y="1868296"/>
                </a:cubicBezTo>
                <a:cubicBezTo>
                  <a:pt x="93767" y="1929355"/>
                  <a:pt x="97635" y="1991242"/>
                  <a:pt x="116975" y="2050367"/>
                </a:cubicBezTo>
                <a:cubicBezTo>
                  <a:pt x="124159" y="2072194"/>
                  <a:pt x="129132" y="2095125"/>
                  <a:pt x="132171" y="2117781"/>
                </a:cubicBezTo>
                <a:cubicBezTo>
                  <a:pt x="135210" y="2141265"/>
                  <a:pt x="148195" y="2157842"/>
                  <a:pt x="164496" y="2172761"/>
                </a:cubicBezTo>
                <a:cubicBezTo>
                  <a:pt x="225555" y="2227742"/>
                  <a:pt x="297941" y="2258133"/>
                  <a:pt x="378064" y="2271671"/>
                </a:cubicBezTo>
                <a:cubicBezTo>
                  <a:pt x="470066" y="2287143"/>
                  <a:pt x="562621" y="2300128"/>
                  <a:pt x="656282" y="2293221"/>
                </a:cubicBezTo>
                <a:cubicBezTo>
                  <a:pt x="697724" y="2290182"/>
                  <a:pt x="739996" y="2294602"/>
                  <a:pt x="780886" y="2282722"/>
                </a:cubicBezTo>
                <a:cubicBezTo>
                  <a:pt x="807685" y="2274710"/>
                  <a:pt x="835038" y="2267803"/>
                  <a:pt x="862113" y="2260343"/>
                </a:cubicBezTo>
                <a:cubicBezTo>
                  <a:pt x="915989" y="2245148"/>
                  <a:pt x="969588" y="2230228"/>
                  <a:pt x="1023463" y="2214480"/>
                </a:cubicBezTo>
                <a:cubicBezTo>
                  <a:pt x="1080930" y="2197903"/>
                  <a:pt x="1126517" y="2168617"/>
                  <a:pt x="1135911" y="2103138"/>
                </a:cubicBezTo>
                <a:cubicBezTo>
                  <a:pt x="1136187" y="2100651"/>
                  <a:pt x="1138121" y="2098441"/>
                  <a:pt x="1138674" y="2095954"/>
                </a:cubicBezTo>
                <a:cubicBezTo>
                  <a:pt x="1151659" y="2050920"/>
                  <a:pt x="1172380" y="2007820"/>
                  <a:pt x="1170723" y="1959193"/>
                </a:cubicBezTo>
                <a:cubicBezTo>
                  <a:pt x="1170446" y="1953668"/>
                  <a:pt x="1175420" y="1947866"/>
                  <a:pt x="1177906" y="1942340"/>
                </a:cubicBezTo>
                <a:cubicBezTo>
                  <a:pt x="1183708" y="1928250"/>
                  <a:pt x="1191168" y="1914436"/>
                  <a:pt x="1194483" y="1899792"/>
                </a:cubicBezTo>
                <a:cubicBezTo>
                  <a:pt x="1216586" y="1794528"/>
                  <a:pt x="1241451" y="1689540"/>
                  <a:pt x="1251121" y="1582066"/>
                </a:cubicBezTo>
                <a:cubicBezTo>
                  <a:pt x="1253608" y="1553885"/>
                  <a:pt x="1251398" y="1525427"/>
                  <a:pt x="1251398" y="1492273"/>
                </a:cubicBezTo>
                <a:cubicBezTo>
                  <a:pt x="1220730" y="1533163"/>
                  <a:pt x="1182327" y="1552227"/>
                  <a:pt x="1137845" y="1559687"/>
                </a:cubicBezTo>
                <a:cubicBezTo>
                  <a:pt x="1090048" y="1567699"/>
                  <a:pt x="1042251" y="1575158"/>
                  <a:pt x="994177" y="1581513"/>
                </a:cubicBezTo>
                <a:cubicBezTo>
                  <a:pt x="909634" y="1593117"/>
                  <a:pt x="825368" y="1598643"/>
                  <a:pt x="739443" y="1588696"/>
                </a:cubicBezTo>
                <a:cubicBezTo>
                  <a:pt x="618707" y="1574882"/>
                  <a:pt x="497695" y="1562173"/>
                  <a:pt x="379445" y="1533440"/>
                </a:cubicBezTo>
                <a:cubicBezTo>
                  <a:pt x="362039" y="1529295"/>
                  <a:pt x="345186" y="1524322"/>
                  <a:pt x="327780" y="1519902"/>
                </a:cubicBezTo>
                <a:cubicBezTo>
                  <a:pt x="284680" y="1508574"/>
                  <a:pt x="241303" y="1498075"/>
                  <a:pt x="198479" y="1485366"/>
                </a:cubicBezTo>
                <a:cubicBezTo>
                  <a:pt x="181626" y="1480393"/>
                  <a:pt x="165877" y="1470723"/>
                  <a:pt x="150129" y="1462435"/>
                </a:cubicBezTo>
                <a:cubicBezTo>
                  <a:pt x="125264" y="1449173"/>
                  <a:pt x="101227" y="1435635"/>
                  <a:pt x="68349" y="1417400"/>
                </a:cubicBezTo>
                <a:close/>
                <a:moveTo>
                  <a:pt x="1303063" y="1661359"/>
                </a:moveTo>
                <a:cubicBezTo>
                  <a:pt x="1285381" y="1747007"/>
                  <a:pt x="1267975" y="1831826"/>
                  <a:pt x="1250845" y="1915264"/>
                </a:cubicBezTo>
                <a:cubicBezTo>
                  <a:pt x="1254989" y="1918580"/>
                  <a:pt x="1256923" y="1920790"/>
                  <a:pt x="1259134" y="1921343"/>
                </a:cubicBezTo>
                <a:cubicBezTo>
                  <a:pt x="1264107" y="1922724"/>
                  <a:pt x="1269080" y="1923276"/>
                  <a:pt x="1274053" y="1924382"/>
                </a:cubicBezTo>
                <a:cubicBezTo>
                  <a:pt x="1333454" y="1935709"/>
                  <a:pt x="1390921" y="1918303"/>
                  <a:pt x="1448665" y="1910291"/>
                </a:cubicBezTo>
                <a:cubicBezTo>
                  <a:pt x="1460268" y="1908633"/>
                  <a:pt x="1474635" y="1900345"/>
                  <a:pt x="1480437" y="1890951"/>
                </a:cubicBezTo>
                <a:cubicBezTo>
                  <a:pt x="1497567" y="1862770"/>
                  <a:pt x="1514420" y="1833484"/>
                  <a:pt x="1514696" y="1798949"/>
                </a:cubicBezTo>
                <a:cubicBezTo>
                  <a:pt x="1514973" y="1774359"/>
                  <a:pt x="1513039" y="1749217"/>
                  <a:pt x="1489002" y="1734298"/>
                </a:cubicBezTo>
                <a:cubicBezTo>
                  <a:pt x="1471596" y="1723523"/>
                  <a:pt x="1453914" y="1712748"/>
                  <a:pt x="1434850" y="1705841"/>
                </a:cubicBezTo>
                <a:cubicBezTo>
                  <a:pt x="1392026" y="1689816"/>
                  <a:pt x="1348097" y="1676555"/>
                  <a:pt x="1303063" y="1661359"/>
                </a:cubicBezTo>
                <a:close/>
                <a:moveTo>
                  <a:pt x="844984" y="1366840"/>
                </a:moveTo>
                <a:cubicBezTo>
                  <a:pt x="874822" y="1374853"/>
                  <a:pt x="899412" y="1381207"/>
                  <a:pt x="924001" y="1388390"/>
                </a:cubicBezTo>
                <a:cubicBezTo>
                  <a:pt x="988099" y="1406902"/>
                  <a:pt x="1051368" y="1427070"/>
                  <a:pt x="1103862" y="1471276"/>
                </a:cubicBezTo>
                <a:cubicBezTo>
                  <a:pt x="1109111" y="1475696"/>
                  <a:pt x="1118781" y="1480117"/>
                  <a:pt x="1124031" y="1478183"/>
                </a:cubicBezTo>
                <a:cubicBezTo>
                  <a:pt x="1152764" y="1467408"/>
                  <a:pt x="1182050" y="1457461"/>
                  <a:pt x="1208297" y="1441990"/>
                </a:cubicBezTo>
                <a:cubicBezTo>
                  <a:pt x="1232887" y="1427346"/>
                  <a:pt x="1232058" y="1404415"/>
                  <a:pt x="1212442" y="1383970"/>
                </a:cubicBezTo>
                <a:cubicBezTo>
                  <a:pt x="1185366" y="1356065"/>
                  <a:pt x="1150554" y="1341698"/>
                  <a:pt x="1114361" y="1333686"/>
                </a:cubicBezTo>
                <a:cubicBezTo>
                  <a:pt x="1045842" y="1318214"/>
                  <a:pt x="976495" y="1306610"/>
                  <a:pt x="907148" y="1294454"/>
                </a:cubicBezTo>
                <a:cubicBezTo>
                  <a:pt x="878414" y="1289481"/>
                  <a:pt x="868192" y="1295559"/>
                  <a:pt x="857417" y="1322082"/>
                </a:cubicBezTo>
                <a:cubicBezTo>
                  <a:pt x="852167" y="1334791"/>
                  <a:pt x="849957" y="1348606"/>
                  <a:pt x="844984" y="1366840"/>
                </a:cubicBezTo>
                <a:close/>
                <a:moveTo>
                  <a:pt x="1307207" y="1612181"/>
                </a:moveTo>
                <a:cubicBezTo>
                  <a:pt x="1361911" y="1631244"/>
                  <a:pt x="1414682" y="1647269"/>
                  <a:pt x="1465242" y="1668266"/>
                </a:cubicBezTo>
                <a:cubicBezTo>
                  <a:pt x="1490384" y="1678765"/>
                  <a:pt x="1516907" y="1694513"/>
                  <a:pt x="1534036" y="1715235"/>
                </a:cubicBezTo>
                <a:cubicBezTo>
                  <a:pt x="1593161" y="1786516"/>
                  <a:pt x="1578518" y="1936538"/>
                  <a:pt x="1468281" y="1972731"/>
                </a:cubicBezTo>
                <a:cubicBezTo>
                  <a:pt x="1430982" y="1984888"/>
                  <a:pt x="1390921" y="1991519"/>
                  <a:pt x="1351965" y="1994558"/>
                </a:cubicBezTo>
                <a:cubicBezTo>
                  <a:pt x="1311628" y="1997597"/>
                  <a:pt x="1270461" y="1992900"/>
                  <a:pt x="1227361" y="1991795"/>
                </a:cubicBezTo>
                <a:cubicBezTo>
                  <a:pt x="1225703" y="2004504"/>
                  <a:pt x="1224322" y="2016661"/>
                  <a:pt x="1222388" y="2032132"/>
                </a:cubicBezTo>
                <a:cubicBezTo>
                  <a:pt x="1295603" y="2028264"/>
                  <a:pt x="1365779" y="2024673"/>
                  <a:pt x="1435679" y="2021081"/>
                </a:cubicBezTo>
                <a:cubicBezTo>
                  <a:pt x="1500606" y="2018042"/>
                  <a:pt x="1550061" y="1988480"/>
                  <a:pt x="1583491" y="1932946"/>
                </a:cubicBezTo>
                <a:cubicBezTo>
                  <a:pt x="1613330" y="1883215"/>
                  <a:pt x="1625210" y="1828787"/>
                  <a:pt x="1620789" y="1771320"/>
                </a:cubicBezTo>
                <a:cubicBezTo>
                  <a:pt x="1614159" y="1686225"/>
                  <a:pt x="1577965" y="1642296"/>
                  <a:pt x="1495080" y="1623232"/>
                </a:cubicBezTo>
                <a:cubicBezTo>
                  <a:pt x="1440376" y="1610523"/>
                  <a:pt x="1384567" y="1601682"/>
                  <a:pt x="1329310" y="1591183"/>
                </a:cubicBezTo>
                <a:cubicBezTo>
                  <a:pt x="1312733" y="1587868"/>
                  <a:pt x="1305549" y="1594498"/>
                  <a:pt x="1307207" y="1612181"/>
                </a:cubicBezTo>
                <a:close/>
                <a:moveTo>
                  <a:pt x="778676" y="1349711"/>
                </a:moveTo>
                <a:cubicBezTo>
                  <a:pt x="784201" y="1324292"/>
                  <a:pt x="788622" y="1303571"/>
                  <a:pt x="793595" y="1280640"/>
                </a:cubicBezTo>
                <a:cubicBezTo>
                  <a:pt x="668991" y="1265720"/>
                  <a:pt x="545492" y="1262405"/>
                  <a:pt x="421164" y="1264063"/>
                </a:cubicBezTo>
                <a:cubicBezTo>
                  <a:pt x="428624" y="1320701"/>
                  <a:pt x="444096" y="1333134"/>
                  <a:pt x="494656" y="1333134"/>
                </a:cubicBezTo>
                <a:cubicBezTo>
                  <a:pt x="543282" y="1333410"/>
                  <a:pt x="591631" y="1337278"/>
                  <a:pt x="640257" y="1340041"/>
                </a:cubicBezTo>
                <a:cubicBezTo>
                  <a:pt x="685568" y="1343080"/>
                  <a:pt x="731155" y="1346672"/>
                  <a:pt x="778676" y="1349711"/>
                </a:cubicBezTo>
                <a:close/>
                <a:moveTo>
                  <a:pt x="77743" y="1340317"/>
                </a:moveTo>
                <a:cubicBezTo>
                  <a:pt x="89899" y="1351645"/>
                  <a:pt x="101227" y="1363249"/>
                  <a:pt x="113383" y="1373747"/>
                </a:cubicBezTo>
                <a:cubicBezTo>
                  <a:pt x="136868" y="1394192"/>
                  <a:pt x="172785" y="1396403"/>
                  <a:pt x="201242" y="1383694"/>
                </a:cubicBezTo>
                <a:cubicBezTo>
                  <a:pt x="224173" y="1373471"/>
                  <a:pt x="248486" y="1365459"/>
                  <a:pt x="273076" y="1359381"/>
                </a:cubicBezTo>
                <a:cubicBezTo>
                  <a:pt x="314795" y="1349158"/>
                  <a:pt x="357066" y="1341146"/>
                  <a:pt x="400166" y="1331752"/>
                </a:cubicBezTo>
                <a:cubicBezTo>
                  <a:pt x="388562" y="1309097"/>
                  <a:pt x="377511" y="1288099"/>
                  <a:pt x="365631" y="1264891"/>
                </a:cubicBezTo>
                <a:cubicBezTo>
                  <a:pt x="315347" y="1269865"/>
                  <a:pt x="265616" y="1270417"/>
                  <a:pt x="217543" y="1280363"/>
                </a:cubicBezTo>
                <a:cubicBezTo>
                  <a:pt x="169193" y="1290310"/>
                  <a:pt x="115870" y="1293349"/>
                  <a:pt x="77743" y="1340317"/>
                </a:cubicBezTo>
                <a:close/>
                <a:moveTo>
                  <a:pt x="641362" y="893289"/>
                </a:moveTo>
                <a:cubicBezTo>
                  <a:pt x="647717" y="905722"/>
                  <a:pt x="649927" y="911524"/>
                  <a:pt x="653519" y="916221"/>
                </a:cubicBezTo>
                <a:cubicBezTo>
                  <a:pt x="678661" y="948270"/>
                  <a:pt x="712367" y="948822"/>
                  <a:pt x="747455" y="938876"/>
                </a:cubicBezTo>
                <a:cubicBezTo>
                  <a:pt x="756020" y="936390"/>
                  <a:pt x="767348" y="930035"/>
                  <a:pt x="770111" y="922852"/>
                </a:cubicBezTo>
                <a:cubicBezTo>
                  <a:pt x="775084" y="909590"/>
                  <a:pt x="763204" y="902407"/>
                  <a:pt x="751876" y="898262"/>
                </a:cubicBezTo>
                <a:cubicBezTo>
                  <a:pt x="744693" y="895776"/>
                  <a:pt x="736957" y="893565"/>
                  <a:pt x="729497" y="893289"/>
                </a:cubicBezTo>
                <a:cubicBezTo>
                  <a:pt x="702697" y="893013"/>
                  <a:pt x="675898" y="893289"/>
                  <a:pt x="641362" y="893289"/>
                </a:cubicBezTo>
                <a:close/>
                <a:moveTo>
                  <a:pt x="634455" y="1805303"/>
                </a:moveTo>
                <a:cubicBezTo>
                  <a:pt x="656558" y="1795357"/>
                  <a:pt x="678661" y="1781819"/>
                  <a:pt x="702697" y="1775464"/>
                </a:cubicBezTo>
                <a:cubicBezTo>
                  <a:pt x="772045" y="1757230"/>
                  <a:pt x="813487" y="1802264"/>
                  <a:pt x="809343" y="1867191"/>
                </a:cubicBezTo>
                <a:cubicBezTo>
                  <a:pt x="806857" y="1903937"/>
                  <a:pt x="788898" y="1940683"/>
                  <a:pt x="773702" y="1975494"/>
                </a:cubicBezTo>
                <a:cubicBezTo>
                  <a:pt x="759612" y="2008372"/>
                  <a:pt x="741101" y="2039316"/>
                  <a:pt x="722314" y="2069983"/>
                </a:cubicBezTo>
                <a:cubicBezTo>
                  <a:pt x="709052" y="2091534"/>
                  <a:pt x="693856" y="2112808"/>
                  <a:pt x="675898" y="2130766"/>
                </a:cubicBezTo>
                <a:cubicBezTo>
                  <a:pt x="648822" y="2157842"/>
                  <a:pt x="614839" y="2146790"/>
                  <a:pt x="604064" y="2110321"/>
                </a:cubicBezTo>
                <a:cubicBezTo>
                  <a:pt x="602130" y="2103966"/>
                  <a:pt x="597157" y="2097336"/>
                  <a:pt x="591631" y="2093191"/>
                </a:cubicBezTo>
                <a:cubicBezTo>
                  <a:pt x="511233" y="2036277"/>
                  <a:pt x="477802" y="1953944"/>
                  <a:pt x="468685" y="1859455"/>
                </a:cubicBezTo>
                <a:cubicBezTo>
                  <a:pt x="465922" y="1829892"/>
                  <a:pt x="497971" y="1776570"/>
                  <a:pt x="523942" y="1769110"/>
                </a:cubicBezTo>
                <a:cubicBezTo>
                  <a:pt x="537756" y="1764966"/>
                  <a:pt x="555438" y="1766347"/>
                  <a:pt x="568976" y="1771597"/>
                </a:cubicBezTo>
                <a:cubicBezTo>
                  <a:pt x="592460" y="1780714"/>
                  <a:pt x="613734" y="1794528"/>
                  <a:pt x="634455" y="1805303"/>
                </a:cubicBezTo>
                <a:close/>
                <a:moveTo>
                  <a:pt x="746627" y="1828787"/>
                </a:moveTo>
                <a:cubicBezTo>
                  <a:pt x="704908" y="1843154"/>
                  <a:pt x="685292" y="1863875"/>
                  <a:pt x="680318" y="1900069"/>
                </a:cubicBezTo>
                <a:cubicBezTo>
                  <a:pt x="675622" y="1935433"/>
                  <a:pt x="651585" y="1945103"/>
                  <a:pt x="623128" y="1923276"/>
                </a:cubicBezTo>
                <a:cubicBezTo>
                  <a:pt x="610971" y="1913883"/>
                  <a:pt x="604064" y="1897306"/>
                  <a:pt x="595223" y="1883768"/>
                </a:cubicBezTo>
                <a:cubicBezTo>
                  <a:pt x="584172" y="1866086"/>
                  <a:pt x="586106" y="1840391"/>
                  <a:pt x="562898" y="1829892"/>
                </a:cubicBezTo>
                <a:cubicBezTo>
                  <a:pt x="515653" y="1889017"/>
                  <a:pt x="560687" y="2006438"/>
                  <a:pt x="631416" y="2054511"/>
                </a:cubicBezTo>
                <a:cubicBezTo>
                  <a:pt x="682529" y="1988480"/>
                  <a:pt x="738614" y="1925210"/>
                  <a:pt x="746627" y="182878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2"/>
        </a:solidFill>
      </p:bgPr>
    </p:bg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8" name="Google Shape;148;p16"/>
          <p:cNvGrpSpPr/>
          <p:nvPr/>
        </p:nvGrpSpPr>
        <p:grpSpPr>
          <a:xfrm>
            <a:off x="3357307" y="1907190"/>
            <a:ext cx="2427948" cy="2517760"/>
            <a:chOff x="-11383" y="0"/>
            <a:chExt cx="6474529" cy="6714026"/>
          </a:xfrm>
        </p:grpSpPr>
        <p:grpSp>
          <p:nvGrpSpPr>
            <p:cNvPr id="149" name="Google Shape;149;p16"/>
            <p:cNvGrpSpPr/>
            <p:nvPr/>
          </p:nvGrpSpPr>
          <p:grpSpPr>
            <a:xfrm>
              <a:off x="-11383" y="267777"/>
              <a:ext cx="6232020" cy="6446249"/>
              <a:chOff x="-3810" y="0"/>
              <a:chExt cx="2085962" cy="2157668"/>
            </a:xfrm>
          </p:grpSpPr>
          <p:sp>
            <p:nvSpPr>
              <p:cNvPr id="150" name="Google Shape;150;p16"/>
              <p:cNvSpPr/>
              <p:nvPr/>
            </p:nvSpPr>
            <p:spPr>
              <a:xfrm>
                <a:off x="10160" y="16510"/>
                <a:ext cx="2056752" cy="2130998"/>
              </a:xfrm>
              <a:custGeom>
                <a:rect b="b" l="l" r="r" t="t"/>
                <a:pathLst>
                  <a:path extrusionOk="0" h="2130998" w="2056752">
                    <a:moveTo>
                      <a:pt x="2056752" y="2130998"/>
                    </a:moveTo>
                    <a:lnTo>
                      <a:pt x="0" y="2123378"/>
                    </a:lnTo>
                    <a:lnTo>
                      <a:pt x="0" y="752313"/>
                    </a:lnTo>
                    <a:lnTo>
                      <a:pt x="17780" y="19050"/>
                    </a:lnTo>
                    <a:lnTo>
                      <a:pt x="1023454" y="0"/>
                    </a:lnTo>
                    <a:lnTo>
                      <a:pt x="2037702" y="5080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</p:sp>
          <p:sp>
            <p:nvSpPr>
              <p:cNvPr id="151" name="Google Shape;151;p16"/>
              <p:cNvSpPr/>
              <p:nvPr/>
            </p:nvSpPr>
            <p:spPr>
              <a:xfrm>
                <a:off x="-3810" y="0"/>
                <a:ext cx="2085962" cy="2157668"/>
              </a:xfrm>
              <a:custGeom>
                <a:rect b="b" l="l" r="r" t="t"/>
                <a:pathLst>
                  <a:path extrusionOk="0" h="2157668" w="2085962">
                    <a:moveTo>
                      <a:pt x="2051672" y="21590"/>
                    </a:moveTo>
                    <a:cubicBezTo>
                      <a:pt x="2052942" y="34290"/>
                      <a:pt x="2052942" y="44450"/>
                      <a:pt x="2054212" y="54610"/>
                    </a:cubicBezTo>
                    <a:cubicBezTo>
                      <a:pt x="2056752" y="95777"/>
                      <a:pt x="2058022" y="141297"/>
                      <a:pt x="2060562" y="185191"/>
                    </a:cubicBezTo>
                    <a:cubicBezTo>
                      <a:pt x="2060562" y="248594"/>
                      <a:pt x="2073262" y="1498768"/>
                      <a:pt x="2079612" y="1562171"/>
                    </a:cubicBezTo>
                    <a:cubicBezTo>
                      <a:pt x="2085962" y="1658088"/>
                      <a:pt x="2082152" y="1755631"/>
                      <a:pt x="2082152" y="1851548"/>
                    </a:cubicBezTo>
                    <a:cubicBezTo>
                      <a:pt x="2082152" y="1936086"/>
                      <a:pt x="2083422" y="2014120"/>
                      <a:pt x="2084692" y="2096707"/>
                    </a:cubicBezTo>
                    <a:cubicBezTo>
                      <a:pt x="2084692" y="2118297"/>
                      <a:pt x="2084692" y="2132268"/>
                      <a:pt x="2084692" y="2156397"/>
                    </a:cubicBezTo>
                    <a:cubicBezTo>
                      <a:pt x="2061832" y="2156397"/>
                      <a:pt x="2041512" y="2157668"/>
                      <a:pt x="2019987" y="2156397"/>
                    </a:cubicBezTo>
                    <a:cubicBezTo>
                      <a:pt x="1918289" y="2151318"/>
                      <a:pt x="1815026" y="2157668"/>
                      <a:pt x="1713327" y="2152587"/>
                    </a:cubicBezTo>
                    <a:cubicBezTo>
                      <a:pt x="1652308" y="2148778"/>
                      <a:pt x="1592854" y="2151318"/>
                      <a:pt x="1531835" y="2148778"/>
                    </a:cubicBezTo>
                    <a:cubicBezTo>
                      <a:pt x="1503672" y="2147507"/>
                      <a:pt x="1475509" y="2146237"/>
                      <a:pt x="1447347" y="2144968"/>
                    </a:cubicBezTo>
                    <a:cubicBezTo>
                      <a:pt x="1430136" y="2144968"/>
                      <a:pt x="1414490" y="2146237"/>
                      <a:pt x="1397280" y="2146237"/>
                    </a:cubicBezTo>
                    <a:cubicBezTo>
                      <a:pt x="1353471" y="2144968"/>
                      <a:pt x="1232997" y="2146237"/>
                      <a:pt x="1189189" y="2144968"/>
                    </a:cubicBezTo>
                    <a:cubicBezTo>
                      <a:pt x="1157897" y="2143697"/>
                      <a:pt x="532060" y="2152587"/>
                      <a:pt x="500768" y="2151318"/>
                    </a:cubicBezTo>
                    <a:cubicBezTo>
                      <a:pt x="492945" y="2151318"/>
                      <a:pt x="483558" y="2152587"/>
                      <a:pt x="475735" y="2152587"/>
                    </a:cubicBezTo>
                    <a:cubicBezTo>
                      <a:pt x="456960" y="2152587"/>
                      <a:pt x="439749" y="2153857"/>
                      <a:pt x="420974" y="2153857"/>
                    </a:cubicBezTo>
                    <a:cubicBezTo>
                      <a:pt x="374036" y="2153857"/>
                      <a:pt x="328663" y="2152587"/>
                      <a:pt x="281726" y="2151318"/>
                    </a:cubicBezTo>
                    <a:cubicBezTo>
                      <a:pt x="253563" y="2150047"/>
                      <a:pt x="225400" y="2148778"/>
                      <a:pt x="198802" y="2147507"/>
                    </a:cubicBezTo>
                    <a:cubicBezTo>
                      <a:pt x="148735" y="2146237"/>
                      <a:pt x="98668" y="2144968"/>
                      <a:pt x="48260" y="2144968"/>
                    </a:cubicBezTo>
                    <a:cubicBezTo>
                      <a:pt x="38100" y="2144968"/>
                      <a:pt x="29210" y="2144968"/>
                      <a:pt x="19050" y="2143697"/>
                    </a:cubicBezTo>
                    <a:cubicBezTo>
                      <a:pt x="10160" y="2142428"/>
                      <a:pt x="5080" y="2136078"/>
                      <a:pt x="7620" y="2127187"/>
                    </a:cubicBezTo>
                    <a:cubicBezTo>
                      <a:pt x="16510" y="2095405"/>
                      <a:pt x="12700" y="2054763"/>
                      <a:pt x="11430" y="2012494"/>
                    </a:cubicBezTo>
                    <a:cubicBezTo>
                      <a:pt x="10160" y="1926331"/>
                      <a:pt x="6350" y="1841794"/>
                      <a:pt x="7620" y="1755631"/>
                    </a:cubicBezTo>
                    <a:cubicBezTo>
                      <a:pt x="5080" y="1648334"/>
                      <a:pt x="0" y="320125"/>
                      <a:pt x="7620" y="211202"/>
                    </a:cubicBezTo>
                    <a:cubicBezTo>
                      <a:pt x="8890" y="190068"/>
                      <a:pt x="7620" y="167308"/>
                      <a:pt x="8890" y="146174"/>
                    </a:cubicBezTo>
                    <a:cubicBezTo>
                      <a:pt x="10160" y="112034"/>
                      <a:pt x="12700" y="74642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59553" y="30480"/>
                      <a:pt x="84587" y="29210"/>
                    </a:cubicBezTo>
                    <a:cubicBezTo>
                      <a:pt x="126831" y="25400"/>
                      <a:pt x="169075" y="22860"/>
                      <a:pt x="212883" y="20320"/>
                    </a:cubicBezTo>
                    <a:cubicBezTo>
                      <a:pt x="242611" y="17780"/>
                      <a:pt x="272338" y="16510"/>
                      <a:pt x="300501" y="13970"/>
                    </a:cubicBezTo>
                    <a:cubicBezTo>
                      <a:pt x="328663" y="11430"/>
                      <a:pt x="358391" y="8890"/>
                      <a:pt x="386553" y="8890"/>
                    </a:cubicBezTo>
                    <a:cubicBezTo>
                      <a:pt x="417845" y="7620"/>
                      <a:pt x="449137" y="10160"/>
                      <a:pt x="480429" y="8890"/>
                    </a:cubicBezTo>
                    <a:cubicBezTo>
                      <a:pt x="519544" y="8890"/>
                      <a:pt x="1228304" y="6350"/>
                      <a:pt x="1267419" y="5080"/>
                    </a:cubicBezTo>
                    <a:cubicBezTo>
                      <a:pt x="1304969" y="3810"/>
                      <a:pt x="1342519" y="2540"/>
                      <a:pt x="1381634" y="2540"/>
                    </a:cubicBezTo>
                    <a:cubicBezTo>
                      <a:pt x="1445782" y="1270"/>
                      <a:pt x="1508366" y="0"/>
                      <a:pt x="1572514" y="0"/>
                    </a:cubicBezTo>
                    <a:cubicBezTo>
                      <a:pt x="1599112" y="0"/>
                      <a:pt x="1627275" y="2540"/>
                      <a:pt x="1653873" y="2540"/>
                    </a:cubicBezTo>
                    <a:cubicBezTo>
                      <a:pt x="1727408" y="3810"/>
                      <a:pt x="1802509" y="5080"/>
                      <a:pt x="1876045" y="7620"/>
                    </a:cubicBezTo>
                    <a:cubicBezTo>
                      <a:pt x="1915160" y="8890"/>
                      <a:pt x="1954274" y="12700"/>
                      <a:pt x="1993389" y="16510"/>
                    </a:cubicBezTo>
                    <a:cubicBezTo>
                      <a:pt x="2002777" y="16510"/>
                      <a:pt x="2012164" y="16510"/>
                      <a:pt x="2019987" y="16510"/>
                    </a:cubicBezTo>
                    <a:cubicBezTo>
                      <a:pt x="2032622" y="17780"/>
                      <a:pt x="2041512" y="20320"/>
                      <a:pt x="2051672" y="21590"/>
                    </a:cubicBezTo>
                    <a:close/>
                    <a:moveTo>
                      <a:pt x="2061832" y="2139888"/>
                    </a:moveTo>
                    <a:cubicBezTo>
                      <a:pt x="2063102" y="2123378"/>
                      <a:pt x="2064372" y="2110678"/>
                      <a:pt x="2064372" y="2097978"/>
                    </a:cubicBezTo>
                    <a:cubicBezTo>
                      <a:pt x="2063102" y="2005991"/>
                      <a:pt x="2061832" y="1919828"/>
                      <a:pt x="2061832" y="1827163"/>
                    </a:cubicBezTo>
                    <a:cubicBezTo>
                      <a:pt x="2061832" y="1784894"/>
                      <a:pt x="2064372" y="1742626"/>
                      <a:pt x="2063102" y="1700357"/>
                    </a:cubicBezTo>
                    <a:cubicBezTo>
                      <a:pt x="2063102" y="1661340"/>
                      <a:pt x="2061832" y="1620697"/>
                      <a:pt x="2060562" y="1581680"/>
                    </a:cubicBezTo>
                    <a:cubicBezTo>
                      <a:pt x="2055482" y="1521528"/>
                      <a:pt x="2044052" y="276231"/>
                      <a:pt x="2044052" y="216080"/>
                    </a:cubicBezTo>
                    <a:cubicBezTo>
                      <a:pt x="2041512" y="165682"/>
                      <a:pt x="2038972" y="113660"/>
                      <a:pt x="2036432" y="63500"/>
                    </a:cubicBezTo>
                    <a:cubicBezTo>
                      <a:pt x="2035162" y="44450"/>
                      <a:pt x="2033892" y="43180"/>
                      <a:pt x="2015294" y="41910"/>
                    </a:cubicBezTo>
                    <a:cubicBezTo>
                      <a:pt x="2010600" y="41910"/>
                      <a:pt x="2007471" y="41910"/>
                      <a:pt x="2002777" y="40640"/>
                    </a:cubicBezTo>
                    <a:cubicBezTo>
                      <a:pt x="1963662" y="36830"/>
                      <a:pt x="1922983" y="31750"/>
                      <a:pt x="1883868" y="30480"/>
                    </a:cubicBezTo>
                    <a:cubicBezTo>
                      <a:pt x="1788428" y="26670"/>
                      <a:pt x="1691423" y="25400"/>
                      <a:pt x="1595983" y="22860"/>
                    </a:cubicBezTo>
                    <a:cubicBezTo>
                      <a:pt x="1581902" y="22860"/>
                      <a:pt x="1566256" y="22860"/>
                      <a:pt x="1552174" y="22860"/>
                    </a:cubicBezTo>
                    <a:cubicBezTo>
                      <a:pt x="1528705" y="22860"/>
                      <a:pt x="1505237" y="22860"/>
                      <a:pt x="1483332" y="22860"/>
                    </a:cubicBezTo>
                    <a:cubicBezTo>
                      <a:pt x="1433265" y="22860"/>
                      <a:pt x="1383198" y="22860"/>
                      <a:pt x="1334696" y="24130"/>
                    </a:cubicBezTo>
                    <a:cubicBezTo>
                      <a:pt x="1292452" y="25400"/>
                      <a:pt x="580563" y="29210"/>
                      <a:pt x="538319" y="29210"/>
                    </a:cubicBezTo>
                    <a:cubicBezTo>
                      <a:pt x="469477" y="29210"/>
                      <a:pt x="400635" y="26670"/>
                      <a:pt x="331792" y="33020"/>
                    </a:cubicBezTo>
                    <a:cubicBezTo>
                      <a:pt x="295807" y="36830"/>
                      <a:pt x="261386" y="36830"/>
                      <a:pt x="226965" y="38100"/>
                    </a:cubicBezTo>
                    <a:cubicBezTo>
                      <a:pt x="167510" y="41910"/>
                      <a:pt x="108056" y="45720"/>
                      <a:pt x="49530" y="50800"/>
                    </a:cubicBezTo>
                    <a:cubicBezTo>
                      <a:pt x="36830" y="50800"/>
                      <a:pt x="34290" y="53340"/>
                      <a:pt x="33020" y="69765"/>
                    </a:cubicBezTo>
                    <a:cubicBezTo>
                      <a:pt x="31750" y="99028"/>
                      <a:pt x="31750" y="128291"/>
                      <a:pt x="30480" y="157554"/>
                    </a:cubicBezTo>
                    <a:cubicBezTo>
                      <a:pt x="29210" y="206325"/>
                      <a:pt x="26670" y="253471"/>
                      <a:pt x="25400" y="302242"/>
                    </a:cubicBezTo>
                    <a:cubicBezTo>
                      <a:pt x="20320" y="354265"/>
                      <a:pt x="26670" y="1625574"/>
                      <a:pt x="29210" y="1677597"/>
                    </a:cubicBezTo>
                    <a:cubicBezTo>
                      <a:pt x="29210" y="1732871"/>
                      <a:pt x="29210" y="1789771"/>
                      <a:pt x="30480" y="1845046"/>
                    </a:cubicBezTo>
                    <a:cubicBezTo>
                      <a:pt x="30480" y="1885688"/>
                      <a:pt x="33020" y="1926331"/>
                      <a:pt x="33020" y="1966974"/>
                    </a:cubicBezTo>
                    <a:cubicBezTo>
                      <a:pt x="33020" y="2010868"/>
                      <a:pt x="33020" y="2054763"/>
                      <a:pt x="31750" y="2097978"/>
                    </a:cubicBezTo>
                    <a:cubicBezTo>
                      <a:pt x="31750" y="2101788"/>
                      <a:pt x="31750" y="2104328"/>
                      <a:pt x="31750" y="2108138"/>
                    </a:cubicBezTo>
                    <a:cubicBezTo>
                      <a:pt x="31750" y="2118297"/>
                      <a:pt x="35560" y="2122107"/>
                      <a:pt x="44450" y="2122107"/>
                    </a:cubicBezTo>
                    <a:cubicBezTo>
                      <a:pt x="62683" y="2122107"/>
                      <a:pt x="84587" y="2123378"/>
                      <a:pt x="104927" y="2123378"/>
                    </a:cubicBezTo>
                    <a:cubicBezTo>
                      <a:pt x="134654" y="2123378"/>
                      <a:pt x="165946" y="2120838"/>
                      <a:pt x="195673" y="2123378"/>
                    </a:cubicBezTo>
                    <a:cubicBezTo>
                      <a:pt x="244175" y="2127188"/>
                      <a:pt x="292678" y="2129728"/>
                      <a:pt x="341180" y="2128457"/>
                    </a:cubicBezTo>
                    <a:cubicBezTo>
                      <a:pt x="372472" y="2127188"/>
                      <a:pt x="402199" y="2129728"/>
                      <a:pt x="433491" y="2129728"/>
                    </a:cubicBezTo>
                    <a:cubicBezTo>
                      <a:pt x="478864" y="2129728"/>
                      <a:pt x="524237" y="2128457"/>
                      <a:pt x="569610" y="2129728"/>
                    </a:cubicBezTo>
                    <a:cubicBezTo>
                      <a:pt x="636888" y="2130997"/>
                      <a:pt x="1375375" y="2120838"/>
                      <a:pt x="1444217" y="2123378"/>
                    </a:cubicBezTo>
                    <a:cubicBezTo>
                      <a:pt x="1473945" y="2124647"/>
                      <a:pt x="1503672" y="2125918"/>
                      <a:pt x="1531835" y="2125918"/>
                    </a:cubicBezTo>
                    <a:cubicBezTo>
                      <a:pt x="1583466" y="2128457"/>
                      <a:pt x="1633533" y="2124647"/>
                      <a:pt x="1685165" y="2128457"/>
                    </a:cubicBezTo>
                    <a:cubicBezTo>
                      <a:pt x="1727409" y="2130997"/>
                      <a:pt x="1769653" y="2130997"/>
                      <a:pt x="1811897" y="2133538"/>
                    </a:cubicBezTo>
                    <a:cubicBezTo>
                      <a:pt x="1874480" y="2137347"/>
                      <a:pt x="1937064" y="2139888"/>
                      <a:pt x="1999648" y="2141157"/>
                    </a:cubicBezTo>
                    <a:cubicBezTo>
                      <a:pt x="2023117" y="2141158"/>
                      <a:pt x="2041512" y="2139888"/>
                      <a:pt x="2061832" y="2139888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52" name="Google Shape;152;p16"/>
            <p:cNvGrpSpPr/>
            <p:nvPr/>
          </p:nvGrpSpPr>
          <p:grpSpPr>
            <a:xfrm>
              <a:off x="231126" y="0"/>
              <a:ext cx="6232020" cy="6446249"/>
              <a:chOff x="-3810" y="0"/>
              <a:chExt cx="2085962" cy="2157668"/>
            </a:xfrm>
          </p:grpSpPr>
          <p:sp>
            <p:nvSpPr>
              <p:cNvPr id="153" name="Google Shape;153;p16"/>
              <p:cNvSpPr/>
              <p:nvPr/>
            </p:nvSpPr>
            <p:spPr>
              <a:xfrm>
                <a:off x="10160" y="16510"/>
                <a:ext cx="2056752" cy="2130998"/>
              </a:xfrm>
              <a:custGeom>
                <a:rect b="b" l="l" r="r" t="t"/>
                <a:pathLst>
                  <a:path extrusionOk="0" h="2130998" w="2056752">
                    <a:moveTo>
                      <a:pt x="2056752" y="2130998"/>
                    </a:moveTo>
                    <a:lnTo>
                      <a:pt x="0" y="2123378"/>
                    </a:lnTo>
                    <a:lnTo>
                      <a:pt x="0" y="752313"/>
                    </a:lnTo>
                    <a:lnTo>
                      <a:pt x="17780" y="19050"/>
                    </a:lnTo>
                    <a:lnTo>
                      <a:pt x="1023454" y="0"/>
                    </a:lnTo>
                    <a:lnTo>
                      <a:pt x="2037702" y="508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</p:sp>
          <p:sp>
            <p:nvSpPr>
              <p:cNvPr id="154" name="Google Shape;154;p16"/>
              <p:cNvSpPr/>
              <p:nvPr/>
            </p:nvSpPr>
            <p:spPr>
              <a:xfrm>
                <a:off x="-3810" y="0"/>
                <a:ext cx="2085962" cy="2157668"/>
              </a:xfrm>
              <a:custGeom>
                <a:rect b="b" l="l" r="r" t="t"/>
                <a:pathLst>
                  <a:path extrusionOk="0" h="2157668" w="2085962">
                    <a:moveTo>
                      <a:pt x="2051672" y="21590"/>
                    </a:moveTo>
                    <a:cubicBezTo>
                      <a:pt x="2052942" y="34290"/>
                      <a:pt x="2052942" y="44450"/>
                      <a:pt x="2054212" y="54610"/>
                    </a:cubicBezTo>
                    <a:cubicBezTo>
                      <a:pt x="2056752" y="95777"/>
                      <a:pt x="2058022" y="141297"/>
                      <a:pt x="2060562" y="185191"/>
                    </a:cubicBezTo>
                    <a:cubicBezTo>
                      <a:pt x="2060562" y="248594"/>
                      <a:pt x="2073262" y="1498768"/>
                      <a:pt x="2079612" y="1562171"/>
                    </a:cubicBezTo>
                    <a:cubicBezTo>
                      <a:pt x="2085962" y="1658088"/>
                      <a:pt x="2082152" y="1755631"/>
                      <a:pt x="2082152" y="1851548"/>
                    </a:cubicBezTo>
                    <a:cubicBezTo>
                      <a:pt x="2082152" y="1936086"/>
                      <a:pt x="2083422" y="2014120"/>
                      <a:pt x="2084692" y="2096707"/>
                    </a:cubicBezTo>
                    <a:cubicBezTo>
                      <a:pt x="2084692" y="2118297"/>
                      <a:pt x="2084692" y="2132268"/>
                      <a:pt x="2084692" y="2156397"/>
                    </a:cubicBezTo>
                    <a:cubicBezTo>
                      <a:pt x="2061832" y="2156397"/>
                      <a:pt x="2041512" y="2157668"/>
                      <a:pt x="2019987" y="2156397"/>
                    </a:cubicBezTo>
                    <a:cubicBezTo>
                      <a:pt x="1918289" y="2151318"/>
                      <a:pt x="1815026" y="2157668"/>
                      <a:pt x="1713327" y="2152587"/>
                    </a:cubicBezTo>
                    <a:cubicBezTo>
                      <a:pt x="1652308" y="2148778"/>
                      <a:pt x="1592854" y="2151318"/>
                      <a:pt x="1531835" y="2148778"/>
                    </a:cubicBezTo>
                    <a:cubicBezTo>
                      <a:pt x="1503672" y="2147507"/>
                      <a:pt x="1475509" y="2146237"/>
                      <a:pt x="1447347" y="2144968"/>
                    </a:cubicBezTo>
                    <a:cubicBezTo>
                      <a:pt x="1430136" y="2144968"/>
                      <a:pt x="1414490" y="2146237"/>
                      <a:pt x="1397280" y="2146237"/>
                    </a:cubicBezTo>
                    <a:cubicBezTo>
                      <a:pt x="1353471" y="2144968"/>
                      <a:pt x="1232997" y="2146237"/>
                      <a:pt x="1189189" y="2144968"/>
                    </a:cubicBezTo>
                    <a:cubicBezTo>
                      <a:pt x="1157897" y="2143697"/>
                      <a:pt x="532060" y="2152587"/>
                      <a:pt x="500768" y="2151318"/>
                    </a:cubicBezTo>
                    <a:cubicBezTo>
                      <a:pt x="492945" y="2151318"/>
                      <a:pt x="483558" y="2152587"/>
                      <a:pt x="475735" y="2152587"/>
                    </a:cubicBezTo>
                    <a:cubicBezTo>
                      <a:pt x="456960" y="2152587"/>
                      <a:pt x="439749" y="2153857"/>
                      <a:pt x="420974" y="2153857"/>
                    </a:cubicBezTo>
                    <a:cubicBezTo>
                      <a:pt x="374036" y="2153857"/>
                      <a:pt x="328663" y="2152587"/>
                      <a:pt x="281726" y="2151318"/>
                    </a:cubicBezTo>
                    <a:cubicBezTo>
                      <a:pt x="253563" y="2150047"/>
                      <a:pt x="225400" y="2148778"/>
                      <a:pt x="198802" y="2147507"/>
                    </a:cubicBezTo>
                    <a:cubicBezTo>
                      <a:pt x="148735" y="2146237"/>
                      <a:pt x="98668" y="2144968"/>
                      <a:pt x="48260" y="2144968"/>
                    </a:cubicBezTo>
                    <a:cubicBezTo>
                      <a:pt x="38100" y="2144968"/>
                      <a:pt x="29210" y="2144968"/>
                      <a:pt x="19050" y="2143697"/>
                    </a:cubicBezTo>
                    <a:cubicBezTo>
                      <a:pt x="10160" y="2142428"/>
                      <a:pt x="5080" y="2136078"/>
                      <a:pt x="7620" y="2127187"/>
                    </a:cubicBezTo>
                    <a:cubicBezTo>
                      <a:pt x="16510" y="2095405"/>
                      <a:pt x="12700" y="2054763"/>
                      <a:pt x="11430" y="2012494"/>
                    </a:cubicBezTo>
                    <a:cubicBezTo>
                      <a:pt x="10160" y="1926331"/>
                      <a:pt x="6350" y="1841794"/>
                      <a:pt x="7620" y="1755631"/>
                    </a:cubicBezTo>
                    <a:cubicBezTo>
                      <a:pt x="5080" y="1648334"/>
                      <a:pt x="0" y="320125"/>
                      <a:pt x="7620" y="211202"/>
                    </a:cubicBezTo>
                    <a:cubicBezTo>
                      <a:pt x="8890" y="190068"/>
                      <a:pt x="7620" y="167308"/>
                      <a:pt x="8890" y="146174"/>
                    </a:cubicBezTo>
                    <a:cubicBezTo>
                      <a:pt x="10160" y="112034"/>
                      <a:pt x="12700" y="74642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59553" y="30480"/>
                      <a:pt x="84587" y="29210"/>
                    </a:cubicBezTo>
                    <a:cubicBezTo>
                      <a:pt x="126831" y="25400"/>
                      <a:pt x="169075" y="22860"/>
                      <a:pt x="212883" y="20320"/>
                    </a:cubicBezTo>
                    <a:cubicBezTo>
                      <a:pt x="242611" y="17780"/>
                      <a:pt x="272338" y="16510"/>
                      <a:pt x="300501" y="13970"/>
                    </a:cubicBezTo>
                    <a:cubicBezTo>
                      <a:pt x="328663" y="11430"/>
                      <a:pt x="358391" y="8890"/>
                      <a:pt x="386553" y="8890"/>
                    </a:cubicBezTo>
                    <a:cubicBezTo>
                      <a:pt x="417845" y="7620"/>
                      <a:pt x="449137" y="10160"/>
                      <a:pt x="480429" y="8890"/>
                    </a:cubicBezTo>
                    <a:cubicBezTo>
                      <a:pt x="519544" y="8890"/>
                      <a:pt x="1228304" y="6350"/>
                      <a:pt x="1267419" y="5080"/>
                    </a:cubicBezTo>
                    <a:cubicBezTo>
                      <a:pt x="1304969" y="3810"/>
                      <a:pt x="1342519" y="2540"/>
                      <a:pt x="1381634" y="2540"/>
                    </a:cubicBezTo>
                    <a:cubicBezTo>
                      <a:pt x="1445782" y="1270"/>
                      <a:pt x="1508366" y="0"/>
                      <a:pt x="1572514" y="0"/>
                    </a:cubicBezTo>
                    <a:cubicBezTo>
                      <a:pt x="1599112" y="0"/>
                      <a:pt x="1627275" y="2540"/>
                      <a:pt x="1653873" y="2540"/>
                    </a:cubicBezTo>
                    <a:cubicBezTo>
                      <a:pt x="1727408" y="3810"/>
                      <a:pt x="1802509" y="5080"/>
                      <a:pt x="1876045" y="7620"/>
                    </a:cubicBezTo>
                    <a:cubicBezTo>
                      <a:pt x="1915160" y="8890"/>
                      <a:pt x="1954274" y="12700"/>
                      <a:pt x="1993389" y="16510"/>
                    </a:cubicBezTo>
                    <a:cubicBezTo>
                      <a:pt x="2002777" y="16510"/>
                      <a:pt x="2012164" y="16510"/>
                      <a:pt x="2019987" y="16510"/>
                    </a:cubicBezTo>
                    <a:cubicBezTo>
                      <a:pt x="2032622" y="17780"/>
                      <a:pt x="2041512" y="20320"/>
                      <a:pt x="2051672" y="21590"/>
                    </a:cubicBezTo>
                    <a:close/>
                    <a:moveTo>
                      <a:pt x="2061832" y="2139888"/>
                    </a:moveTo>
                    <a:cubicBezTo>
                      <a:pt x="2063102" y="2123378"/>
                      <a:pt x="2064372" y="2110678"/>
                      <a:pt x="2064372" y="2097978"/>
                    </a:cubicBezTo>
                    <a:cubicBezTo>
                      <a:pt x="2063102" y="2005991"/>
                      <a:pt x="2061832" y="1919828"/>
                      <a:pt x="2061832" y="1827163"/>
                    </a:cubicBezTo>
                    <a:cubicBezTo>
                      <a:pt x="2061832" y="1784894"/>
                      <a:pt x="2064372" y="1742626"/>
                      <a:pt x="2063102" y="1700357"/>
                    </a:cubicBezTo>
                    <a:cubicBezTo>
                      <a:pt x="2063102" y="1661340"/>
                      <a:pt x="2061832" y="1620697"/>
                      <a:pt x="2060562" y="1581680"/>
                    </a:cubicBezTo>
                    <a:cubicBezTo>
                      <a:pt x="2055482" y="1521528"/>
                      <a:pt x="2044052" y="276231"/>
                      <a:pt x="2044052" y="216080"/>
                    </a:cubicBezTo>
                    <a:cubicBezTo>
                      <a:pt x="2041512" y="165682"/>
                      <a:pt x="2038972" y="113660"/>
                      <a:pt x="2036432" y="63500"/>
                    </a:cubicBezTo>
                    <a:cubicBezTo>
                      <a:pt x="2035162" y="44450"/>
                      <a:pt x="2033892" y="43180"/>
                      <a:pt x="2015294" y="41910"/>
                    </a:cubicBezTo>
                    <a:cubicBezTo>
                      <a:pt x="2010600" y="41910"/>
                      <a:pt x="2007471" y="41910"/>
                      <a:pt x="2002777" y="40640"/>
                    </a:cubicBezTo>
                    <a:cubicBezTo>
                      <a:pt x="1963662" y="36830"/>
                      <a:pt x="1922983" y="31750"/>
                      <a:pt x="1883868" y="30480"/>
                    </a:cubicBezTo>
                    <a:cubicBezTo>
                      <a:pt x="1788428" y="26670"/>
                      <a:pt x="1691423" y="25400"/>
                      <a:pt x="1595983" y="22860"/>
                    </a:cubicBezTo>
                    <a:cubicBezTo>
                      <a:pt x="1581902" y="22860"/>
                      <a:pt x="1566256" y="22860"/>
                      <a:pt x="1552174" y="22860"/>
                    </a:cubicBezTo>
                    <a:cubicBezTo>
                      <a:pt x="1528705" y="22860"/>
                      <a:pt x="1505237" y="22860"/>
                      <a:pt x="1483332" y="22860"/>
                    </a:cubicBezTo>
                    <a:cubicBezTo>
                      <a:pt x="1433265" y="22860"/>
                      <a:pt x="1383198" y="22860"/>
                      <a:pt x="1334696" y="24130"/>
                    </a:cubicBezTo>
                    <a:cubicBezTo>
                      <a:pt x="1292452" y="25400"/>
                      <a:pt x="580563" y="29210"/>
                      <a:pt x="538319" y="29210"/>
                    </a:cubicBezTo>
                    <a:cubicBezTo>
                      <a:pt x="469477" y="29210"/>
                      <a:pt x="400635" y="26670"/>
                      <a:pt x="331792" y="33020"/>
                    </a:cubicBezTo>
                    <a:cubicBezTo>
                      <a:pt x="295807" y="36830"/>
                      <a:pt x="261386" y="36830"/>
                      <a:pt x="226965" y="38100"/>
                    </a:cubicBezTo>
                    <a:cubicBezTo>
                      <a:pt x="167510" y="41910"/>
                      <a:pt x="108056" y="45720"/>
                      <a:pt x="49530" y="50800"/>
                    </a:cubicBezTo>
                    <a:cubicBezTo>
                      <a:pt x="36830" y="50800"/>
                      <a:pt x="34290" y="53340"/>
                      <a:pt x="33020" y="69765"/>
                    </a:cubicBezTo>
                    <a:cubicBezTo>
                      <a:pt x="31750" y="99028"/>
                      <a:pt x="31750" y="128291"/>
                      <a:pt x="30480" y="157554"/>
                    </a:cubicBezTo>
                    <a:cubicBezTo>
                      <a:pt x="29210" y="206325"/>
                      <a:pt x="26670" y="253471"/>
                      <a:pt x="25400" y="302242"/>
                    </a:cubicBezTo>
                    <a:cubicBezTo>
                      <a:pt x="20320" y="354265"/>
                      <a:pt x="26670" y="1625574"/>
                      <a:pt x="29210" y="1677597"/>
                    </a:cubicBezTo>
                    <a:cubicBezTo>
                      <a:pt x="29210" y="1732871"/>
                      <a:pt x="29210" y="1789771"/>
                      <a:pt x="30480" y="1845046"/>
                    </a:cubicBezTo>
                    <a:cubicBezTo>
                      <a:pt x="30480" y="1885688"/>
                      <a:pt x="33020" y="1926331"/>
                      <a:pt x="33020" y="1966974"/>
                    </a:cubicBezTo>
                    <a:cubicBezTo>
                      <a:pt x="33020" y="2010868"/>
                      <a:pt x="33020" y="2054763"/>
                      <a:pt x="31750" y="2097978"/>
                    </a:cubicBezTo>
                    <a:cubicBezTo>
                      <a:pt x="31750" y="2101788"/>
                      <a:pt x="31750" y="2104328"/>
                      <a:pt x="31750" y="2108138"/>
                    </a:cubicBezTo>
                    <a:cubicBezTo>
                      <a:pt x="31750" y="2118297"/>
                      <a:pt x="35560" y="2122107"/>
                      <a:pt x="44450" y="2122107"/>
                    </a:cubicBezTo>
                    <a:cubicBezTo>
                      <a:pt x="62683" y="2122107"/>
                      <a:pt x="84587" y="2123378"/>
                      <a:pt x="104927" y="2123378"/>
                    </a:cubicBezTo>
                    <a:cubicBezTo>
                      <a:pt x="134654" y="2123378"/>
                      <a:pt x="165946" y="2120838"/>
                      <a:pt x="195673" y="2123378"/>
                    </a:cubicBezTo>
                    <a:cubicBezTo>
                      <a:pt x="244175" y="2127188"/>
                      <a:pt x="292678" y="2129728"/>
                      <a:pt x="341180" y="2128457"/>
                    </a:cubicBezTo>
                    <a:cubicBezTo>
                      <a:pt x="372472" y="2127188"/>
                      <a:pt x="402199" y="2129728"/>
                      <a:pt x="433491" y="2129728"/>
                    </a:cubicBezTo>
                    <a:cubicBezTo>
                      <a:pt x="478864" y="2129728"/>
                      <a:pt x="524237" y="2128457"/>
                      <a:pt x="569610" y="2129728"/>
                    </a:cubicBezTo>
                    <a:cubicBezTo>
                      <a:pt x="636888" y="2130997"/>
                      <a:pt x="1375375" y="2120838"/>
                      <a:pt x="1444217" y="2123378"/>
                    </a:cubicBezTo>
                    <a:cubicBezTo>
                      <a:pt x="1473945" y="2124647"/>
                      <a:pt x="1503672" y="2125918"/>
                      <a:pt x="1531835" y="2125918"/>
                    </a:cubicBezTo>
                    <a:cubicBezTo>
                      <a:pt x="1583466" y="2128457"/>
                      <a:pt x="1633533" y="2124647"/>
                      <a:pt x="1685165" y="2128457"/>
                    </a:cubicBezTo>
                    <a:cubicBezTo>
                      <a:pt x="1727409" y="2130997"/>
                      <a:pt x="1769653" y="2130997"/>
                      <a:pt x="1811897" y="2133538"/>
                    </a:cubicBezTo>
                    <a:cubicBezTo>
                      <a:pt x="1874480" y="2137347"/>
                      <a:pt x="1937064" y="2139888"/>
                      <a:pt x="1999648" y="2141157"/>
                    </a:cubicBezTo>
                    <a:cubicBezTo>
                      <a:pt x="2023117" y="2141158"/>
                      <a:pt x="2041512" y="2139888"/>
                      <a:pt x="2061832" y="2139888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155" name="Google Shape;155;p16"/>
          <p:cNvSpPr txBox="1"/>
          <p:nvPr/>
        </p:nvSpPr>
        <p:spPr>
          <a:xfrm>
            <a:off x="514350" y="616296"/>
            <a:ext cx="81153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Fun Facts About Me</a:t>
            </a:r>
            <a:endParaRPr sz="700">
              <a:solidFill>
                <a:schemeClr val="dk1"/>
              </a:solidFill>
            </a:endParaRPr>
          </a:p>
        </p:txBody>
      </p:sp>
      <p:grpSp>
        <p:nvGrpSpPr>
          <p:cNvPr id="156" name="Google Shape;156;p16"/>
          <p:cNvGrpSpPr/>
          <p:nvPr/>
        </p:nvGrpSpPr>
        <p:grpSpPr>
          <a:xfrm>
            <a:off x="548181" y="1907190"/>
            <a:ext cx="2427948" cy="2517760"/>
            <a:chOff x="-11383" y="0"/>
            <a:chExt cx="6474529" cy="6714026"/>
          </a:xfrm>
        </p:grpSpPr>
        <p:grpSp>
          <p:nvGrpSpPr>
            <p:cNvPr id="157" name="Google Shape;157;p16"/>
            <p:cNvGrpSpPr/>
            <p:nvPr/>
          </p:nvGrpSpPr>
          <p:grpSpPr>
            <a:xfrm>
              <a:off x="-11383" y="267777"/>
              <a:ext cx="6232020" cy="6446249"/>
              <a:chOff x="-3810" y="0"/>
              <a:chExt cx="2085962" cy="2157668"/>
            </a:xfrm>
          </p:grpSpPr>
          <p:sp>
            <p:nvSpPr>
              <p:cNvPr id="158" name="Google Shape;158;p16"/>
              <p:cNvSpPr/>
              <p:nvPr/>
            </p:nvSpPr>
            <p:spPr>
              <a:xfrm>
                <a:off x="10160" y="16510"/>
                <a:ext cx="2056752" cy="2130998"/>
              </a:xfrm>
              <a:custGeom>
                <a:rect b="b" l="l" r="r" t="t"/>
                <a:pathLst>
                  <a:path extrusionOk="0" h="2130998" w="2056752">
                    <a:moveTo>
                      <a:pt x="2056752" y="2130998"/>
                    </a:moveTo>
                    <a:lnTo>
                      <a:pt x="0" y="2123378"/>
                    </a:lnTo>
                    <a:lnTo>
                      <a:pt x="0" y="752313"/>
                    </a:lnTo>
                    <a:lnTo>
                      <a:pt x="17780" y="19050"/>
                    </a:lnTo>
                    <a:lnTo>
                      <a:pt x="1023454" y="0"/>
                    </a:lnTo>
                    <a:lnTo>
                      <a:pt x="2037702" y="5080"/>
                    </a:lnTo>
                    <a:close/>
                  </a:path>
                </a:pathLst>
              </a:custGeom>
              <a:solidFill>
                <a:srgbClr val="5A60F1"/>
              </a:solidFill>
              <a:ln>
                <a:noFill/>
              </a:ln>
            </p:spPr>
          </p:sp>
          <p:sp>
            <p:nvSpPr>
              <p:cNvPr id="159" name="Google Shape;159;p16"/>
              <p:cNvSpPr/>
              <p:nvPr/>
            </p:nvSpPr>
            <p:spPr>
              <a:xfrm>
                <a:off x="-3810" y="0"/>
                <a:ext cx="2085962" cy="2157668"/>
              </a:xfrm>
              <a:custGeom>
                <a:rect b="b" l="l" r="r" t="t"/>
                <a:pathLst>
                  <a:path extrusionOk="0" h="2157668" w="2085962">
                    <a:moveTo>
                      <a:pt x="2051672" y="21590"/>
                    </a:moveTo>
                    <a:cubicBezTo>
                      <a:pt x="2052942" y="34290"/>
                      <a:pt x="2052942" y="44450"/>
                      <a:pt x="2054212" y="54610"/>
                    </a:cubicBezTo>
                    <a:cubicBezTo>
                      <a:pt x="2056752" y="95777"/>
                      <a:pt x="2058022" y="141297"/>
                      <a:pt x="2060562" y="185191"/>
                    </a:cubicBezTo>
                    <a:cubicBezTo>
                      <a:pt x="2060562" y="248594"/>
                      <a:pt x="2073262" y="1498768"/>
                      <a:pt x="2079612" y="1562171"/>
                    </a:cubicBezTo>
                    <a:cubicBezTo>
                      <a:pt x="2085962" y="1658088"/>
                      <a:pt x="2082152" y="1755631"/>
                      <a:pt x="2082152" y="1851548"/>
                    </a:cubicBezTo>
                    <a:cubicBezTo>
                      <a:pt x="2082152" y="1936086"/>
                      <a:pt x="2083422" y="2014120"/>
                      <a:pt x="2084692" y="2096707"/>
                    </a:cubicBezTo>
                    <a:cubicBezTo>
                      <a:pt x="2084692" y="2118297"/>
                      <a:pt x="2084692" y="2132268"/>
                      <a:pt x="2084692" y="2156397"/>
                    </a:cubicBezTo>
                    <a:cubicBezTo>
                      <a:pt x="2061832" y="2156397"/>
                      <a:pt x="2041512" y="2157668"/>
                      <a:pt x="2019987" y="2156397"/>
                    </a:cubicBezTo>
                    <a:cubicBezTo>
                      <a:pt x="1918289" y="2151318"/>
                      <a:pt x="1815026" y="2157668"/>
                      <a:pt x="1713327" y="2152587"/>
                    </a:cubicBezTo>
                    <a:cubicBezTo>
                      <a:pt x="1652308" y="2148778"/>
                      <a:pt x="1592854" y="2151318"/>
                      <a:pt x="1531835" y="2148778"/>
                    </a:cubicBezTo>
                    <a:cubicBezTo>
                      <a:pt x="1503672" y="2147507"/>
                      <a:pt x="1475509" y="2146237"/>
                      <a:pt x="1447347" y="2144968"/>
                    </a:cubicBezTo>
                    <a:cubicBezTo>
                      <a:pt x="1430136" y="2144968"/>
                      <a:pt x="1414490" y="2146237"/>
                      <a:pt x="1397280" y="2146237"/>
                    </a:cubicBezTo>
                    <a:cubicBezTo>
                      <a:pt x="1353471" y="2144968"/>
                      <a:pt x="1232997" y="2146237"/>
                      <a:pt x="1189189" y="2144968"/>
                    </a:cubicBezTo>
                    <a:cubicBezTo>
                      <a:pt x="1157897" y="2143697"/>
                      <a:pt x="532060" y="2152587"/>
                      <a:pt x="500768" y="2151318"/>
                    </a:cubicBezTo>
                    <a:cubicBezTo>
                      <a:pt x="492945" y="2151318"/>
                      <a:pt x="483558" y="2152587"/>
                      <a:pt x="475735" y="2152587"/>
                    </a:cubicBezTo>
                    <a:cubicBezTo>
                      <a:pt x="456960" y="2152587"/>
                      <a:pt x="439749" y="2153857"/>
                      <a:pt x="420974" y="2153857"/>
                    </a:cubicBezTo>
                    <a:cubicBezTo>
                      <a:pt x="374036" y="2153857"/>
                      <a:pt x="328663" y="2152587"/>
                      <a:pt x="281726" y="2151318"/>
                    </a:cubicBezTo>
                    <a:cubicBezTo>
                      <a:pt x="253563" y="2150047"/>
                      <a:pt x="225400" y="2148778"/>
                      <a:pt x="198802" y="2147507"/>
                    </a:cubicBezTo>
                    <a:cubicBezTo>
                      <a:pt x="148735" y="2146237"/>
                      <a:pt x="98668" y="2144968"/>
                      <a:pt x="48260" y="2144968"/>
                    </a:cubicBezTo>
                    <a:cubicBezTo>
                      <a:pt x="38100" y="2144968"/>
                      <a:pt x="29210" y="2144968"/>
                      <a:pt x="19050" y="2143697"/>
                    </a:cubicBezTo>
                    <a:cubicBezTo>
                      <a:pt x="10160" y="2142428"/>
                      <a:pt x="5080" y="2136078"/>
                      <a:pt x="7620" y="2127187"/>
                    </a:cubicBezTo>
                    <a:cubicBezTo>
                      <a:pt x="16510" y="2095405"/>
                      <a:pt x="12700" y="2054763"/>
                      <a:pt x="11430" y="2012494"/>
                    </a:cubicBezTo>
                    <a:cubicBezTo>
                      <a:pt x="10160" y="1926331"/>
                      <a:pt x="6350" y="1841794"/>
                      <a:pt x="7620" y="1755631"/>
                    </a:cubicBezTo>
                    <a:cubicBezTo>
                      <a:pt x="5080" y="1648334"/>
                      <a:pt x="0" y="320125"/>
                      <a:pt x="7620" y="211202"/>
                    </a:cubicBezTo>
                    <a:cubicBezTo>
                      <a:pt x="8890" y="190068"/>
                      <a:pt x="7620" y="167308"/>
                      <a:pt x="8890" y="146174"/>
                    </a:cubicBezTo>
                    <a:cubicBezTo>
                      <a:pt x="10160" y="112034"/>
                      <a:pt x="12700" y="74642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59553" y="30480"/>
                      <a:pt x="84587" y="29210"/>
                    </a:cubicBezTo>
                    <a:cubicBezTo>
                      <a:pt x="126831" y="25400"/>
                      <a:pt x="169075" y="22860"/>
                      <a:pt x="212883" y="20320"/>
                    </a:cubicBezTo>
                    <a:cubicBezTo>
                      <a:pt x="242611" y="17780"/>
                      <a:pt x="272338" y="16510"/>
                      <a:pt x="300501" y="13970"/>
                    </a:cubicBezTo>
                    <a:cubicBezTo>
                      <a:pt x="328663" y="11430"/>
                      <a:pt x="358391" y="8890"/>
                      <a:pt x="386553" y="8890"/>
                    </a:cubicBezTo>
                    <a:cubicBezTo>
                      <a:pt x="417845" y="7620"/>
                      <a:pt x="449137" y="10160"/>
                      <a:pt x="480429" y="8890"/>
                    </a:cubicBezTo>
                    <a:cubicBezTo>
                      <a:pt x="519544" y="8890"/>
                      <a:pt x="1228304" y="6350"/>
                      <a:pt x="1267419" y="5080"/>
                    </a:cubicBezTo>
                    <a:cubicBezTo>
                      <a:pt x="1304969" y="3810"/>
                      <a:pt x="1342519" y="2540"/>
                      <a:pt x="1381634" y="2540"/>
                    </a:cubicBezTo>
                    <a:cubicBezTo>
                      <a:pt x="1445782" y="1270"/>
                      <a:pt x="1508366" y="0"/>
                      <a:pt x="1572514" y="0"/>
                    </a:cubicBezTo>
                    <a:cubicBezTo>
                      <a:pt x="1599112" y="0"/>
                      <a:pt x="1627275" y="2540"/>
                      <a:pt x="1653873" y="2540"/>
                    </a:cubicBezTo>
                    <a:cubicBezTo>
                      <a:pt x="1727408" y="3810"/>
                      <a:pt x="1802509" y="5080"/>
                      <a:pt x="1876045" y="7620"/>
                    </a:cubicBezTo>
                    <a:cubicBezTo>
                      <a:pt x="1915160" y="8890"/>
                      <a:pt x="1954274" y="12700"/>
                      <a:pt x="1993389" y="16510"/>
                    </a:cubicBezTo>
                    <a:cubicBezTo>
                      <a:pt x="2002777" y="16510"/>
                      <a:pt x="2012164" y="16510"/>
                      <a:pt x="2019987" y="16510"/>
                    </a:cubicBezTo>
                    <a:cubicBezTo>
                      <a:pt x="2032622" y="17780"/>
                      <a:pt x="2041512" y="20320"/>
                      <a:pt x="2051672" y="21590"/>
                    </a:cubicBezTo>
                    <a:close/>
                    <a:moveTo>
                      <a:pt x="2061832" y="2139888"/>
                    </a:moveTo>
                    <a:cubicBezTo>
                      <a:pt x="2063102" y="2123378"/>
                      <a:pt x="2064372" y="2110678"/>
                      <a:pt x="2064372" y="2097978"/>
                    </a:cubicBezTo>
                    <a:cubicBezTo>
                      <a:pt x="2063102" y="2005991"/>
                      <a:pt x="2061832" y="1919828"/>
                      <a:pt x="2061832" y="1827163"/>
                    </a:cubicBezTo>
                    <a:cubicBezTo>
                      <a:pt x="2061832" y="1784894"/>
                      <a:pt x="2064372" y="1742626"/>
                      <a:pt x="2063102" y="1700357"/>
                    </a:cubicBezTo>
                    <a:cubicBezTo>
                      <a:pt x="2063102" y="1661340"/>
                      <a:pt x="2061832" y="1620697"/>
                      <a:pt x="2060562" y="1581680"/>
                    </a:cubicBezTo>
                    <a:cubicBezTo>
                      <a:pt x="2055482" y="1521528"/>
                      <a:pt x="2044052" y="276231"/>
                      <a:pt x="2044052" y="216080"/>
                    </a:cubicBezTo>
                    <a:cubicBezTo>
                      <a:pt x="2041512" y="165682"/>
                      <a:pt x="2038972" y="113660"/>
                      <a:pt x="2036432" y="63500"/>
                    </a:cubicBezTo>
                    <a:cubicBezTo>
                      <a:pt x="2035162" y="44450"/>
                      <a:pt x="2033892" y="43180"/>
                      <a:pt x="2015294" y="41910"/>
                    </a:cubicBezTo>
                    <a:cubicBezTo>
                      <a:pt x="2010600" y="41910"/>
                      <a:pt x="2007471" y="41910"/>
                      <a:pt x="2002777" y="40640"/>
                    </a:cubicBezTo>
                    <a:cubicBezTo>
                      <a:pt x="1963662" y="36830"/>
                      <a:pt x="1922983" y="31750"/>
                      <a:pt x="1883868" y="30480"/>
                    </a:cubicBezTo>
                    <a:cubicBezTo>
                      <a:pt x="1788428" y="26670"/>
                      <a:pt x="1691423" y="25400"/>
                      <a:pt x="1595983" y="22860"/>
                    </a:cubicBezTo>
                    <a:cubicBezTo>
                      <a:pt x="1581902" y="22860"/>
                      <a:pt x="1566256" y="22860"/>
                      <a:pt x="1552174" y="22860"/>
                    </a:cubicBezTo>
                    <a:cubicBezTo>
                      <a:pt x="1528705" y="22860"/>
                      <a:pt x="1505237" y="22860"/>
                      <a:pt x="1483332" y="22860"/>
                    </a:cubicBezTo>
                    <a:cubicBezTo>
                      <a:pt x="1433265" y="22860"/>
                      <a:pt x="1383198" y="22860"/>
                      <a:pt x="1334696" y="24130"/>
                    </a:cubicBezTo>
                    <a:cubicBezTo>
                      <a:pt x="1292452" y="25400"/>
                      <a:pt x="580563" y="29210"/>
                      <a:pt x="538319" y="29210"/>
                    </a:cubicBezTo>
                    <a:cubicBezTo>
                      <a:pt x="469477" y="29210"/>
                      <a:pt x="400635" y="26670"/>
                      <a:pt x="331792" y="33020"/>
                    </a:cubicBezTo>
                    <a:cubicBezTo>
                      <a:pt x="295807" y="36830"/>
                      <a:pt x="261386" y="36830"/>
                      <a:pt x="226965" y="38100"/>
                    </a:cubicBezTo>
                    <a:cubicBezTo>
                      <a:pt x="167510" y="41910"/>
                      <a:pt x="108056" y="45720"/>
                      <a:pt x="49530" y="50800"/>
                    </a:cubicBezTo>
                    <a:cubicBezTo>
                      <a:pt x="36830" y="50800"/>
                      <a:pt x="34290" y="53340"/>
                      <a:pt x="33020" y="69765"/>
                    </a:cubicBezTo>
                    <a:cubicBezTo>
                      <a:pt x="31750" y="99028"/>
                      <a:pt x="31750" y="128291"/>
                      <a:pt x="30480" y="157554"/>
                    </a:cubicBezTo>
                    <a:cubicBezTo>
                      <a:pt x="29210" y="206325"/>
                      <a:pt x="26670" y="253471"/>
                      <a:pt x="25400" y="302242"/>
                    </a:cubicBezTo>
                    <a:cubicBezTo>
                      <a:pt x="20320" y="354265"/>
                      <a:pt x="26670" y="1625574"/>
                      <a:pt x="29210" y="1677597"/>
                    </a:cubicBezTo>
                    <a:cubicBezTo>
                      <a:pt x="29210" y="1732871"/>
                      <a:pt x="29210" y="1789771"/>
                      <a:pt x="30480" y="1845046"/>
                    </a:cubicBezTo>
                    <a:cubicBezTo>
                      <a:pt x="30480" y="1885688"/>
                      <a:pt x="33020" y="1926331"/>
                      <a:pt x="33020" y="1966974"/>
                    </a:cubicBezTo>
                    <a:cubicBezTo>
                      <a:pt x="33020" y="2010868"/>
                      <a:pt x="33020" y="2054763"/>
                      <a:pt x="31750" y="2097978"/>
                    </a:cubicBezTo>
                    <a:cubicBezTo>
                      <a:pt x="31750" y="2101788"/>
                      <a:pt x="31750" y="2104328"/>
                      <a:pt x="31750" y="2108138"/>
                    </a:cubicBezTo>
                    <a:cubicBezTo>
                      <a:pt x="31750" y="2118297"/>
                      <a:pt x="35560" y="2122107"/>
                      <a:pt x="44450" y="2122107"/>
                    </a:cubicBezTo>
                    <a:cubicBezTo>
                      <a:pt x="62683" y="2122107"/>
                      <a:pt x="84587" y="2123378"/>
                      <a:pt x="104927" y="2123378"/>
                    </a:cubicBezTo>
                    <a:cubicBezTo>
                      <a:pt x="134654" y="2123378"/>
                      <a:pt x="165946" y="2120838"/>
                      <a:pt x="195673" y="2123378"/>
                    </a:cubicBezTo>
                    <a:cubicBezTo>
                      <a:pt x="244175" y="2127188"/>
                      <a:pt x="292678" y="2129728"/>
                      <a:pt x="341180" y="2128457"/>
                    </a:cubicBezTo>
                    <a:cubicBezTo>
                      <a:pt x="372472" y="2127188"/>
                      <a:pt x="402199" y="2129728"/>
                      <a:pt x="433491" y="2129728"/>
                    </a:cubicBezTo>
                    <a:cubicBezTo>
                      <a:pt x="478864" y="2129728"/>
                      <a:pt x="524237" y="2128457"/>
                      <a:pt x="569610" y="2129728"/>
                    </a:cubicBezTo>
                    <a:cubicBezTo>
                      <a:pt x="636888" y="2130997"/>
                      <a:pt x="1375375" y="2120838"/>
                      <a:pt x="1444217" y="2123378"/>
                    </a:cubicBezTo>
                    <a:cubicBezTo>
                      <a:pt x="1473945" y="2124647"/>
                      <a:pt x="1503672" y="2125918"/>
                      <a:pt x="1531835" y="2125918"/>
                    </a:cubicBezTo>
                    <a:cubicBezTo>
                      <a:pt x="1583466" y="2128457"/>
                      <a:pt x="1633533" y="2124647"/>
                      <a:pt x="1685165" y="2128457"/>
                    </a:cubicBezTo>
                    <a:cubicBezTo>
                      <a:pt x="1727409" y="2130997"/>
                      <a:pt x="1769653" y="2130997"/>
                      <a:pt x="1811897" y="2133538"/>
                    </a:cubicBezTo>
                    <a:cubicBezTo>
                      <a:pt x="1874480" y="2137347"/>
                      <a:pt x="1937064" y="2139888"/>
                      <a:pt x="1999648" y="2141157"/>
                    </a:cubicBezTo>
                    <a:cubicBezTo>
                      <a:pt x="2023117" y="2141158"/>
                      <a:pt x="2041512" y="2139888"/>
                      <a:pt x="2061832" y="2139888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0" name="Google Shape;160;p16"/>
            <p:cNvGrpSpPr/>
            <p:nvPr/>
          </p:nvGrpSpPr>
          <p:grpSpPr>
            <a:xfrm>
              <a:off x="231126" y="0"/>
              <a:ext cx="6232020" cy="6446249"/>
              <a:chOff x="-3810" y="0"/>
              <a:chExt cx="2085962" cy="2157668"/>
            </a:xfrm>
          </p:grpSpPr>
          <p:sp>
            <p:nvSpPr>
              <p:cNvPr id="161" name="Google Shape;161;p16"/>
              <p:cNvSpPr/>
              <p:nvPr/>
            </p:nvSpPr>
            <p:spPr>
              <a:xfrm>
                <a:off x="10160" y="16510"/>
                <a:ext cx="2056752" cy="2130998"/>
              </a:xfrm>
              <a:custGeom>
                <a:rect b="b" l="l" r="r" t="t"/>
                <a:pathLst>
                  <a:path extrusionOk="0" h="2130998" w="2056752">
                    <a:moveTo>
                      <a:pt x="2056752" y="2130998"/>
                    </a:moveTo>
                    <a:lnTo>
                      <a:pt x="0" y="2123378"/>
                    </a:lnTo>
                    <a:lnTo>
                      <a:pt x="0" y="752313"/>
                    </a:lnTo>
                    <a:lnTo>
                      <a:pt x="17780" y="19050"/>
                    </a:lnTo>
                    <a:lnTo>
                      <a:pt x="1023454" y="0"/>
                    </a:lnTo>
                    <a:lnTo>
                      <a:pt x="2037702" y="508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</p:sp>
          <p:sp>
            <p:nvSpPr>
              <p:cNvPr id="162" name="Google Shape;162;p16"/>
              <p:cNvSpPr/>
              <p:nvPr/>
            </p:nvSpPr>
            <p:spPr>
              <a:xfrm>
                <a:off x="-3810" y="0"/>
                <a:ext cx="2085962" cy="2157668"/>
              </a:xfrm>
              <a:custGeom>
                <a:rect b="b" l="l" r="r" t="t"/>
                <a:pathLst>
                  <a:path extrusionOk="0" h="2157668" w="2085962">
                    <a:moveTo>
                      <a:pt x="2051672" y="21590"/>
                    </a:moveTo>
                    <a:cubicBezTo>
                      <a:pt x="2052942" y="34290"/>
                      <a:pt x="2052942" y="44450"/>
                      <a:pt x="2054212" y="54610"/>
                    </a:cubicBezTo>
                    <a:cubicBezTo>
                      <a:pt x="2056752" y="95777"/>
                      <a:pt x="2058022" y="141297"/>
                      <a:pt x="2060562" y="185191"/>
                    </a:cubicBezTo>
                    <a:cubicBezTo>
                      <a:pt x="2060562" y="248594"/>
                      <a:pt x="2073262" y="1498768"/>
                      <a:pt x="2079612" y="1562171"/>
                    </a:cubicBezTo>
                    <a:cubicBezTo>
                      <a:pt x="2085962" y="1658088"/>
                      <a:pt x="2082152" y="1755631"/>
                      <a:pt x="2082152" y="1851548"/>
                    </a:cubicBezTo>
                    <a:cubicBezTo>
                      <a:pt x="2082152" y="1936086"/>
                      <a:pt x="2083422" y="2014120"/>
                      <a:pt x="2084692" y="2096707"/>
                    </a:cubicBezTo>
                    <a:cubicBezTo>
                      <a:pt x="2084692" y="2118297"/>
                      <a:pt x="2084692" y="2132268"/>
                      <a:pt x="2084692" y="2156397"/>
                    </a:cubicBezTo>
                    <a:cubicBezTo>
                      <a:pt x="2061832" y="2156397"/>
                      <a:pt x="2041512" y="2157668"/>
                      <a:pt x="2019987" y="2156397"/>
                    </a:cubicBezTo>
                    <a:cubicBezTo>
                      <a:pt x="1918289" y="2151318"/>
                      <a:pt x="1815026" y="2157668"/>
                      <a:pt x="1713327" y="2152587"/>
                    </a:cubicBezTo>
                    <a:cubicBezTo>
                      <a:pt x="1652308" y="2148778"/>
                      <a:pt x="1592854" y="2151318"/>
                      <a:pt x="1531835" y="2148778"/>
                    </a:cubicBezTo>
                    <a:cubicBezTo>
                      <a:pt x="1503672" y="2147507"/>
                      <a:pt x="1475509" y="2146237"/>
                      <a:pt x="1447347" y="2144968"/>
                    </a:cubicBezTo>
                    <a:cubicBezTo>
                      <a:pt x="1430136" y="2144968"/>
                      <a:pt x="1414490" y="2146237"/>
                      <a:pt x="1397280" y="2146237"/>
                    </a:cubicBezTo>
                    <a:cubicBezTo>
                      <a:pt x="1353471" y="2144968"/>
                      <a:pt x="1232997" y="2146237"/>
                      <a:pt x="1189189" y="2144968"/>
                    </a:cubicBezTo>
                    <a:cubicBezTo>
                      <a:pt x="1157897" y="2143697"/>
                      <a:pt x="532060" y="2152587"/>
                      <a:pt x="500768" y="2151318"/>
                    </a:cubicBezTo>
                    <a:cubicBezTo>
                      <a:pt x="492945" y="2151318"/>
                      <a:pt x="483558" y="2152587"/>
                      <a:pt x="475735" y="2152587"/>
                    </a:cubicBezTo>
                    <a:cubicBezTo>
                      <a:pt x="456960" y="2152587"/>
                      <a:pt x="439749" y="2153857"/>
                      <a:pt x="420974" y="2153857"/>
                    </a:cubicBezTo>
                    <a:cubicBezTo>
                      <a:pt x="374036" y="2153857"/>
                      <a:pt x="328663" y="2152587"/>
                      <a:pt x="281726" y="2151318"/>
                    </a:cubicBezTo>
                    <a:cubicBezTo>
                      <a:pt x="253563" y="2150047"/>
                      <a:pt x="225400" y="2148778"/>
                      <a:pt x="198802" y="2147507"/>
                    </a:cubicBezTo>
                    <a:cubicBezTo>
                      <a:pt x="148735" y="2146237"/>
                      <a:pt x="98668" y="2144968"/>
                      <a:pt x="48260" y="2144968"/>
                    </a:cubicBezTo>
                    <a:cubicBezTo>
                      <a:pt x="38100" y="2144968"/>
                      <a:pt x="29210" y="2144968"/>
                      <a:pt x="19050" y="2143697"/>
                    </a:cubicBezTo>
                    <a:cubicBezTo>
                      <a:pt x="10160" y="2142428"/>
                      <a:pt x="5080" y="2136078"/>
                      <a:pt x="7620" y="2127187"/>
                    </a:cubicBezTo>
                    <a:cubicBezTo>
                      <a:pt x="16510" y="2095405"/>
                      <a:pt x="12700" y="2054763"/>
                      <a:pt x="11430" y="2012494"/>
                    </a:cubicBezTo>
                    <a:cubicBezTo>
                      <a:pt x="10160" y="1926331"/>
                      <a:pt x="6350" y="1841794"/>
                      <a:pt x="7620" y="1755631"/>
                    </a:cubicBezTo>
                    <a:cubicBezTo>
                      <a:pt x="5080" y="1648334"/>
                      <a:pt x="0" y="320125"/>
                      <a:pt x="7620" y="211202"/>
                    </a:cubicBezTo>
                    <a:cubicBezTo>
                      <a:pt x="8890" y="190068"/>
                      <a:pt x="7620" y="167308"/>
                      <a:pt x="8890" y="146174"/>
                    </a:cubicBezTo>
                    <a:cubicBezTo>
                      <a:pt x="10160" y="112034"/>
                      <a:pt x="12700" y="74642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59553" y="30480"/>
                      <a:pt x="84587" y="29210"/>
                    </a:cubicBezTo>
                    <a:cubicBezTo>
                      <a:pt x="126831" y="25400"/>
                      <a:pt x="169075" y="22860"/>
                      <a:pt x="212883" y="20320"/>
                    </a:cubicBezTo>
                    <a:cubicBezTo>
                      <a:pt x="242611" y="17780"/>
                      <a:pt x="272338" y="16510"/>
                      <a:pt x="300501" y="13970"/>
                    </a:cubicBezTo>
                    <a:cubicBezTo>
                      <a:pt x="328663" y="11430"/>
                      <a:pt x="358391" y="8890"/>
                      <a:pt x="386553" y="8890"/>
                    </a:cubicBezTo>
                    <a:cubicBezTo>
                      <a:pt x="417845" y="7620"/>
                      <a:pt x="449137" y="10160"/>
                      <a:pt x="480429" y="8890"/>
                    </a:cubicBezTo>
                    <a:cubicBezTo>
                      <a:pt x="519544" y="8890"/>
                      <a:pt x="1228304" y="6350"/>
                      <a:pt x="1267419" y="5080"/>
                    </a:cubicBezTo>
                    <a:cubicBezTo>
                      <a:pt x="1304969" y="3810"/>
                      <a:pt x="1342519" y="2540"/>
                      <a:pt x="1381634" y="2540"/>
                    </a:cubicBezTo>
                    <a:cubicBezTo>
                      <a:pt x="1445782" y="1270"/>
                      <a:pt x="1508366" y="0"/>
                      <a:pt x="1572514" y="0"/>
                    </a:cubicBezTo>
                    <a:cubicBezTo>
                      <a:pt x="1599112" y="0"/>
                      <a:pt x="1627275" y="2540"/>
                      <a:pt x="1653873" y="2540"/>
                    </a:cubicBezTo>
                    <a:cubicBezTo>
                      <a:pt x="1727408" y="3810"/>
                      <a:pt x="1802509" y="5080"/>
                      <a:pt x="1876045" y="7620"/>
                    </a:cubicBezTo>
                    <a:cubicBezTo>
                      <a:pt x="1915160" y="8890"/>
                      <a:pt x="1954274" y="12700"/>
                      <a:pt x="1993389" y="16510"/>
                    </a:cubicBezTo>
                    <a:cubicBezTo>
                      <a:pt x="2002777" y="16510"/>
                      <a:pt x="2012164" y="16510"/>
                      <a:pt x="2019987" y="16510"/>
                    </a:cubicBezTo>
                    <a:cubicBezTo>
                      <a:pt x="2032622" y="17780"/>
                      <a:pt x="2041512" y="20320"/>
                      <a:pt x="2051672" y="21590"/>
                    </a:cubicBezTo>
                    <a:close/>
                    <a:moveTo>
                      <a:pt x="2061832" y="2139888"/>
                    </a:moveTo>
                    <a:cubicBezTo>
                      <a:pt x="2063102" y="2123378"/>
                      <a:pt x="2064372" y="2110678"/>
                      <a:pt x="2064372" y="2097978"/>
                    </a:cubicBezTo>
                    <a:cubicBezTo>
                      <a:pt x="2063102" y="2005991"/>
                      <a:pt x="2061832" y="1919828"/>
                      <a:pt x="2061832" y="1827163"/>
                    </a:cubicBezTo>
                    <a:cubicBezTo>
                      <a:pt x="2061832" y="1784894"/>
                      <a:pt x="2064372" y="1742626"/>
                      <a:pt x="2063102" y="1700357"/>
                    </a:cubicBezTo>
                    <a:cubicBezTo>
                      <a:pt x="2063102" y="1661340"/>
                      <a:pt x="2061832" y="1620697"/>
                      <a:pt x="2060562" y="1581680"/>
                    </a:cubicBezTo>
                    <a:cubicBezTo>
                      <a:pt x="2055482" y="1521528"/>
                      <a:pt x="2044052" y="276231"/>
                      <a:pt x="2044052" y="216080"/>
                    </a:cubicBezTo>
                    <a:cubicBezTo>
                      <a:pt x="2041512" y="165682"/>
                      <a:pt x="2038972" y="113660"/>
                      <a:pt x="2036432" y="63500"/>
                    </a:cubicBezTo>
                    <a:cubicBezTo>
                      <a:pt x="2035162" y="44450"/>
                      <a:pt x="2033892" y="43180"/>
                      <a:pt x="2015294" y="41910"/>
                    </a:cubicBezTo>
                    <a:cubicBezTo>
                      <a:pt x="2010600" y="41910"/>
                      <a:pt x="2007471" y="41910"/>
                      <a:pt x="2002777" y="40640"/>
                    </a:cubicBezTo>
                    <a:cubicBezTo>
                      <a:pt x="1963662" y="36830"/>
                      <a:pt x="1922983" y="31750"/>
                      <a:pt x="1883868" y="30480"/>
                    </a:cubicBezTo>
                    <a:cubicBezTo>
                      <a:pt x="1788428" y="26670"/>
                      <a:pt x="1691423" y="25400"/>
                      <a:pt x="1595983" y="22860"/>
                    </a:cubicBezTo>
                    <a:cubicBezTo>
                      <a:pt x="1581902" y="22860"/>
                      <a:pt x="1566256" y="22860"/>
                      <a:pt x="1552174" y="22860"/>
                    </a:cubicBezTo>
                    <a:cubicBezTo>
                      <a:pt x="1528705" y="22860"/>
                      <a:pt x="1505237" y="22860"/>
                      <a:pt x="1483332" y="22860"/>
                    </a:cubicBezTo>
                    <a:cubicBezTo>
                      <a:pt x="1433265" y="22860"/>
                      <a:pt x="1383198" y="22860"/>
                      <a:pt x="1334696" y="24130"/>
                    </a:cubicBezTo>
                    <a:cubicBezTo>
                      <a:pt x="1292452" y="25400"/>
                      <a:pt x="580563" y="29210"/>
                      <a:pt x="538319" y="29210"/>
                    </a:cubicBezTo>
                    <a:cubicBezTo>
                      <a:pt x="469477" y="29210"/>
                      <a:pt x="400635" y="26670"/>
                      <a:pt x="331792" y="33020"/>
                    </a:cubicBezTo>
                    <a:cubicBezTo>
                      <a:pt x="295807" y="36830"/>
                      <a:pt x="261386" y="36830"/>
                      <a:pt x="226965" y="38100"/>
                    </a:cubicBezTo>
                    <a:cubicBezTo>
                      <a:pt x="167510" y="41910"/>
                      <a:pt x="108056" y="45720"/>
                      <a:pt x="49530" y="50800"/>
                    </a:cubicBezTo>
                    <a:cubicBezTo>
                      <a:pt x="36830" y="50800"/>
                      <a:pt x="34290" y="53340"/>
                      <a:pt x="33020" y="69765"/>
                    </a:cubicBezTo>
                    <a:cubicBezTo>
                      <a:pt x="31750" y="99028"/>
                      <a:pt x="31750" y="128291"/>
                      <a:pt x="30480" y="157554"/>
                    </a:cubicBezTo>
                    <a:cubicBezTo>
                      <a:pt x="29210" y="206325"/>
                      <a:pt x="26670" y="253471"/>
                      <a:pt x="25400" y="302242"/>
                    </a:cubicBezTo>
                    <a:cubicBezTo>
                      <a:pt x="20320" y="354265"/>
                      <a:pt x="26670" y="1625574"/>
                      <a:pt x="29210" y="1677597"/>
                    </a:cubicBezTo>
                    <a:cubicBezTo>
                      <a:pt x="29210" y="1732871"/>
                      <a:pt x="29210" y="1789771"/>
                      <a:pt x="30480" y="1845046"/>
                    </a:cubicBezTo>
                    <a:cubicBezTo>
                      <a:pt x="30480" y="1885688"/>
                      <a:pt x="33020" y="1926331"/>
                      <a:pt x="33020" y="1966974"/>
                    </a:cubicBezTo>
                    <a:cubicBezTo>
                      <a:pt x="33020" y="2010868"/>
                      <a:pt x="33020" y="2054763"/>
                      <a:pt x="31750" y="2097978"/>
                    </a:cubicBezTo>
                    <a:cubicBezTo>
                      <a:pt x="31750" y="2101788"/>
                      <a:pt x="31750" y="2104328"/>
                      <a:pt x="31750" y="2108138"/>
                    </a:cubicBezTo>
                    <a:cubicBezTo>
                      <a:pt x="31750" y="2118297"/>
                      <a:pt x="35560" y="2122107"/>
                      <a:pt x="44450" y="2122107"/>
                    </a:cubicBezTo>
                    <a:cubicBezTo>
                      <a:pt x="62683" y="2122107"/>
                      <a:pt x="84587" y="2123378"/>
                      <a:pt x="104927" y="2123378"/>
                    </a:cubicBezTo>
                    <a:cubicBezTo>
                      <a:pt x="134654" y="2123378"/>
                      <a:pt x="165946" y="2120838"/>
                      <a:pt x="195673" y="2123378"/>
                    </a:cubicBezTo>
                    <a:cubicBezTo>
                      <a:pt x="244175" y="2127188"/>
                      <a:pt x="292678" y="2129728"/>
                      <a:pt x="341180" y="2128457"/>
                    </a:cubicBezTo>
                    <a:cubicBezTo>
                      <a:pt x="372472" y="2127188"/>
                      <a:pt x="402199" y="2129728"/>
                      <a:pt x="433491" y="2129728"/>
                    </a:cubicBezTo>
                    <a:cubicBezTo>
                      <a:pt x="478864" y="2129728"/>
                      <a:pt x="524237" y="2128457"/>
                      <a:pt x="569610" y="2129728"/>
                    </a:cubicBezTo>
                    <a:cubicBezTo>
                      <a:pt x="636888" y="2130997"/>
                      <a:pt x="1375375" y="2120838"/>
                      <a:pt x="1444217" y="2123378"/>
                    </a:cubicBezTo>
                    <a:cubicBezTo>
                      <a:pt x="1473945" y="2124647"/>
                      <a:pt x="1503672" y="2125918"/>
                      <a:pt x="1531835" y="2125918"/>
                    </a:cubicBezTo>
                    <a:cubicBezTo>
                      <a:pt x="1583466" y="2128457"/>
                      <a:pt x="1633533" y="2124647"/>
                      <a:pt x="1685165" y="2128457"/>
                    </a:cubicBezTo>
                    <a:cubicBezTo>
                      <a:pt x="1727409" y="2130997"/>
                      <a:pt x="1769653" y="2130997"/>
                      <a:pt x="1811897" y="2133538"/>
                    </a:cubicBezTo>
                    <a:cubicBezTo>
                      <a:pt x="1874480" y="2137347"/>
                      <a:pt x="1937064" y="2139888"/>
                      <a:pt x="1999648" y="2141157"/>
                    </a:cubicBezTo>
                    <a:cubicBezTo>
                      <a:pt x="2023117" y="2141158"/>
                      <a:pt x="2041512" y="2139888"/>
                      <a:pt x="2061832" y="2139888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163" name="Google Shape;163;p16"/>
          <p:cNvGrpSpPr/>
          <p:nvPr/>
        </p:nvGrpSpPr>
        <p:grpSpPr>
          <a:xfrm>
            <a:off x="6141067" y="1907190"/>
            <a:ext cx="2427948" cy="2517760"/>
            <a:chOff x="-11383" y="0"/>
            <a:chExt cx="6474529" cy="6714026"/>
          </a:xfrm>
        </p:grpSpPr>
        <p:grpSp>
          <p:nvGrpSpPr>
            <p:cNvPr id="164" name="Google Shape;164;p16"/>
            <p:cNvGrpSpPr/>
            <p:nvPr/>
          </p:nvGrpSpPr>
          <p:grpSpPr>
            <a:xfrm>
              <a:off x="-11383" y="267777"/>
              <a:ext cx="6232020" cy="6446249"/>
              <a:chOff x="-3810" y="0"/>
              <a:chExt cx="2085962" cy="2157668"/>
            </a:xfrm>
          </p:grpSpPr>
          <p:sp>
            <p:nvSpPr>
              <p:cNvPr id="165" name="Google Shape;165;p16"/>
              <p:cNvSpPr/>
              <p:nvPr/>
            </p:nvSpPr>
            <p:spPr>
              <a:xfrm>
                <a:off x="10160" y="16510"/>
                <a:ext cx="2056752" cy="2130998"/>
              </a:xfrm>
              <a:custGeom>
                <a:rect b="b" l="l" r="r" t="t"/>
                <a:pathLst>
                  <a:path extrusionOk="0" h="2130998" w="2056752">
                    <a:moveTo>
                      <a:pt x="2056752" y="2130998"/>
                    </a:moveTo>
                    <a:lnTo>
                      <a:pt x="0" y="2123378"/>
                    </a:lnTo>
                    <a:lnTo>
                      <a:pt x="0" y="752313"/>
                    </a:lnTo>
                    <a:lnTo>
                      <a:pt x="17780" y="19050"/>
                    </a:lnTo>
                    <a:lnTo>
                      <a:pt x="1023454" y="0"/>
                    </a:lnTo>
                    <a:lnTo>
                      <a:pt x="2037702" y="5080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</p:sp>
          <p:sp>
            <p:nvSpPr>
              <p:cNvPr id="166" name="Google Shape;166;p16"/>
              <p:cNvSpPr/>
              <p:nvPr/>
            </p:nvSpPr>
            <p:spPr>
              <a:xfrm>
                <a:off x="-3810" y="0"/>
                <a:ext cx="2085962" cy="2157668"/>
              </a:xfrm>
              <a:custGeom>
                <a:rect b="b" l="l" r="r" t="t"/>
                <a:pathLst>
                  <a:path extrusionOk="0" h="2157668" w="2085962">
                    <a:moveTo>
                      <a:pt x="2051672" y="21590"/>
                    </a:moveTo>
                    <a:cubicBezTo>
                      <a:pt x="2052942" y="34290"/>
                      <a:pt x="2052942" y="44450"/>
                      <a:pt x="2054212" y="54610"/>
                    </a:cubicBezTo>
                    <a:cubicBezTo>
                      <a:pt x="2056752" y="95777"/>
                      <a:pt x="2058022" y="141297"/>
                      <a:pt x="2060562" y="185191"/>
                    </a:cubicBezTo>
                    <a:cubicBezTo>
                      <a:pt x="2060562" y="248594"/>
                      <a:pt x="2073262" y="1498768"/>
                      <a:pt x="2079612" y="1562171"/>
                    </a:cubicBezTo>
                    <a:cubicBezTo>
                      <a:pt x="2085962" y="1658088"/>
                      <a:pt x="2082152" y="1755631"/>
                      <a:pt x="2082152" y="1851548"/>
                    </a:cubicBezTo>
                    <a:cubicBezTo>
                      <a:pt x="2082152" y="1936086"/>
                      <a:pt x="2083422" y="2014120"/>
                      <a:pt x="2084692" y="2096707"/>
                    </a:cubicBezTo>
                    <a:cubicBezTo>
                      <a:pt x="2084692" y="2118297"/>
                      <a:pt x="2084692" y="2132268"/>
                      <a:pt x="2084692" y="2156397"/>
                    </a:cubicBezTo>
                    <a:cubicBezTo>
                      <a:pt x="2061832" y="2156397"/>
                      <a:pt x="2041512" y="2157668"/>
                      <a:pt x="2019987" y="2156397"/>
                    </a:cubicBezTo>
                    <a:cubicBezTo>
                      <a:pt x="1918289" y="2151318"/>
                      <a:pt x="1815026" y="2157668"/>
                      <a:pt x="1713327" y="2152587"/>
                    </a:cubicBezTo>
                    <a:cubicBezTo>
                      <a:pt x="1652308" y="2148778"/>
                      <a:pt x="1592854" y="2151318"/>
                      <a:pt x="1531835" y="2148778"/>
                    </a:cubicBezTo>
                    <a:cubicBezTo>
                      <a:pt x="1503672" y="2147507"/>
                      <a:pt x="1475509" y="2146237"/>
                      <a:pt x="1447347" y="2144968"/>
                    </a:cubicBezTo>
                    <a:cubicBezTo>
                      <a:pt x="1430136" y="2144968"/>
                      <a:pt x="1414490" y="2146237"/>
                      <a:pt x="1397280" y="2146237"/>
                    </a:cubicBezTo>
                    <a:cubicBezTo>
                      <a:pt x="1353471" y="2144968"/>
                      <a:pt x="1232997" y="2146237"/>
                      <a:pt x="1189189" y="2144968"/>
                    </a:cubicBezTo>
                    <a:cubicBezTo>
                      <a:pt x="1157897" y="2143697"/>
                      <a:pt x="532060" y="2152587"/>
                      <a:pt x="500768" y="2151318"/>
                    </a:cubicBezTo>
                    <a:cubicBezTo>
                      <a:pt x="492945" y="2151318"/>
                      <a:pt x="483558" y="2152587"/>
                      <a:pt x="475735" y="2152587"/>
                    </a:cubicBezTo>
                    <a:cubicBezTo>
                      <a:pt x="456960" y="2152587"/>
                      <a:pt x="439749" y="2153857"/>
                      <a:pt x="420974" y="2153857"/>
                    </a:cubicBezTo>
                    <a:cubicBezTo>
                      <a:pt x="374036" y="2153857"/>
                      <a:pt x="328663" y="2152587"/>
                      <a:pt x="281726" y="2151318"/>
                    </a:cubicBezTo>
                    <a:cubicBezTo>
                      <a:pt x="253563" y="2150047"/>
                      <a:pt x="225400" y="2148778"/>
                      <a:pt x="198802" y="2147507"/>
                    </a:cubicBezTo>
                    <a:cubicBezTo>
                      <a:pt x="148735" y="2146237"/>
                      <a:pt x="98668" y="2144968"/>
                      <a:pt x="48260" y="2144968"/>
                    </a:cubicBezTo>
                    <a:cubicBezTo>
                      <a:pt x="38100" y="2144968"/>
                      <a:pt x="29210" y="2144968"/>
                      <a:pt x="19050" y="2143697"/>
                    </a:cubicBezTo>
                    <a:cubicBezTo>
                      <a:pt x="10160" y="2142428"/>
                      <a:pt x="5080" y="2136078"/>
                      <a:pt x="7620" y="2127187"/>
                    </a:cubicBezTo>
                    <a:cubicBezTo>
                      <a:pt x="16510" y="2095405"/>
                      <a:pt x="12700" y="2054763"/>
                      <a:pt x="11430" y="2012494"/>
                    </a:cubicBezTo>
                    <a:cubicBezTo>
                      <a:pt x="10160" y="1926331"/>
                      <a:pt x="6350" y="1841794"/>
                      <a:pt x="7620" y="1755631"/>
                    </a:cubicBezTo>
                    <a:cubicBezTo>
                      <a:pt x="5080" y="1648334"/>
                      <a:pt x="0" y="320125"/>
                      <a:pt x="7620" y="211202"/>
                    </a:cubicBezTo>
                    <a:cubicBezTo>
                      <a:pt x="8890" y="190068"/>
                      <a:pt x="7620" y="167308"/>
                      <a:pt x="8890" y="146174"/>
                    </a:cubicBezTo>
                    <a:cubicBezTo>
                      <a:pt x="10160" y="112034"/>
                      <a:pt x="12700" y="74642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59553" y="30480"/>
                      <a:pt x="84587" y="29210"/>
                    </a:cubicBezTo>
                    <a:cubicBezTo>
                      <a:pt x="126831" y="25400"/>
                      <a:pt x="169075" y="22860"/>
                      <a:pt x="212883" y="20320"/>
                    </a:cubicBezTo>
                    <a:cubicBezTo>
                      <a:pt x="242611" y="17780"/>
                      <a:pt x="272338" y="16510"/>
                      <a:pt x="300501" y="13970"/>
                    </a:cubicBezTo>
                    <a:cubicBezTo>
                      <a:pt x="328663" y="11430"/>
                      <a:pt x="358391" y="8890"/>
                      <a:pt x="386553" y="8890"/>
                    </a:cubicBezTo>
                    <a:cubicBezTo>
                      <a:pt x="417845" y="7620"/>
                      <a:pt x="449137" y="10160"/>
                      <a:pt x="480429" y="8890"/>
                    </a:cubicBezTo>
                    <a:cubicBezTo>
                      <a:pt x="519544" y="8890"/>
                      <a:pt x="1228304" y="6350"/>
                      <a:pt x="1267419" y="5080"/>
                    </a:cubicBezTo>
                    <a:cubicBezTo>
                      <a:pt x="1304969" y="3810"/>
                      <a:pt x="1342519" y="2540"/>
                      <a:pt x="1381634" y="2540"/>
                    </a:cubicBezTo>
                    <a:cubicBezTo>
                      <a:pt x="1445782" y="1270"/>
                      <a:pt x="1508366" y="0"/>
                      <a:pt x="1572514" y="0"/>
                    </a:cubicBezTo>
                    <a:cubicBezTo>
                      <a:pt x="1599112" y="0"/>
                      <a:pt x="1627275" y="2540"/>
                      <a:pt x="1653873" y="2540"/>
                    </a:cubicBezTo>
                    <a:cubicBezTo>
                      <a:pt x="1727408" y="3810"/>
                      <a:pt x="1802509" y="5080"/>
                      <a:pt x="1876045" y="7620"/>
                    </a:cubicBezTo>
                    <a:cubicBezTo>
                      <a:pt x="1915160" y="8890"/>
                      <a:pt x="1954274" y="12700"/>
                      <a:pt x="1993389" y="16510"/>
                    </a:cubicBezTo>
                    <a:cubicBezTo>
                      <a:pt x="2002777" y="16510"/>
                      <a:pt x="2012164" y="16510"/>
                      <a:pt x="2019987" y="16510"/>
                    </a:cubicBezTo>
                    <a:cubicBezTo>
                      <a:pt x="2032622" y="17780"/>
                      <a:pt x="2041512" y="20320"/>
                      <a:pt x="2051672" y="21590"/>
                    </a:cubicBezTo>
                    <a:close/>
                    <a:moveTo>
                      <a:pt x="2061832" y="2139888"/>
                    </a:moveTo>
                    <a:cubicBezTo>
                      <a:pt x="2063102" y="2123378"/>
                      <a:pt x="2064372" y="2110678"/>
                      <a:pt x="2064372" y="2097978"/>
                    </a:cubicBezTo>
                    <a:cubicBezTo>
                      <a:pt x="2063102" y="2005991"/>
                      <a:pt x="2061832" y="1919828"/>
                      <a:pt x="2061832" y="1827163"/>
                    </a:cubicBezTo>
                    <a:cubicBezTo>
                      <a:pt x="2061832" y="1784894"/>
                      <a:pt x="2064372" y="1742626"/>
                      <a:pt x="2063102" y="1700357"/>
                    </a:cubicBezTo>
                    <a:cubicBezTo>
                      <a:pt x="2063102" y="1661340"/>
                      <a:pt x="2061832" y="1620697"/>
                      <a:pt x="2060562" y="1581680"/>
                    </a:cubicBezTo>
                    <a:cubicBezTo>
                      <a:pt x="2055482" y="1521528"/>
                      <a:pt x="2044052" y="276231"/>
                      <a:pt x="2044052" y="216080"/>
                    </a:cubicBezTo>
                    <a:cubicBezTo>
                      <a:pt x="2041512" y="165682"/>
                      <a:pt x="2038972" y="113660"/>
                      <a:pt x="2036432" y="63500"/>
                    </a:cubicBezTo>
                    <a:cubicBezTo>
                      <a:pt x="2035162" y="44450"/>
                      <a:pt x="2033892" y="43180"/>
                      <a:pt x="2015294" y="41910"/>
                    </a:cubicBezTo>
                    <a:cubicBezTo>
                      <a:pt x="2010600" y="41910"/>
                      <a:pt x="2007471" y="41910"/>
                      <a:pt x="2002777" y="40640"/>
                    </a:cubicBezTo>
                    <a:cubicBezTo>
                      <a:pt x="1963662" y="36830"/>
                      <a:pt x="1922983" y="31750"/>
                      <a:pt x="1883868" y="30480"/>
                    </a:cubicBezTo>
                    <a:cubicBezTo>
                      <a:pt x="1788428" y="26670"/>
                      <a:pt x="1691423" y="25400"/>
                      <a:pt x="1595983" y="22860"/>
                    </a:cubicBezTo>
                    <a:cubicBezTo>
                      <a:pt x="1581902" y="22860"/>
                      <a:pt x="1566256" y="22860"/>
                      <a:pt x="1552174" y="22860"/>
                    </a:cubicBezTo>
                    <a:cubicBezTo>
                      <a:pt x="1528705" y="22860"/>
                      <a:pt x="1505237" y="22860"/>
                      <a:pt x="1483332" y="22860"/>
                    </a:cubicBezTo>
                    <a:cubicBezTo>
                      <a:pt x="1433265" y="22860"/>
                      <a:pt x="1383198" y="22860"/>
                      <a:pt x="1334696" y="24130"/>
                    </a:cubicBezTo>
                    <a:cubicBezTo>
                      <a:pt x="1292452" y="25400"/>
                      <a:pt x="580563" y="29210"/>
                      <a:pt x="538319" y="29210"/>
                    </a:cubicBezTo>
                    <a:cubicBezTo>
                      <a:pt x="469477" y="29210"/>
                      <a:pt x="400635" y="26670"/>
                      <a:pt x="331792" y="33020"/>
                    </a:cubicBezTo>
                    <a:cubicBezTo>
                      <a:pt x="295807" y="36830"/>
                      <a:pt x="261386" y="36830"/>
                      <a:pt x="226965" y="38100"/>
                    </a:cubicBezTo>
                    <a:cubicBezTo>
                      <a:pt x="167510" y="41910"/>
                      <a:pt x="108056" y="45720"/>
                      <a:pt x="49530" y="50800"/>
                    </a:cubicBezTo>
                    <a:cubicBezTo>
                      <a:pt x="36830" y="50800"/>
                      <a:pt x="34290" y="53340"/>
                      <a:pt x="33020" y="69765"/>
                    </a:cubicBezTo>
                    <a:cubicBezTo>
                      <a:pt x="31750" y="99028"/>
                      <a:pt x="31750" y="128291"/>
                      <a:pt x="30480" y="157554"/>
                    </a:cubicBezTo>
                    <a:cubicBezTo>
                      <a:pt x="29210" y="206325"/>
                      <a:pt x="26670" y="253471"/>
                      <a:pt x="25400" y="302242"/>
                    </a:cubicBezTo>
                    <a:cubicBezTo>
                      <a:pt x="20320" y="354265"/>
                      <a:pt x="26670" y="1625574"/>
                      <a:pt x="29210" y="1677597"/>
                    </a:cubicBezTo>
                    <a:cubicBezTo>
                      <a:pt x="29210" y="1732871"/>
                      <a:pt x="29210" y="1789771"/>
                      <a:pt x="30480" y="1845046"/>
                    </a:cubicBezTo>
                    <a:cubicBezTo>
                      <a:pt x="30480" y="1885688"/>
                      <a:pt x="33020" y="1926331"/>
                      <a:pt x="33020" y="1966974"/>
                    </a:cubicBezTo>
                    <a:cubicBezTo>
                      <a:pt x="33020" y="2010868"/>
                      <a:pt x="33020" y="2054763"/>
                      <a:pt x="31750" y="2097978"/>
                    </a:cubicBezTo>
                    <a:cubicBezTo>
                      <a:pt x="31750" y="2101788"/>
                      <a:pt x="31750" y="2104328"/>
                      <a:pt x="31750" y="2108138"/>
                    </a:cubicBezTo>
                    <a:cubicBezTo>
                      <a:pt x="31750" y="2118297"/>
                      <a:pt x="35560" y="2122107"/>
                      <a:pt x="44450" y="2122107"/>
                    </a:cubicBezTo>
                    <a:cubicBezTo>
                      <a:pt x="62683" y="2122107"/>
                      <a:pt x="84587" y="2123378"/>
                      <a:pt x="104927" y="2123378"/>
                    </a:cubicBezTo>
                    <a:cubicBezTo>
                      <a:pt x="134654" y="2123378"/>
                      <a:pt x="165946" y="2120838"/>
                      <a:pt x="195673" y="2123378"/>
                    </a:cubicBezTo>
                    <a:cubicBezTo>
                      <a:pt x="244175" y="2127188"/>
                      <a:pt x="292678" y="2129728"/>
                      <a:pt x="341180" y="2128457"/>
                    </a:cubicBezTo>
                    <a:cubicBezTo>
                      <a:pt x="372472" y="2127188"/>
                      <a:pt x="402199" y="2129728"/>
                      <a:pt x="433491" y="2129728"/>
                    </a:cubicBezTo>
                    <a:cubicBezTo>
                      <a:pt x="478864" y="2129728"/>
                      <a:pt x="524237" y="2128457"/>
                      <a:pt x="569610" y="2129728"/>
                    </a:cubicBezTo>
                    <a:cubicBezTo>
                      <a:pt x="636888" y="2130997"/>
                      <a:pt x="1375375" y="2120838"/>
                      <a:pt x="1444217" y="2123378"/>
                    </a:cubicBezTo>
                    <a:cubicBezTo>
                      <a:pt x="1473945" y="2124647"/>
                      <a:pt x="1503672" y="2125918"/>
                      <a:pt x="1531835" y="2125918"/>
                    </a:cubicBezTo>
                    <a:cubicBezTo>
                      <a:pt x="1583466" y="2128457"/>
                      <a:pt x="1633533" y="2124647"/>
                      <a:pt x="1685165" y="2128457"/>
                    </a:cubicBezTo>
                    <a:cubicBezTo>
                      <a:pt x="1727409" y="2130997"/>
                      <a:pt x="1769653" y="2130997"/>
                      <a:pt x="1811897" y="2133538"/>
                    </a:cubicBezTo>
                    <a:cubicBezTo>
                      <a:pt x="1874480" y="2137347"/>
                      <a:pt x="1937064" y="2139888"/>
                      <a:pt x="1999648" y="2141157"/>
                    </a:cubicBezTo>
                    <a:cubicBezTo>
                      <a:pt x="2023117" y="2141158"/>
                      <a:pt x="2041512" y="2139888"/>
                      <a:pt x="2061832" y="2139888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7" name="Google Shape;167;p16"/>
            <p:cNvGrpSpPr/>
            <p:nvPr/>
          </p:nvGrpSpPr>
          <p:grpSpPr>
            <a:xfrm>
              <a:off x="231126" y="0"/>
              <a:ext cx="6232020" cy="6446249"/>
              <a:chOff x="-3810" y="0"/>
              <a:chExt cx="2085962" cy="2157668"/>
            </a:xfrm>
          </p:grpSpPr>
          <p:sp>
            <p:nvSpPr>
              <p:cNvPr id="168" name="Google Shape;168;p16"/>
              <p:cNvSpPr/>
              <p:nvPr/>
            </p:nvSpPr>
            <p:spPr>
              <a:xfrm>
                <a:off x="10160" y="16510"/>
                <a:ext cx="2056752" cy="2130998"/>
              </a:xfrm>
              <a:custGeom>
                <a:rect b="b" l="l" r="r" t="t"/>
                <a:pathLst>
                  <a:path extrusionOk="0" h="2130998" w="2056752">
                    <a:moveTo>
                      <a:pt x="2056752" y="2130998"/>
                    </a:moveTo>
                    <a:lnTo>
                      <a:pt x="0" y="2123378"/>
                    </a:lnTo>
                    <a:lnTo>
                      <a:pt x="0" y="752313"/>
                    </a:lnTo>
                    <a:lnTo>
                      <a:pt x="17780" y="19050"/>
                    </a:lnTo>
                    <a:lnTo>
                      <a:pt x="1023454" y="0"/>
                    </a:lnTo>
                    <a:lnTo>
                      <a:pt x="2037702" y="5080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</p:sp>
          <p:sp>
            <p:nvSpPr>
              <p:cNvPr id="169" name="Google Shape;169;p16"/>
              <p:cNvSpPr/>
              <p:nvPr/>
            </p:nvSpPr>
            <p:spPr>
              <a:xfrm>
                <a:off x="-3810" y="0"/>
                <a:ext cx="2085962" cy="2157668"/>
              </a:xfrm>
              <a:custGeom>
                <a:rect b="b" l="l" r="r" t="t"/>
                <a:pathLst>
                  <a:path extrusionOk="0" h="2157668" w="2085962">
                    <a:moveTo>
                      <a:pt x="2051672" y="21590"/>
                    </a:moveTo>
                    <a:cubicBezTo>
                      <a:pt x="2052942" y="34290"/>
                      <a:pt x="2052942" y="44450"/>
                      <a:pt x="2054212" y="54610"/>
                    </a:cubicBezTo>
                    <a:cubicBezTo>
                      <a:pt x="2056752" y="95777"/>
                      <a:pt x="2058022" y="141297"/>
                      <a:pt x="2060562" y="185191"/>
                    </a:cubicBezTo>
                    <a:cubicBezTo>
                      <a:pt x="2060562" y="248594"/>
                      <a:pt x="2073262" y="1498768"/>
                      <a:pt x="2079612" y="1562171"/>
                    </a:cubicBezTo>
                    <a:cubicBezTo>
                      <a:pt x="2085962" y="1658088"/>
                      <a:pt x="2082152" y="1755631"/>
                      <a:pt x="2082152" y="1851548"/>
                    </a:cubicBezTo>
                    <a:cubicBezTo>
                      <a:pt x="2082152" y="1936086"/>
                      <a:pt x="2083422" y="2014120"/>
                      <a:pt x="2084692" y="2096707"/>
                    </a:cubicBezTo>
                    <a:cubicBezTo>
                      <a:pt x="2084692" y="2118297"/>
                      <a:pt x="2084692" y="2132268"/>
                      <a:pt x="2084692" y="2156397"/>
                    </a:cubicBezTo>
                    <a:cubicBezTo>
                      <a:pt x="2061832" y="2156397"/>
                      <a:pt x="2041512" y="2157668"/>
                      <a:pt x="2019987" y="2156397"/>
                    </a:cubicBezTo>
                    <a:cubicBezTo>
                      <a:pt x="1918289" y="2151318"/>
                      <a:pt x="1815026" y="2157668"/>
                      <a:pt x="1713327" y="2152587"/>
                    </a:cubicBezTo>
                    <a:cubicBezTo>
                      <a:pt x="1652308" y="2148778"/>
                      <a:pt x="1592854" y="2151318"/>
                      <a:pt x="1531835" y="2148778"/>
                    </a:cubicBezTo>
                    <a:cubicBezTo>
                      <a:pt x="1503672" y="2147507"/>
                      <a:pt x="1475509" y="2146237"/>
                      <a:pt x="1447347" y="2144968"/>
                    </a:cubicBezTo>
                    <a:cubicBezTo>
                      <a:pt x="1430136" y="2144968"/>
                      <a:pt x="1414490" y="2146237"/>
                      <a:pt x="1397280" y="2146237"/>
                    </a:cubicBezTo>
                    <a:cubicBezTo>
                      <a:pt x="1353471" y="2144968"/>
                      <a:pt x="1232997" y="2146237"/>
                      <a:pt x="1189189" y="2144968"/>
                    </a:cubicBezTo>
                    <a:cubicBezTo>
                      <a:pt x="1157897" y="2143697"/>
                      <a:pt x="532060" y="2152587"/>
                      <a:pt x="500768" y="2151318"/>
                    </a:cubicBezTo>
                    <a:cubicBezTo>
                      <a:pt x="492945" y="2151318"/>
                      <a:pt x="483558" y="2152587"/>
                      <a:pt x="475735" y="2152587"/>
                    </a:cubicBezTo>
                    <a:cubicBezTo>
                      <a:pt x="456960" y="2152587"/>
                      <a:pt x="439749" y="2153857"/>
                      <a:pt x="420974" y="2153857"/>
                    </a:cubicBezTo>
                    <a:cubicBezTo>
                      <a:pt x="374036" y="2153857"/>
                      <a:pt x="328663" y="2152587"/>
                      <a:pt x="281726" y="2151318"/>
                    </a:cubicBezTo>
                    <a:cubicBezTo>
                      <a:pt x="253563" y="2150047"/>
                      <a:pt x="225400" y="2148778"/>
                      <a:pt x="198802" y="2147507"/>
                    </a:cubicBezTo>
                    <a:cubicBezTo>
                      <a:pt x="148735" y="2146237"/>
                      <a:pt x="98668" y="2144968"/>
                      <a:pt x="48260" y="2144968"/>
                    </a:cubicBezTo>
                    <a:cubicBezTo>
                      <a:pt x="38100" y="2144968"/>
                      <a:pt x="29210" y="2144968"/>
                      <a:pt x="19050" y="2143697"/>
                    </a:cubicBezTo>
                    <a:cubicBezTo>
                      <a:pt x="10160" y="2142428"/>
                      <a:pt x="5080" y="2136078"/>
                      <a:pt x="7620" y="2127187"/>
                    </a:cubicBezTo>
                    <a:cubicBezTo>
                      <a:pt x="16510" y="2095405"/>
                      <a:pt x="12700" y="2054763"/>
                      <a:pt x="11430" y="2012494"/>
                    </a:cubicBezTo>
                    <a:cubicBezTo>
                      <a:pt x="10160" y="1926331"/>
                      <a:pt x="6350" y="1841794"/>
                      <a:pt x="7620" y="1755631"/>
                    </a:cubicBezTo>
                    <a:cubicBezTo>
                      <a:pt x="5080" y="1648334"/>
                      <a:pt x="0" y="320125"/>
                      <a:pt x="7620" y="211202"/>
                    </a:cubicBezTo>
                    <a:cubicBezTo>
                      <a:pt x="8890" y="190068"/>
                      <a:pt x="7620" y="167308"/>
                      <a:pt x="8890" y="146174"/>
                    </a:cubicBezTo>
                    <a:cubicBezTo>
                      <a:pt x="10160" y="112034"/>
                      <a:pt x="12700" y="74642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59553" y="30480"/>
                      <a:pt x="84587" y="29210"/>
                    </a:cubicBezTo>
                    <a:cubicBezTo>
                      <a:pt x="126831" y="25400"/>
                      <a:pt x="169075" y="22860"/>
                      <a:pt x="212883" y="20320"/>
                    </a:cubicBezTo>
                    <a:cubicBezTo>
                      <a:pt x="242611" y="17780"/>
                      <a:pt x="272338" y="16510"/>
                      <a:pt x="300501" y="13970"/>
                    </a:cubicBezTo>
                    <a:cubicBezTo>
                      <a:pt x="328663" y="11430"/>
                      <a:pt x="358391" y="8890"/>
                      <a:pt x="386553" y="8890"/>
                    </a:cubicBezTo>
                    <a:cubicBezTo>
                      <a:pt x="417845" y="7620"/>
                      <a:pt x="449137" y="10160"/>
                      <a:pt x="480429" y="8890"/>
                    </a:cubicBezTo>
                    <a:cubicBezTo>
                      <a:pt x="519544" y="8890"/>
                      <a:pt x="1228304" y="6350"/>
                      <a:pt x="1267419" y="5080"/>
                    </a:cubicBezTo>
                    <a:cubicBezTo>
                      <a:pt x="1304969" y="3810"/>
                      <a:pt x="1342519" y="2540"/>
                      <a:pt x="1381634" y="2540"/>
                    </a:cubicBezTo>
                    <a:cubicBezTo>
                      <a:pt x="1445782" y="1270"/>
                      <a:pt x="1508366" y="0"/>
                      <a:pt x="1572514" y="0"/>
                    </a:cubicBezTo>
                    <a:cubicBezTo>
                      <a:pt x="1599112" y="0"/>
                      <a:pt x="1627275" y="2540"/>
                      <a:pt x="1653873" y="2540"/>
                    </a:cubicBezTo>
                    <a:cubicBezTo>
                      <a:pt x="1727408" y="3810"/>
                      <a:pt x="1802509" y="5080"/>
                      <a:pt x="1876045" y="7620"/>
                    </a:cubicBezTo>
                    <a:cubicBezTo>
                      <a:pt x="1915160" y="8890"/>
                      <a:pt x="1954274" y="12700"/>
                      <a:pt x="1993389" y="16510"/>
                    </a:cubicBezTo>
                    <a:cubicBezTo>
                      <a:pt x="2002777" y="16510"/>
                      <a:pt x="2012164" y="16510"/>
                      <a:pt x="2019987" y="16510"/>
                    </a:cubicBezTo>
                    <a:cubicBezTo>
                      <a:pt x="2032622" y="17780"/>
                      <a:pt x="2041512" y="20320"/>
                      <a:pt x="2051672" y="21590"/>
                    </a:cubicBezTo>
                    <a:close/>
                    <a:moveTo>
                      <a:pt x="2061832" y="2139888"/>
                    </a:moveTo>
                    <a:cubicBezTo>
                      <a:pt x="2063102" y="2123378"/>
                      <a:pt x="2064372" y="2110678"/>
                      <a:pt x="2064372" y="2097978"/>
                    </a:cubicBezTo>
                    <a:cubicBezTo>
                      <a:pt x="2063102" y="2005991"/>
                      <a:pt x="2061832" y="1919828"/>
                      <a:pt x="2061832" y="1827163"/>
                    </a:cubicBezTo>
                    <a:cubicBezTo>
                      <a:pt x="2061832" y="1784894"/>
                      <a:pt x="2064372" y="1742626"/>
                      <a:pt x="2063102" y="1700357"/>
                    </a:cubicBezTo>
                    <a:cubicBezTo>
                      <a:pt x="2063102" y="1661340"/>
                      <a:pt x="2061832" y="1620697"/>
                      <a:pt x="2060562" y="1581680"/>
                    </a:cubicBezTo>
                    <a:cubicBezTo>
                      <a:pt x="2055482" y="1521528"/>
                      <a:pt x="2044052" y="276231"/>
                      <a:pt x="2044052" y="216080"/>
                    </a:cubicBezTo>
                    <a:cubicBezTo>
                      <a:pt x="2041512" y="165682"/>
                      <a:pt x="2038972" y="113660"/>
                      <a:pt x="2036432" y="63500"/>
                    </a:cubicBezTo>
                    <a:cubicBezTo>
                      <a:pt x="2035162" y="44450"/>
                      <a:pt x="2033892" y="43180"/>
                      <a:pt x="2015294" y="41910"/>
                    </a:cubicBezTo>
                    <a:cubicBezTo>
                      <a:pt x="2010600" y="41910"/>
                      <a:pt x="2007471" y="41910"/>
                      <a:pt x="2002777" y="40640"/>
                    </a:cubicBezTo>
                    <a:cubicBezTo>
                      <a:pt x="1963662" y="36830"/>
                      <a:pt x="1922983" y="31750"/>
                      <a:pt x="1883868" y="30480"/>
                    </a:cubicBezTo>
                    <a:cubicBezTo>
                      <a:pt x="1788428" y="26670"/>
                      <a:pt x="1691423" y="25400"/>
                      <a:pt x="1595983" y="22860"/>
                    </a:cubicBezTo>
                    <a:cubicBezTo>
                      <a:pt x="1581902" y="22860"/>
                      <a:pt x="1566256" y="22860"/>
                      <a:pt x="1552174" y="22860"/>
                    </a:cubicBezTo>
                    <a:cubicBezTo>
                      <a:pt x="1528705" y="22860"/>
                      <a:pt x="1505237" y="22860"/>
                      <a:pt x="1483332" y="22860"/>
                    </a:cubicBezTo>
                    <a:cubicBezTo>
                      <a:pt x="1433265" y="22860"/>
                      <a:pt x="1383198" y="22860"/>
                      <a:pt x="1334696" y="24130"/>
                    </a:cubicBezTo>
                    <a:cubicBezTo>
                      <a:pt x="1292452" y="25400"/>
                      <a:pt x="580563" y="29210"/>
                      <a:pt x="538319" y="29210"/>
                    </a:cubicBezTo>
                    <a:cubicBezTo>
                      <a:pt x="469477" y="29210"/>
                      <a:pt x="400635" y="26670"/>
                      <a:pt x="331792" y="33020"/>
                    </a:cubicBezTo>
                    <a:cubicBezTo>
                      <a:pt x="295807" y="36830"/>
                      <a:pt x="261386" y="36830"/>
                      <a:pt x="226965" y="38100"/>
                    </a:cubicBezTo>
                    <a:cubicBezTo>
                      <a:pt x="167510" y="41910"/>
                      <a:pt x="108056" y="45720"/>
                      <a:pt x="49530" y="50800"/>
                    </a:cubicBezTo>
                    <a:cubicBezTo>
                      <a:pt x="36830" y="50800"/>
                      <a:pt x="34290" y="53340"/>
                      <a:pt x="33020" y="69765"/>
                    </a:cubicBezTo>
                    <a:cubicBezTo>
                      <a:pt x="31750" y="99028"/>
                      <a:pt x="31750" y="128291"/>
                      <a:pt x="30480" y="157554"/>
                    </a:cubicBezTo>
                    <a:cubicBezTo>
                      <a:pt x="29210" y="206325"/>
                      <a:pt x="26670" y="253471"/>
                      <a:pt x="25400" y="302242"/>
                    </a:cubicBezTo>
                    <a:cubicBezTo>
                      <a:pt x="20320" y="354265"/>
                      <a:pt x="26670" y="1625574"/>
                      <a:pt x="29210" y="1677597"/>
                    </a:cubicBezTo>
                    <a:cubicBezTo>
                      <a:pt x="29210" y="1732871"/>
                      <a:pt x="29210" y="1789771"/>
                      <a:pt x="30480" y="1845046"/>
                    </a:cubicBezTo>
                    <a:cubicBezTo>
                      <a:pt x="30480" y="1885688"/>
                      <a:pt x="33020" y="1926331"/>
                      <a:pt x="33020" y="1966974"/>
                    </a:cubicBezTo>
                    <a:cubicBezTo>
                      <a:pt x="33020" y="2010868"/>
                      <a:pt x="33020" y="2054763"/>
                      <a:pt x="31750" y="2097978"/>
                    </a:cubicBezTo>
                    <a:cubicBezTo>
                      <a:pt x="31750" y="2101788"/>
                      <a:pt x="31750" y="2104328"/>
                      <a:pt x="31750" y="2108138"/>
                    </a:cubicBezTo>
                    <a:cubicBezTo>
                      <a:pt x="31750" y="2118297"/>
                      <a:pt x="35560" y="2122107"/>
                      <a:pt x="44450" y="2122107"/>
                    </a:cubicBezTo>
                    <a:cubicBezTo>
                      <a:pt x="62683" y="2122107"/>
                      <a:pt x="84587" y="2123378"/>
                      <a:pt x="104927" y="2123378"/>
                    </a:cubicBezTo>
                    <a:cubicBezTo>
                      <a:pt x="134654" y="2123378"/>
                      <a:pt x="165946" y="2120838"/>
                      <a:pt x="195673" y="2123378"/>
                    </a:cubicBezTo>
                    <a:cubicBezTo>
                      <a:pt x="244175" y="2127188"/>
                      <a:pt x="292678" y="2129728"/>
                      <a:pt x="341180" y="2128457"/>
                    </a:cubicBezTo>
                    <a:cubicBezTo>
                      <a:pt x="372472" y="2127188"/>
                      <a:pt x="402199" y="2129728"/>
                      <a:pt x="433491" y="2129728"/>
                    </a:cubicBezTo>
                    <a:cubicBezTo>
                      <a:pt x="478864" y="2129728"/>
                      <a:pt x="524237" y="2128457"/>
                      <a:pt x="569610" y="2129728"/>
                    </a:cubicBezTo>
                    <a:cubicBezTo>
                      <a:pt x="636888" y="2130997"/>
                      <a:pt x="1375375" y="2120838"/>
                      <a:pt x="1444217" y="2123378"/>
                    </a:cubicBezTo>
                    <a:cubicBezTo>
                      <a:pt x="1473945" y="2124647"/>
                      <a:pt x="1503672" y="2125918"/>
                      <a:pt x="1531835" y="2125918"/>
                    </a:cubicBezTo>
                    <a:cubicBezTo>
                      <a:pt x="1583466" y="2128457"/>
                      <a:pt x="1633533" y="2124647"/>
                      <a:pt x="1685165" y="2128457"/>
                    </a:cubicBezTo>
                    <a:cubicBezTo>
                      <a:pt x="1727409" y="2130997"/>
                      <a:pt x="1769653" y="2130997"/>
                      <a:pt x="1811897" y="2133538"/>
                    </a:cubicBezTo>
                    <a:cubicBezTo>
                      <a:pt x="1874480" y="2137347"/>
                      <a:pt x="1937064" y="2139888"/>
                      <a:pt x="1999648" y="2141157"/>
                    </a:cubicBezTo>
                    <a:cubicBezTo>
                      <a:pt x="2023117" y="2141158"/>
                      <a:pt x="2041512" y="2139888"/>
                      <a:pt x="2061832" y="2139888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170" name="Google Shape;170;p16"/>
          <p:cNvGrpSpPr/>
          <p:nvPr/>
        </p:nvGrpSpPr>
        <p:grpSpPr>
          <a:xfrm>
            <a:off x="874037" y="3034388"/>
            <a:ext cx="1868625" cy="986844"/>
            <a:chOff x="0" y="-38100"/>
            <a:chExt cx="4983000" cy="2631585"/>
          </a:xfrm>
        </p:grpSpPr>
        <p:sp>
          <p:nvSpPr>
            <p:cNvPr id="171" name="Google Shape;171;p16"/>
            <p:cNvSpPr txBox="1"/>
            <p:nvPr/>
          </p:nvSpPr>
          <p:spPr>
            <a:xfrm>
              <a:off x="0" y="918885"/>
              <a:ext cx="4983000" cy="167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172" name="Google Shape;172;p16"/>
            <p:cNvSpPr txBox="1"/>
            <p:nvPr/>
          </p:nvSpPr>
          <p:spPr>
            <a:xfrm>
              <a:off x="0" y="-38100"/>
              <a:ext cx="4983000" cy="738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173" name="Google Shape;173;p16"/>
          <p:cNvGrpSpPr/>
          <p:nvPr/>
        </p:nvGrpSpPr>
        <p:grpSpPr>
          <a:xfrm>
            <a:off x="3683163" y="3034388"/>
            <a:ext cx="1868625" cy="986844"/>
            <a:chOff x="0" y="-38100"/>
            <a:chExt cx="4983000" cy="2631585"/>
          </a:xfrm>
        </p:grpSpPr>
        <p:sp>
          <p:nvSpPr>
            <p:cNvPr id="174" name="Google Shape;174;p16"/>
            <p:cNvSpPr txBox="1"/>
            <p:nvPr/>
          </p:nvSpPr>
          <p:spPr>
            <a:xfrm>
              <a:off x="0" y="918885"/>
              <a:ext cx="4983000" cy="167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175" name="Google Shape;175;p16"/>
            <p:cNvSpPr txBox="1"/>
            <p:nvPr/>
          </p:nvSpPr>
          <p:spPr>
            <a:xfrm>
              <a:off x="0" y="-38100"/>
              <a:ext cx="4983000" cy="738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176" name="Google Shape;176;p16"/>
          <p:cNvGrpSpPr/>
          <p:nvPr/>
        </p:nvGrpSpPr>
        <p:grpSpPr>
          <a:xfrm>
            <a:off x="6466922" y="3034388"/>
            <a:ext cx="1868625" cy="986844"/>
            <a:chOff x="0" y="-38100"/>
            <a:chExt cx="4983000" cy="2631585"/>
          </a:xfrm>
        </p:grpSpPr>
        <p:sp>
          <p:nvSpPr>
            <p:cNvPr id="177" name="Google Shape;177;p16"/>
            <p:cNvSpPr txBox="1"/>
            <p:nvPr/>
          </p:nvSpPr>
          <p:spPr>
            <a:xfrm>
              <a:off x="0" y="918885"/>
              <a:ext cx="4983000" cy="167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178" name="Google Shape;178;p16"/>
            <p:cNvSpPr txBox="1"/>
            <p:nvPr/>
          </p:nvSpPr>
          <p:spPr>
            <a:xfrm>
              <a:off x="0" y="-38100"/>
              <a:ext cx="4983000" cy="738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sp>
        <p:nvSpPr>
          <p:cNvPr id="179" name="Google Shape;179;p16"/>
          <p:cNvSpPr/>
          <p:nvPr/>
        </p:nvSpPr>
        <p:spPr>
          <a:xfrm>
            <a:off x="1589432" y="2327178"/>
            <a:ext cx="437378" cy="533529"/>
          </a:xfrm>
          <a:custGeom>
            <a:rect b="b" l="l" r="r" t="t"/>
            <a:pathLst>
              <a:path extrusionOk="0" h="1067058" w="874755">
                <a:moveTo>
                  <a:pt x="865530" y="816024"/>
                </a:moveTo>
                <a:lnTo>
                  <a:pt x="685124" y="537630"/>
                </a:lnTo>
                <a:cubicBezTo>
                  <a:pt x="680852" y="481930"/>
                  <a:pt x="670259" y="424970"/>
                  <a:pt x="653493" y="367668"/>
                </a:cubicBezTo>
                <a:cubicBezTo>
                  <a:pt x="635660" y="306735"/>
                  <a:pt x="610821" y="245204"/>
                  <a:pt x="579661" y="184763"/>
                </a:cubicBezTo>
                <a:cubicBezTo>
                  <a:pt x="526139" y="81051"/>
                  <a:pt x="473579" y="17898"/>
                  <a:pt x="471400" y="15292"/>
                </a:cubicBezTo>
                <a:cubicBezTo>
                  <a:pt x="463434" y="5702"/>
                  <a:pt x="450705" y="0"/>
                  <a:pt x="437378" y="0"/>
                </a:cubicBezTo>
                <a:cubicBezTo>
                  <a:pt x="424051" y="0"/>
                  <a:pt x="411343" y="5702"/>
                  <a:pt x="403334" y="15292"/>
                </a:cubicBezTo>
                <a:cubicBezTo>
                  <a:pt x="401113" y="17962"/>
                  <a:pt x="348019" y="82205"/>
                  <a:pt x="295095" y="184763"/>
                </a:cubicBezTo>
                <a:cubicBezTo>
                  <a:pt x="263935" y="245183"/>
                  <a:pt x="239096" y="306714"/>
                  <a:pt x="221263" y="367646"/>
                </a:cubicBezTo>
                <a:cubicBezTo>
                  <a:pt x="204497" y="424970"/>
                  <a:pt x="193904" y="481930"/>
                  <a:pt x="189632" y="537630"/>
                </a:cubicBezTo>
                <a:lnTo>
                  <a:pt x="9248" y="816024"/>
                </a:lnTo>
                <a:cubicBezTo>
                  <a:pt x="3289" y="825186"/>
                  <a:pt x="0" y="836698"/>
                  <a:pt x="0" y="848444"/>
                </a:cubicBezTo>
                <a:lnTo>
                  <a:pt x="0" y="896370"/>
                </a:lnTo>
                <a:cubicBezTo>
                  <a:pt x="0" y="915955"/>
                  <a:pt x="13562" y="931866"/>
                  <a:pt x="30242" y="931866"/>
                </a:cubicBezTo>
                <a:lnTo>
                  <a:pt x="261799" y="931866"/>
                </a:lnTo>
                <a:cubicBezTo>
                  <a:pt x="267950" y="946133"/>
                  <a:pt x="274421" y="960421"/>
                  <a:pt x="281298" y="974730"/>
                </a:cubicBezTo>
                <a:cubicBezTo>
                  <a:pt x="287705" y="987993"/>
                  <a:pt x="301823" y="996793"/>
                  <a:pt x="317734" y="997668"/>
                </a:cubicBezTo>
                <a:lnTo>
                  <a:pt x="317734" y="1045188"/>
                </a:lnTo>
                <a:cubicBezTo>
                  <a:pt x="317734" y="1057255"/>
                  <a:pt x="327558" y="1067058"/>
                  <a:pt x="339604" y="1067058"/>
                </a:cubicBezTo>
                <a:lnTo>
                  <a:pt x="535152" y="1067058"/>
                </a:lnTo>
                <a:cubicBezTo>
                  <a:pt x="547198" y="1067058"/>
                  <a:pt x="557022" y="1057255"/>
                  <a:pt x="557022" y="1045188"/>
                </a:cubicBezTo>
                <a:lnTo>
                  <a:pt x="557022" y="997647"/>
                </a:lnTo>
                <a:cubicBezTo>
                  <a:pt x="567124" y="997092"/>
                  <a:pt x="576607" y="993418"/>
                  <a:pt x="583932" y="987054"/>
                </a:cubicBezTo>
                <a:cubicBezTo>
                  <a:pt x="587990" y="983530"/>
                  <a:pt x="591194" y="979386"/>
                  <a:pt x="593436" y="974730"/>
                </a:cubicBezTo>
                <a:cubicBezTo>
                  <a:pt x="600314" y="960421"/>
                  <a:pt x="606806" y="946133"/>
                  <a:pt x="612936" y="931866"/>
                </a:cubicBezTo>
                <a:lnTo>
                  <a:pt x="844514" y="931866"/>
                </a:lnTo>
                <a:cubicBezTo>
                  <a:pt x="861194" y="931866"/>
                  <a:pt x="874756" y="915955"/>
                  <a:pt x="874756" y="896370"/>
                </a:cubicBezTo>
                <a:lnTo>
                  <a:pt x="874756" y="848444"/>
                </a:lnTo>
                <a:cubicBezTo>
                  <a:pt x="874756" y="836698"/>
                  <a:pt x="871467" y="825186"/>
                  <a:pt x="865530" y="816024"/>
                </a:cubicBezTo>
                <a:close/>
                <a:moveTo>
                  <a:pt x="687174" y="580046"/>
                </a:moveTo>
                <a:lnTo>
                  <a:pt x="847611" y="827642"/>
                </a:lnTo>
                <a:cubicBezTo>
                  <a:pt x="849554" y="830632"/>
                  <a:pt x="851028" y="834092"/>
                  <a:pt x="852010" y="837765"/>
                </a:cubicBezTo>
                <a:lnTo>
                  <a:pt x="648026" y="837765"/>
                </a:lnTo>
                <a:cubicBezTo>
                  <a:pt x="674103" y="755048"/>
                  <a:pt x="687302" y="673335"/>
                  <a:pt x="687302" y="593586"/>
                </a:cubicBezTo>
                <a:cubicBezTo>
                  <a:pt x="687302" y="589080"/>
                  <a:pt x="687260" y="584573"/>
                  <a:pt x="687174" y="580046"/>
                </a:cubicBezTo>
                <a:close/>
                <a:moveTo>
                  <a:pt x="27167" y="827642"/>
                </a:moveTo>
                <a:lnTo>
                  <a:pt x="187582" y="580046"/>
                </a:lnTo>
                <a:cubicBezTo>
                  <a:pt x="187497" y="584573"/>
                  <a:pt x="187454" y="589080"/>
                  <a:pt x="187454" y="593586"/>
                </a:cubicBezTo>
                <a:cubicBezTo>
                  <a:pt x="187454" y="673335"/>
                  <a:pt x="200631" y="755048"/>
                  <a:pt x="226730" y="837765"/>
                </a:cubicBezTo>
                <a:lnTo>
                  <a:pt x="22746" y="837765"/>
                </a:lnTo>
                <a:cubicBezTo>
                  <a:pt x="23728" y="834092"/>
                  <a:pt x="25223" y="830632"/>
                  <a:pt x="27167" y="827642"/>
                </a:cubicBezTo>
                <a:close/>
                <a:moveTo>
                  <a:pt x="30242" y="910509"/>
                </a:moveTo>
                <a:cubicBezTo>
                  <a:pt x="26035" y="910509"/>
                  <a:pt x="21357" y="904700"/>
                  <a:pt x="21357" y="896370"/>
                </a:cubicBezTo>
                <a:lnTo>
                  <a:pt x="21357" y="859123"/>
                </a:lnTo>
                <a:lnTo>
                  <a:pt x="233757" y="859123"/>
                </a:lnTo>
                <a:cubicBezTo>
                  <a:pt x="239587" y="876230"/>
                  <a:pt x="245973" y="893359"/>
                  <a:pt x="252893" y="910509"/>
                </a:cubicBezTo>
                <a:lnTo>
                  <a:pt x="30242" y="910509"/>
                </a:lnTo>
                <a:close/>
                <a:moveTo>
                  <a:pt x="535665" y="1045188"/>
                </a:moveTo>
                <a:cubicBezTo>
                  <a:pt x="535665" y="1045466"/>
                  <a:pt x="535430" y="1045701"/>
                  <a:pt x="535152" y="1045701"/>
                </a:cubicBezTo>
                <a:lnTo>
                  <a:pt x="339604" y="1045701"/>
                </a:lnTo>
                <a:cubicBezTo>
                  <a:pt x="339326" y="1045701"/>
                  <a:pt x="339091" y="1045466"/>
                  <a:pt x="339091" y="1045188"/>
                </a:cubicBezTo>
                <a:lnTo>
                  <a:pt x="339091" y="997754"/>
                </a:lnTo>
                <a:lnTo>
                  <a:pt x="535665" y="997754"/>
                </a:lnTo>
                <a:lnTo>
                  <a:pt x="535665" y="1045188"/>
                </a:lnTo>
                <a:close/>
                <a:moveTo>
                  <a:pt x="574193" y="965461"/>
                </a:moveTo>
                <a:cubicBezTo>
                  <a:pt x="573211" y="967490"/>
                  <a:pt x="571801" y="969327"/>
                  <a:pt x="569943" y="970907"/>
                </a:cubicBezTo>
                <a:cubicBezTo>
                  <a:pt x="565928" y="974389"/>
                  <a:pt x="560268" y="976396"/>
                  <a:pt x="554417" y="976396"/>
                </a:cubicBezTo>
                <a:lnTo>
                  <a:pt x="546343" y="976396"/>
                </a:lnTo>
                <a:lnTo>
                  <a:pt x="328413" y="976396"/>
                </a:lnTo>
                <a:lnTo>
                  <a:pt x="320340" y="976396"/>
                </a:lnTo>
                <a:cubicBezTo>
                  <a:pt x="311647" y="976396"/>
                  <a:pt x="303702" y="971997"/>
                  <a:pt x="300541" y="965461"/>
                </a:cubicBezTo>
                <a:cubicBezTo>
                  <a:pt x="292767" y="949315"/>
                  <a:pt x="285506" y="933169"/>
                  <a:pt x="278714" y="917065"/>
                </a:cubicBezTo>
                <a:cubicBezTo>
                  <a:pt x="278693" y="917044"/>
                  <a:pt x="278693" y="917023"/>
                  <a:pt x="278671" y="917001"/>
                </a:cubicBezTo>
                <a:cubicBezTo>
                  <a:pt x="232304" y="807053"/>
                  <a:pt x="208811" y="698472"/>
                  <a:pt x="208811" y="593586"/>
                </a:cubicBezTo>
                <a:cubicBezTo>
                  <a:pt x="208811" y="522359"/>
                  <a:pt x="219896" y="448377"/>
                  <a:pt x="241766" y="373648"/>
                </a:cubicBezTo>
                <a:cubicBezTo>
                  <a:pt x="259215" y="314018"/>
                  <a:pt x="283541" y="253769"/>
                  <a:pt x="314082" y="194545"/>
                </a:cubicBezTo>
                <a:cubicBezTo>
                  <a:pt x="365938" y="94037"/>
                  <a:pt x="417580" y="31566"/>
                  <a:pt x="419737" y="28961"/>
                </a:cubicBezTo>
                <a:cubicBezTo>
                  <a:pt x="423731" y="24198"/>
                  <a:pt x="430309" y="21357"/>
                  <a:pt x="437378" y="21357"/>
                </a:cubicBezTo>
                <a:cubicBezTo>
                  <a:pt x="444447" y="21357"/>
                  <a:pt x="451025" y="24198"/>
                  <a:pt x="454998" y="28982"/>
                </a:cubicBezTo>
                <a:cubicBezTo>
                  <a:pt x="455532" y="29601"/>
                  <a:pt x="508242" y="92926"/>
                  <a:pt x="560674" y="194545"/>
                </a:cubicBezTo>
                <a:cubicBezTo>
                  <a:pt x="591215" y="253769"/>
                  <a:pt x="615541" y="314039"/>
                  <a:pt x="632990" y="373648"/>
                </a:cubicBezTo>
                <a:cubicBezTo>
                  <a:pt x="654860" y="448377"/>
                  <a:pt x="665945" y="522359"/>
                  <a:pt x="665945" y="593586"/>
                </a:cubicBezTo>
                <a:cubicBezTo>
                  <a:pt x="665945" y="713871"/>
                  <a:pt x="635062" y="838983"/>
                  <a:pt x="574193" y="965461"/>
                </a:cubicBezTo>
                <a:close/>
                <a:moveTo>
                  <a:pt x="853399" y="896370"/>
                </a:moveTo>
                <a:cubicBezTo>
                  <a:pt x="853399" y="904700"/>
                  <a:pt x="848721" y="910509"/>
                  <a:pt x="844514" y="910509"/>
                </a:cubicBezTo>
                <a:lnTo>
                  <a:pt x="621842" y="910509"/>
                </a:lnTo>
                <a:cubicBezTo>
                  <a:pt x="628783" y="893359"/>
                  <a:pt x="635169" y="876230"/>
                  <a:pt x="640999" y="859123"/>
                </a:cubicBezTo>
                <a:lnTo>
                  <a:pt x="853399" y="859123"/>
                </a:lnTo>
                <a:lnTo>
                  <a:pt x="853399" y="896370"/>
                </a:lnTo>
                <a:close/>
                <a:moveTo>
                  <a:pt x="437378" y="305582"/>
                </a:moveTo>
                <a:cubicBezTo>
                  <a:pt x="356263" y="305582"/>
                  <a:pt x="290247" y="371576"/>
                  <a:pt x="290247" y="452691"/>
                </a:cubicBezTo>
                <a:cubicBezTo>
                  <a:pt x="290247" y="533828"/>
                  <a:pt x="356263" y="599823"/>
                  <a:pt x="437378" y="599823"/>
                </a:cubicBezTo>
                <a:cubicBezTo>
                  <a:pt x="518493" y="599823"/>
                  <a:pt x="584509" y="533828"/>
                  <a:pt x="584509" y="452691"/>
                </a:cubicBezTo>
                <a:cubicBezTo>
                  <a:pt x="584509" y="371576"/>
                  <a:pt x="518493" y="305582"/>
                  <a:pt x="437378" y="305582"/>
                </a:cubicBezTo>
                <a:close/>
                <a:moveTo>
                  <a:pt x="437378" y="578465"/>
                </a:moveTo>
                <a:cubicBezTo>
                  <a:pt x="368031" y="578465"/>
                  <a:pt x="311604" y="522039"/>
                  <a:pt x="311604" y="452691"/>
                </a:cubicBezTo>
                <a:cubicBezTo>
                  <a:pt x="311604" y="383344"/>
                  <a:pt x="368031" y="326939"/>
                  <a:pt x="437378" y="326939"/>
                </a:cubicBezTo>
                <a:cubicBezTo>
                  <a:pt x="506725" y="326939"/>
                  <a:pt x="563152" y="383344"/>
                  <a:pt x="563152" y="452691"/>
                </a:cubicBezTo>
                <a:cubicBezTo>
                  <a:pt x="563152" y="522039"/>
                  <a:pt x="506725" y="578465"/>
                  <a:pt x="437378" y="578465"/>
                </a:cubicBezTo>
                <a:close/>
                <a:moveTo>
                  <a:pt x="437378" y="643242"/>
                </a:moveTo>
                <a:cubicBezTo>
                  <a:pt x="384540" y="643242"/>
                  <a:pt x="341547" y="686213"/>
                  <a:pt x="341547" y="739052"/>
                </a:cubicBezTo>
                <a:cubicBezTo>
                  <a:pt x="341547" y="791890"/>
                  <a:pt x="384540" y="834882"/>
                  <a:pt x="437378" y="834882"/>
                </a:cubicBezTo>
                <a:cubicBezTo>
                  <a:pt x="490216" y="834882"/>
                  <a:pt x="533209" y="791890"/>
                  <a:pt x="533209" y="739052"/>
                </a:cubicBezTo>
                <a:cubicBezTo>
                  <a:pt x="533209" y="686213"/>
                  <a:pt x="490216" y="643242"/>
                  <a:pt x="437378" y="643242"/>
                </a:cubicBezTo>
                <a:close/>
                <a:moveTo>
                  <a:pt x="437378" y="813525"/>
                </a:moveTo>
                <a:cubicBezTo>
                  <a:pt x="396308" y="813525"/>
                  <a:pt x="362905" y="780122"/>
                  <a:pt x="362905" y="739052"/>
                </a:cubicBezTo>
                <a:cubicBezTo>
                  <a:pt x="362905" y="698003"/>
                  <a:pt x="396308" y="664600"/>
                  <a:pt x="437378" y="664600"/>
                </a:cubicBezTo>
                <a:cubicBezTo>
                  <a:pt x="478448" y="664600"/>
                  <a:pt x="511851" y="698003"/>
                  <a:pt x="511851" y="739052"/>
                </a:cubicBezTo>
                <a:cubicBezTo>
                  <a:pt x="511851" y="780122"/>
                  <a:pt x="478448" y="813525"/>
                  <a:pt x="437378" y="81352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" name="Google Shape;180;p16"/>
          <p:cNvSpPr/>
          <p:nvPr/>
        </p:nvSpPr>
        <p:spPr>
          <a:xfrm>
            <a:off x="7121313" y="2322549"/>
            <a:ext cx="468871" cy="534160"/>
          </a:xfrm>
          <a:custGeom>
            <a:rect b="b" l="l" r="r" t="t"/>
            <a:pathLst>
              <a:path extrusionOk="0" h="1068319" w="937741">
                <a:moveTo>
                  <a:pt x="738323" y="573354"/>
                </a:moveTo>
                <a:cubicBezTo>
                  <a:pt x="727746" y="567491"/>
                  <a:pt x="714386" y="568796"/>
                  <a:pt x="705072" y="576564"/>
                </a:cubicBezTo>
                <a:cubicBezTo>
                  <a:pt x="637372" y="633146"/>
                  <a:pt x="551408" y="664305"/>
                  <a:pt x="463004" y="664305"/>
                </a:cubicBezTo>
                <a:cubicBezTo>
                  <a:pt x="376677" y="664305"/>
                  <a:pt x="292319" y="634452"/>
                  <a:pt x="225432" y="580224"/>
                </a:cubicBezTo>
                <a:cubicBezTo>
                  <a:pt x="215926" y="572520"/>
                  <a:pt x="202459" y="571471"/>
                  <a:pt x="191946" y="577591"/>
                </a:cubicBezTo>
                <a:cubicBezTo>
                  <a:pt x="134608" y="611040"/>
                  <a:pt x="86542" y="658955"/>
                  <a:pt x="52948" y="716179"/>
                </a:cubicBezTo>
                <a:cubicBezTo>
                  <a:pt x="18306" y="775158"/>
                  <a:pt x="0" y="842676"/>
                  <a:pt x="0" y="911435"/>
                </a:cubicBezTo>
                <a:lnTo>
                  <a:pt x="0" y="1057619"/>
                </a:lnTo>
                <a:cubicBezTo>
                  <a:pt x="0" y="1063526"/>
                  <a:pt x="4796" y="1068319"/>
                  <a:pt x="10705" y="1068319"/>
                </a:cubicBezTo>
                <a:lnTo>
                  <a:pt x="927036" y="1068319"/>
                </a:lnTo>
                <a:cubicBezTo>
                  <a:pt x="932945" y="1068319"/>
                  <a:pt x="937741" y="1063526"/>
                  <a:pt x="937741" y="1057619"/>
                </a:cubicBezTo>
                <a:lnTo>
                  <a:pt x="937741" y="911435"/>
                </a:lnTo>
                <a:cubicBezTo>
                  <a:pt x="937741" y="771049"/>
                  <a:pt x="861327" y="641492"/>
                  <a:pt x="738323" y="573354"/>
                </a:cubicBezTo>
                <a:close/>
                <a:moveTo>
                  <a:pt x="916331" y="1046919"/>
                </a:moveTo>
                <a:lnTo>
                  <a:pt x="21411" y="1046919"/>
                </a:lnTo>
                <a:lnTo>
                  <a:pt x="21411" y="911435"/>
                </a:lnTo>
                <a:cubicBezTo>
                  <a:pt x="21411" y="846485"/>
                  <a:pt x="38689" y="782712"/>
                  <a:pt x="71404" y="727029"/>
                </a:cubicBezTo>
                <a:cubicBezTo>
                  <a:pt x="103156" y="672972"/>
                  <a:pt x="148568" y="627689"/>
                  <a:pt x="202737" y="596081"/>
                </a:cubicBezTo>
                <a:cubicBezTo>
                  <a:pt x="205606" y="594412"/>
                  <a:pt x="209310" y="594712"/>
                  <a:pt x="211943" y="596852"/>
                </a:cubicBezTo>
                <a:cubicBezTo>
                  <a:pt x="282641" y="654140"/>
                  <a:pt x="371795" y="685705"/>
                  <a:pt x="463004" y="685705"/>
                </a:cubicBezTo>
                <a:cubicBezTo>
                  <a:pt x="556419" y="685705"/>
                  <a:pt x="647264" y="652770"/>
                  <a:pt x="718796" y="592978"/>
                </a:cubicBezTo>
                <a:cubicBezTo>
                  <a:pt x="721366" y="590838"/>
                  <a:pt x="725048" y="590453"/>
                  <a:pt x="727939" y="592058"/>
                </a:cubicBezTo>
                <a:cubicBezTo>
                  <a:pt x="844134" y="656430"/>
                  <a:pt x="916331" y="778818"/>
                  <a:pt x="916331" y="911435"/>
                </a:cubicBezTo>
                <a:lnTo>
                  <a:pt x="916331" y="1046919"/>
                </a:lnTo>
                <a:close/>
                <a:moveTo>
                  <a:pt x="463004" y="573846"/>
                </a:moveTo>
                <a:cubicBezTo>
                  <a:pt x="621293" y="573846"/>
                  <a:pt x="750077" y="445124"/>
                  <a:pt x="750077" y="286913"/>
                </a:cubicBezTo>
                <a:cubicBezTo>
                  <a:pt x="750077" y="128722"/>
                  <a:pt x="621293" y="0"/>
                  <a:pt x="463004" y="0"/>
                </a:cubicBezTo>
                <a:cubicBezTo>
                  <a:pt x="304716" y="0"/>
                  <a:pt x="175931" y="128722"/>
                  <a:pt x="175931" y="286934"/>
                </a:cubicBezTo>
                <a:cubicBezTo>
                  <a:pt x="175931" y="445146"/>
                  <a:pt x="304716" y="573846"/>
                  <a:pt x="463004" y="573846"/>
                </a:cubicBezTo>
                <a:close/>
                <a:moveTo>
                  <a:pt x="463004" y="21400"/>
                </a:moveTo>
                <a:cubicBezTo>
                  <a:pt x="609495" y="21400"/>
                  <a:pt x="728667" y="140514"/>
                  <a:pt x="728667" y="286934"/>
                </a:cubicBezTo>
                <a:cubicBezTo>
                  <a:pt x="728667" y="433354"/>
                  <a:pt x="609495" y="552468"/>
                  <a:pt x="463004" y="552468"/>
                </a:cubicBezTo>
                <a:cubicBezTo>
                  <a:pt x="316513" y="552468"/>
                  <a:pt x="197341" y="433354"/>
                  <a:pt x="197341" y="286934"/>
                </a:cubicBezTo>
                <a:cubicBezTo>
                  <a:pt x="197341" y="140514"/>
                  <a:pt x="316513" y="21400"/>
                  <a:pt x="463004" y="2140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16"/>
          <p:cNvSpPr/>
          <p:nvPr/>
        </p:nvSpPr>
        <p:spPr>
          <a:xfrm>
            <a:off x="4323705" y="2327178"/>
            <a:ext cx="496324" cy="528915"/>
          </a:xfrm>
          <a:custGeom>
            <a:rect b="b" l="l" r="r" t="t"/>
            <a:pathLst>
              <a:path extrusionOk="0" h="1057829" w="992648">
                <a:moveTo>
                  <a:pt x="961092" y="172977"/>
                </a:moveTo>
                <a:lnTo>
                  <a:pt x="807458" y="172977"/>
                </a:lnTo>
                <a:lnTo>
                  <a:pt x="807458" y="24285"/>
                </a:lnTo>
                <a:cubicBezTo>
                  <a:pt x="807458" y="10904"/>
                  <a:pt x="796552" y="0"/>
                  <a:pt x="783169" y="0"/>
                </a:cubicBezTo>
                <a:lnTo>
                  <a:pt x="209416" y="0"/>
                </a:lnTo>
                <a:cubicBezTo>
                  <a:pt x="196012" y="0"/>
                  <a:pt x="185127" y="10904"/>
                  <a:pt x="185127" y="24285"/>
                </a:cubicBezTo>
                <a:lnTo>
                  <a:pt x="185127" y="172977"/>
                </a:lnTo>
                <a:lnTo>
                  <a:pt x="31472" y="172977"/>
                </a:lnTo>
                <a:cubicBezTo>
                  <a:pt x="14149" y="172977"/>
                  <a:pt x="46" y="187078"/>
                  <a:pt x="4" y="204418"/>
                </a:cubicBezTo>
                <a:cubicBezTo>
                  <a:pt x="-462" y="452070"/>
                  <a:pt x="45363" y="603113"/>
                  <a:pt x="136210" y="653397"/>
                </a:cubicBezTo>
                <a:cubicBezTo>
                  <a:pt x="159885" y="666503"/>
                  <a:pt x="183751" y="671118"/>
                  <a:pt x="205605" y="671118"/>
                </a:cubicBezTo>
                <a:cubicBezTo>
                  <a:pt x="245353" y="671118"/>
                  <a:pt x="278430" y="655874"/>
                  <a:pt x="291750" y="648739"/>
                </a:cubicBezTo>
                <a:cubicBezTo>
                  <a:pt x="326289" y="678931"/>
                  <a:pt x="367540" y="701628"/>
                  <a:pt x="412942" y="714267"/>
                </a:cubicBezTo>
                <a:lnTo>
                  <a:pt x="386896" y="904373"/>
                </a:lnTo>
                <a:lnTo>
                  <a:pt x="344755" y="904373"/>
                </a:lnTo>
                <a:cubicBezTo>
                  <a:pt x="326289" y="904373"/>
                  <a:pt x="311275" y="919384"/>
                  <a:pt x="311275" y="937846"/>
                </a:cubicBezTo>
                <a:lnTo>
                  <a:pt x="311275" y="1024356"/>
                </a:lnTo>
                <a:cubicBezTo>
                  <a:pt x="311275" y="1042819"/>
                  <a:pt x="326289" y="1057830"/>
                  <a:pt x="344755" y="1057830"/>
                </a:cubicBezTo>
                <a:lnTo>
                  <a:pt x="647894" y="1057830"/>
                </a:lnTo>
                <a:cubicBezTo>
                  <a:pt x="666360" y="1057830"/>
                  <a:pt x="681374" y="1042819"/>
                  <a:pt x="681374" y="1024356"/>
                </a:cubicBezTo>
                <a:lnTo>
                  <a:pt x="681374" y="937846"/>
                </a:lnTo>
                <a:cubicBezTo>
                  <a:pt x="681374" y="919384"/>
                  <a:pt x="666360" y="904373"/>
                  <a:pt x="647894" y="904373"/>
                </a:cubicBezTo>
                <a:lnTo>
                  <a:pt x="605753" y="904373"/>
                </a:lnTo>
                <a:lnTo>
                  <a:pt x="579706" y="714267"/>
                </a:lnTo>
                <a:cubicBezTo>
                  <a:pt x="625108" y="701628"/>
                  <a:pt x="666360" y="678931"/>
                  <a:pt x="700899" y="648739"/>
                </a:cubicBezTo>
                <a:cubicBezTo>
                  <a:pt x="714218" y="655874"/>
                  <a:pt x="747296" y="671118"/>
                  <a:pt x="787044" y="671118"/>
                </a:cubicBezTo>
                <a:cubicBezTo>
                  <a:pt x="808898" y="671118"/>
                  <a:pt x="832742" y="666503"/>
                  <a:pt x="856439" y="653397"/>
                </a:cubicBezTo>
                <a:cubicBezTo>
                  <a:pt x="947285" y="603134"/>
                  <a:pt x="993111" y="452070"/>
                  <a:pt x="992645" y="204418"/>
                </a:cubicBezTo>
                <a:cubicBezTo>
                  <a:pt x="992539" y="187078"/>
                  <a:pt x="978415" y="172977"/>
                  <a:pt x="961092" y="172977"/>
                </a:cubicBezTo>
                <a:close/>
                <a:moveTo>
                  <a:pt x="660155" y="937846"/>
                </a:moveTo>
                <a:lnTo>
                  <a:pt x="660155" y="1024356"/>
                </a:lnTo>
                <a:cubicBezTo>
                  <a:pt x="660155" y="1031153"/>
                  <a:pt x="654628" y="1036657"/>
                  <a:pt x="647852" y="1036657"/>
                </a:cubicBezTo>
                <a:lnTo>
                  <a:pt x="344733" y="1036657"/>
                </a:lnTo>
                <a:cubicBezTo>
                  <a:pt x="337936" y="1036657"/>
                  <a:pt x="332430" y="1031131"/>
                  <a:pt x="332430" y="1024356"/>
                </a:cubicBezTo>
                <a:lnTo>
                  <a:pt x="332430" y="937846"/>
                </a:lnTo>
                <a:cubicBezTo>
                  <a:pt x="332430" y="931050"/>
                  <a:pt x="337957" y="925545"/>
                  <a:pt x="344733" y="925545"/>
                </a:cubicBezTo>
                <a:lnTo>
                  <a:pt x="647873" y="925545"/>
                </a:lnTo>
                <a:cubicBezTo>
                  <a:pt x="654649" y="925524"/>
                  <a:pt x="660155" y="931050"/>
                  <a:pt x="660155" y="937846"/>
                </a:cubicBezTo>
                <a:close/>
                <a:moveTo>
                  <a:pt x="209416" y="21172"/>
                </a:moveTo>
                <a:lnTo>
                  <a:pt x="783169" y="21172"/>
                </a:lnTo>
                <a:cubicBezTo>
                  <a:pt x="784884" y="21172"/>
                  <a:pt x="786282" y="22570"/>
                  <a:pt x="786282" y="24285"/>
                </a:cubicBezTo>
                <a:lnTo>
                  <a:pt x="786282" y="183500"/>
                </a:lnTo>
                <a:cubicBezTo>
                  <a:pt x="786282" y="183521"/>
                  <a:pt x="786282" y="183521"/>
                  <a:pt x="786282" y="183542"/>
                </a:cubicBezTo>
                <a:cubicBezTo>
                  <a:pt x="786282" y="183563"/>
                  <a:pt x="786282" y="183563"/>
                  <a:pt x="786282" y="183585"/>
                </a:cubicBezTo>
                <a:lnTo>
                  <a:pt x="786282" y="414489"/>
                </a:lnTo>
                <a:cubicBezTo>
                  <a:pt x="786282" y="574361"/>
                  <a:pt x="656195" y="704422"/>
                  <a:pt x="496293" y="704422"/>
                </a:cubicBezTo>
                <a:cubicBezTo>
                  <a:pt x="336390" y="704422"/>
                  <a:pt x="206304" y="574361"/>
                  <a:pt x="206304" y="414489"/>
                </a:cubicBezTo>
                <a:lnTo>
                  <a:pt x="206304" y="183606"/>
                </a:lnTo>
                <a:cubicBezTo>
                  <a:pt x="206304" y="183585"/>
                  <a:pt x="206304" y="183585"/>
                  <a:pt x="206304" y="183563"/>
                </a:cubicBezTo>
                <a:cubicBezTo>
                  <a:pt x="206304" y="183542"/>
                  <a:pt x="206304" y="183542"/>
                  <a:pt x="206304" y="183521"/>
                </a:cubicBezTo>
                <a:lnTo>
                  <a:pt x="206304" y="24306"/>
                </a:lnTo>
                <a:cubicBezTo>
                  <a:pt x="206304" y="22570"/>
                  <a:pt x="207701" y="21172"/>
                  <a:pt x="209416" y="21172"/>
                </a:cubicBezTo>
                <a:close/>
                <a:moveTo>
                  <a:pt x="146290" y="634766"/>
                </a:moveTo>
                <a:cubicBezTo>
                  <a:pt x="42335" y="577029"/>
                  <a:pt x="20883" y="368884"/>
                  <a:pt x="21180" y="204461"/>
                </a:cubicBezTo>
                <a:cubicBezTo>
                  <a:pt x="21180" y="198765"/>
                  <a:pt x="25817" y="194150"/>
                  <a:pt x="31472" y="194150"/>
                </a:cubicBezTo>
                <a:lnTo>
                  <a:pt x="185106" y="194150"/>
                </a:lnTo>
                <a:lnTo>
                  <a:pt x="185106" y="414511"/>
                </a:lnTo>
                <a:cubicBezTo>
                  <a:pt x="185106" y="499708"/>
                  <a:pt x="219539" y="577008"/>
                  <a:pt x="275211" y="633241"/>
                </a:cubicBezTo>
                <a:cubicBezTo>
                  <a:pt x="252150" y="644060"/>
                  <a:pt x="197664" y="663306"/>
                  <a:pt x="146290" y="634766"/>
                </a:cubicBezTo>
                <a:close/>
                <a:moveTo>
                  <a:pt x="584344" y="904352"/>
                </a:moveTo>
                <a:lnTo>
                  <a:pt x="408241" y="904352"/>
                </a:lnTo>
                <a:lnTo>
                  <a:pt x="433611" y="719264"/>
                </a:lnTo>
                <a:cubicBezTo>
                  <a:pt x="453855" y="723414"/>
                  <a:pt x="474841" y="725616"/>
                  <a:pt x="496293" y="725616"/>
                </a:cubicBezTo>
                <a:cubicBezTo>
                  <a:pt x="517765" y="725616"/>
                  <a:pt x="538730" y="723435"/>
                  <a:pt x="558975" y="719264"/>
                </a:cubicBezTo>
                <a:lnTo>
                  <a:pt x="584344" y="904352"/>
                </a:lnTo>
                <a:close/>
                <a:moveTo>
                  <a:pt x="846295" y="634766"/>
                </a:moveTo>
                <a:cubicBezTo>
                  <a:pt x="826453" y="645796"/>
                  <a:pt x="806145" y="649671"/>
                  <a:pt x="787340" y="649671"/>
                </a:cubicBezTo>
                <a:cubicBezTo>
                  <a:pt x="757503" y="649671"/>
                  <a:pt x="731520" y="639847"/>
                  <a:pt x="717331" y="633220"/>
                </a:cubicBezTo>
                <a:cubicBezTo>
                  <a:pt x="773004" y="576986"/>
                  <a:pt x="807458" y="499687"/>
                  <a:pt x="807458" y="414489"/>
                </a:cubicBezTo>
                <a:lnTo>
                  <a:pt x="807458" y="194150"/>
                </a:lnTo>
                <a:lnTo>
                  <a:pt x="961092" y="194150"/>
                </a:lnTo>
                <a:cubicBezTo>
                  <a:pt x="966768" y="194150"/>
                  <a:pt x="971384" y="198786"/>
                  <a:pt x="971384" y="204461"/>
                </a:cubicBezTo>
                <a:cubicBezTo>
                  <a:pt x="971702" y="368884"/>
                  <a:pt x="950250" y="577029"/>
                  <a:pt x="846295" y="634766"/>
                </a:cubicBezTo>
                <a:close/>
                <a:moveTo>
                  <a:pt x="434881" y="981101"/>
                </a:moveTo>
                <a:cubicBezTo>
                  <a:pt x="434881" y="975258"/>
                  <a:pt x="439625" y="970515"/>
                  <a:pt x="445469" y="970515"/>
                </a:cubicBezTo>
                <a:lnTo>
                  <a:pt x="547116" y="970515"/>
                </a:lnTo>
                <a:cubicBezTo>
                  <a:pt x="552960" y="970515"/>
                  <a:pt x="557704" y="975258"/>
                  <a:pt x="557704" y="981101"/>
                </a:cubicBezTo>
                <a:cubicBezTo>
                  <a:pt x="557704" y="986945"/>
                  <a:pt x="552960" y="991688"/>
                  <a:pt x="547116" y="991688"/>
                </a:cubicBezTo>
                <a:lnTo>
                  <a:pt x="445469" y="991688"/>
                </a:lnTo>
                <a:cubicBezTo>
                  <a:pt x="439625" y="991688"/>
                  <a:pt x="434881" y="986945"/>
                  <a:pt x="434881" y="981101"/>
                </a:cubicBezTo>
                <a:close/>
                <a:moveTo>
                  <a:pt x="409978" y="365645"/>
                </a:moveTo>
                <a:lnTo>
                  <a:pt x="394943" y="453340"/>
                </a:lnTo>
                <a:cubicBezTo>
                  <a:pt x="393926" y="459226"/>
                  <a:pt x="396298" y="465049"/>
                  <a:pt x="401126" y="468563"/>
                </a:cubicBezTo>
                <a:cubicBezTo>
                  <a:pt x="403858" y="470553"/>
                  <a:pt x="407055" y="471549"/>
                  <a:pt x="410253" y="471549"/>
                </a:cubicBezTo>
                <a:cubicBezTo>
                  <a:pt x="412731" y="471549"/>
                  <a:pt x="415208" y="470956"/>
                  <a:pt x="417517" y="469749"/>
                </a:cubicBezTo>
                <a:lnTo>
                  <a:pt x="496271" y="428357"/>
                </a:lnTo>
                <a:lnTo>
                  <a:pt x="575026" y="469749"/>
                </a:lnTo>
                <a:cubicBezTo>
                  <a:pt x="580299" y="472522"/>
                  <a:pt x="586589" y="472078"/>
                  <a:pt x="591417" y="468563"/>
                </a:cubicBezTo>
                <a:cubicBezTo>
                  <a:pt x="596245" y="465049"/>
                  <a:pt x="598617" y="459226"/>
                  <a:pt x="597600" y="453340"/>
                </a:cubicBezTo>
                <a:lnTo>
                  <a:pt x="582565" y="365645"/>
                </a:lnTo>
                <a:lnTo>
                  <a:pt x="646285" y="303547"/>
                </a:lnTo>
                <a:cubicBezTo>
                  <a:pt x="650562" y="299376"/>
                  <a:pt x="652066" y="293278"/>
                  <a:pt x="650223" y="287604"/>
                </a:cubicBezTo>
                <a:cubicBezTo>
                  <a:pt x="648381" y="281930"/>
                  <a:pt x="643574" y="277865"/>
                  <a:pt x="637666" y="277018"/>
                </a:cubicBezTo>
                <a:lnTo>
                  <a:pt x="549615" y="264230"/>
                </a:lnTo>
                <a:lnTo>
                  <a:pt x="510227" y="184453"/>
                </a:lnTo>
                <a:cubicBezTo>
                  <a:pt x="510227" y="184453"/>
                  <a:pt x="510227" y="184453"/>
                  <a:pt x="510227" y="184453"/>
                </a:cubicBezTo>
                <a:cubicBezTo>
                  <a:pt x="507580" y="179096"/>
                  <a:pt x="502243" y="175772"/>
                  <a:pt x="496271" y="175772"/>
                </a:cubicBezTo>
                <a:cubicBezTo>
                  <a:pt x="490300" y="175772"/>
                  <a:pt x="484963" y="179096"/>
                  <a:pt x="482316" y="184453"/>
                </a:cubicBezTo>
                <a:lnTo>
                  <a:pt x="442928" y="264230"/>
                </a:lnTo>
                <a:lnTo>
                  <a:pt x="354856" y="277018"/>
                </a:lnTo>
                <a:cubicBezTo>
                  <a:pt x="348947" y="277886"/>
                  <a:pt x="344140" y="281930"/>
                  <a:pt x="342298" y="287604"/>
                </a:cubicBezTo>
                <a:cubicBezTo>
                  <a:pt x="340456" y="293278"/>
                  <a:pt x="341959" y="299397"/>
                  <a:pt x="346237" y="303547"/>
                </a:cubicBezTo>
                <a:lnTo>
                  <a:pt x="409978" y="365645"/>
                </a:lnTo>
                <a:close/>
                <a:moveTo>
                  <a:pt x="451505" y="284365"/>
                </a:moveTo>
                <a:cubicBezTo>
                  <a:pt x="454956" y="283857"/>
                  <a:pt x="457942" y="281697"/>
                  <a:pt x="459488" y="278563"/>
                </a:cubicBezTo>
                <a:lnTo>
                  <a:pt x="496293" y="203995"/>
                </a:lnTo>
                <a:lnTo>
                  <a:pt x="533097" y="278563"/>
                </a:lnTo>
                <a:cubicBezTo>
                  <a:pt x="534643" y="281697"/>
                  <a:pt x="537629" y="283857"/>
                  <a:pt x="541059" y="284365"/>
                </a:cubicBezTo>
                <a:lnTo>
                  <a:pt x="623372" y="296327"/>
                </a:lnTo>
                <a:lnTo>
                  <a:pt x="563803" y="354381"/>
                </a:lnTo>
                <a:cubicBezTo>
                  <a:pt x="561304" y="356816"/>
                  <a:pt x="560160" y="360310"/>
                  <a:pt x="560753" y="363761"/>
                </a:cubicBezTo>
                <a:lnTo>
                  <a:pt x="574815" y="445718"/>
                </a:lnTo>
                <a:lnTo>
                  <a:pt x="501184" y="407016"/>
                </a:lnTo>
                <a:cubicBezTo>
                  <a:pt x="498093" y="405385"/>
                  <a:pt x="494408" y="405385"/>
                  <a:pt x="491337" y="407016"/>
                </a:cubicBezTo>
                <a:lnTo>
                  <a:pt x="417707" y="445718"/>
                </a:lnTo>
                <a:lnTo>
                  <a:pt x="431768" y="363761"/>
                </a:lnTo>
                <a:cubicBezTo>
                  <a:pt x="432361" y="360331"/>
                  <a:pt x="431218" y="356816"/>
                  <a:pt x="428719" y="354381"/>
                </a:cubicBezTo>
                <a:lnTo>
                  <a:pt x="369150" y="296327"/>
                </a:lnTo>
                <a:lnTo>
                  <a:pt x="451505" y="28436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" name="Google Shape;182;p16"/>
          <p:cNvSpPr/>
          <p:nvPr/>
        </p:nvSpPr>
        <p:spPr>
          <a:xfrm>
            <a:off x="2865937" y="1306800"/>
            <a:ext cx="1634276" cy="247383"/>
          </a:xfrm>
          <a:custGeom>
            <a:rect b="b" l="l" r="r" t="t"/>
            <a:pathLst>
              <a:path extrusionOk="0" h="494765" w="3268551">
                <a:moveTo>
                  <a:pt x="2722271" y="354610"/>
                </a:moveTo>
                <a:cubicBezTo>
                  <a:pt x="2724027" y="387808"/>
                  <a:pt x="2725608" y="419777"/>
                  <a:pt x="2727541" y="456664"/>
                </a:cubicBezTo>
                <a:cubicBezTo>
                  <a:pt x="2710854" y="455962"/>
                  <a:pt x="2694869" y="456313"/>
                  <a:pt x="2679060" y="454381"/>
                </a:cubicBezTo>
                <a:cubicBezTo>
                  <a:pt x="2590004" y="443490"/>
                  <a:pt x="2501124" y="429965"/>
                  <a:pt x="2411716" y="421534"/>
                </a:cubicBezTo>
                <a:cubicBezTo>
                  <a:pt x="2322836" y="413102"/>
                  <a:pt x="2233428" y="408887"/>
                  <a:pt x="2144197" y="403793"/>
                </a:cubicBezTo>
                <a:cubicBezTo>
                  <a:pt x="2078854" y="400104"/>
                  <a:pt x="2012633" y="402914"/>
                  <a:pt x="1948168" y="393429"/>
                </a:cubicBezTo>
                <a:cubicBezTo>
                  <a:pt x="1893891" y="385349"/>
                  <a:pt x="1841371" y="394834"/>
                  <a:pt x="1787972" y="392902"/>
                </a:cubicBezTo>
                <a:cubicBezTo>
                  <a:pt x="1731412" y="390794"/>
                  <a:pt x="1674676" y="389916"/>
                  <a:pt x="1617940" y="389389"/>
                </a:cubicBezTo>
                <a:cubicBezTo>
                  <a:pt x="1600024" y="389214"/>
                  <a:pt x="1581931" y="392551"/>
                  <a:pt x="1564015" y="393254"/>
                </a:cubicBezTo>
                <a:cubicBezTo>
                  <a:pt x="1491119" y="396415"/>
                  <a:pt x="1418223" y="397645"/>
                  <a:pt x="1345502" y="402914"/>
                </a:cubicBezTo>
                <a:cubicBezTo>
                  <a:pt x="1281740" y="407657"/>
                  <a:pt x="1218505" y="417142"/>
                  <a:pt x="1154919" y="423993"/>
                </a:cubicBezTo>
                <a:cubicBezTo>
                  <a:pt x="1101520" y="429789"/>
                  <a:pt x="1047770" y="432776"/>
                  <a:pt x="994723" y="440329"/>
                </a:cubicBezTo>
                <a:cubicBezTo>
                  <a:pt x="943608" y="447530"/>
                  <a:pt x="893196" y="459650"/>
                  <a:pt x="842256" y="467906"/>
                </a:cubicBezTo>
                <a:cubicBezTo>
                  <a:pt x="781832" y="477743"/>
                  <a:pt x="721231" y="487052"/>
                  <a:pt x="660455" y="494254"/>
                </a:cubicBezTo>
                <a:cubicBezTo>
                  <a:pt x="624271" y="498470"/>
                  <a:pt x="602666" y="476162"/>
                  <a:pt x="610043" y="444720"/>
                </a:cubicBezTo>
                <a:cubicBezTo>
                  <a:pt x="612151" y="435937"/>
                  <a:pt x="619704" y="426452"/>
                  <a:pt x="627433" y="421358"/>
                </a:cubicBezTo>
                <a:cubicBezTo>
                  <a:pt x="637094" y="414859"/>
                  <a:pt x="649389" y="410995"/>
                  <a:pt x="660982" y="408535"/>
                </a:cubicBezTo>
                <a:cubicBezTo>
                  <a:pt x="712097" y="398347"/>
                  <a:pt x="763564" y="389565"/>
                  <a:pt x="814679" y="379728"/>
                </a:cubicBezTo>
                <a:cubicBezTo>
                  <a:pt x="836635" y="375513"/>
                  <a:pt x="857889" y="368311"/>
                  <a:pt x="880022" y="364973"/>
                </a:cubicBezTo>
                <a:cubicBezTo>
                  <a:pt x="976280" y="350394"/>
                  <a:pt x="1072713" y="336693"/>
                  <a:pt x="1169147" y="322465"/>
                </a:cubicBezTo>
                <a:cubicBezTo>
                  <a:pt x="1170552" y="322290"/>
                  <a:pt x="1171957" y="321060"/>
                  <a:pt x="1173362" y="321060"/>
                </a:cubicBezTo>
                <a:cubicBezTo>
                  <a:pt x="1218857" y="321587"/>
                  <a:pt x="1264351" y="322114"/>
                  <a:pt x="1309845" y="322641"/>
                </a:cubicBezTo>
                <a:cubicBezTo>
                  <a:pt x="1315641" y="322641"/>
                  <a:pt x="1323194" y="324222"/>
                  <a:pt x="1327059" y="321411"/>
                </a:cubicBezTo>
                <a:cubicBezTo>
                  <a:pt x="1362892" y="295766"/>
                  <a:pt x="1403292" y="301738"/>
                  <a:pt x="1443165" y="302090"/>
                </a:cubicBezTo>
                <a:cubicBezTo>
                  <a:pt x="1456339" y="302265"/>
                  <a:pt x="1469689" y="296996"/>
                  <a:pt x="1483039" y="296644"/>
                </a:cubicBezTo>
                <a:cubicBezTo>
                  <a:pt x="1509562" y="295766"/>
                  <a:pt x="1536261" y="296644"/>
                  <a:pt x="1562961" y="296644"/>
                </a:cubicBezTo>
                <a:cubicBezTo>
                  <a:pt x="1584917" y="296644"/>
                  <a:pt x="1607225" y="303670"/>
                  <a:pt x="1628831" y="290848"/>
                </a:cubicBezTo>
                <a:cubicBezTo>
                  <a:pt x="1635681" y="286808"/>
                  <a:pt x="1646220" y="288916"/>
                  <a:pt x="1655179" y="288916"/>
                </a:cubicBezTo>
                <a:cubicBezTo>
                  <a:pt x="1721575" y="288740"/>
                  <a:pt x="1787972" y="288740"/>
                  <a:pt x="1854369" y="288740"/>
                </a:cubicBezTo>
                <a:cubicBezTo>
                  <a:pt x="1855950" y="288740"/>
                  <a:pt x="1857882" y="288213"/>
                  <a:pt x="1858760" y="288916"/>
                </a:cubicBezTo>
                <a:cubicBezTo>
                  <a:pt x="1885987" y="309467"/>
                  <a:pt x="1915145" y="293131"/>
                  <a:pt x="1943601" y="294361"/>
                </a:cubicBezTo>
                <a:cubicBezTo>
                  <a:pt x="2016321" y="297698"/>
                  <a:pt x="2088690" y="306305"/>
                  <a:pt x="2161411" y="307710"/>
                </a:cubicBezTo>
                <a:cubicBezTo>
                  <a:pt x="2208134" y="308589"/>
                  <a:pt x="2253804" y="327559"/>
                  <a:pt x="2301582" y="314385"/>
                </a:cubicBezTo>
                <a:cubicBezTo>
                  <a:pt x="2313351" y="311224"/>
                  <a:pt x="2327930" y="317371"/>
                  <a:pt x="2341104" y="320006"/>
                </a:cubicBezTo>
                <a:cubicBezTo>
                  <a:pt x="2371667" y="326330"/>
                  <a:pt x="2400826" y="335815"/>
                  <a:pt x="2433673" y="329316"/>
                </a:cubicBezTo>
                <a:cubicBezTo>
                  <a:pt x="2452644" y="325627"/>
                  <a:pt x="2474073" y="334761"/>
                  <a:pt x="2494449" y="336518"/>
                </a:cubicBezTo>
                <a:cubicBezTo>
                  <a:pt x="2571209" y="342665"/>
                  <a:pt x="2647794" y="348638"/>
                  <a:pt x="2722271" y="354610"/>
                </a:cubicBezTo>
                <a:close/>
                <a:moveTo>
                  <a:pt x="3170713" y="20166"/>
                </a:moveTo>
                <a:cubicBezTo>
                  <a:pt x="3124341" y="20693"/>
                  <a:pt x="3076914" y="28071"/>
                  <a:pt x="3032123" y="19991"/>
                </a:cubicBezTo>
                <a:cubicBezTo>
                  <a:pt x="2992777" y="12789"/>
                  <a:pt x="2955011" y="17707"/>
                  <a:pt x="2916719" y="15424"/>
                </a:cubicBezTo>
                <a:cubicBezTo>
                  <a:pt x="2832230" y="10681"/>
                  <a:pt x="2747916" y="3479"/>
                  <a:pt x="2663251" y="12262"/>
                </a:cubicBezTo>
                <a:cubicBezTo>
                  <a:pt x="2660617" y="12613"/>
                  <a:pt x="2657806" y="9100"/>
                  <a:pt x="2654996" y="8924"/>
                </a:cubicBezTo>
                <a:cubicBezTo>
                  <a:pt x="2592815" y="5411"/>
                  <a:pt x="2530633" y="-3898"/>
                  <a:pt x="2468277" y="7168"/>
                </a:cubicBezTo>
                <a:cubicBezTo>
                  <a:pt x="2457737" y="9100"/>
                  <a:pt x="2445969" y="15424"/>
                  <a:pt x="2437010" y="12613"/>
                </a:cubicBezTo>
                <a:cubicBezTo>
                  <a:pt x="2352345" y="-13559"/>
                  <a:pt x="2266276" y="10154"/>
                  <a:pt x="2180908" y="3830"/>
                </a:cubicBezTo>
                <a:cubicBezTo>
                  <a:pt x="2105377" y="-1615"/>
                  <a:pt x="2028617" y="8924"/>
                  <a:pt x="1952384" y="11208"/>
                </a:cubicBezTo>
                <a:cubicBezTo>
                  <a:pt x="1871759" y="13667"/>
                  <a:pt x="1790958" y="14194"/>
                  <a:pt x="1710334" y="16302"/>
                </a:cubicBezTo>
                <a:cubicBezTo>
                  <a:pt x="1670109" y="17356"/>
                  <a:pt x="1629885" y="19464"/>
                  <a:pt x="1589660" y="22801"/>
                </a:cubicBezTo>
                <a:cubicBezTo>
                  <a:pt x="1534681" y="27368"/>
                  <a:pt x="1479877" y="33516"/>
                  <a:pt x="1424898" y="38785"/>
                </a:cubicBezTo>
                <a:cubicBezTo>
                  <a:pt x="1376417" y="43528"/>
                  <a:pt x="1327937" y="47392"/>
                  <a:pt x="1279457" y="52838"/>
                </a:cubicBezTo>
                <a:cubicBezTo>
                  <a:pt x="1249947" y="56175"/>
                  <a:pt x="1220789" y="63728"/>
                  <a:pt x="1191279" y="65660"/>
                </a:cubicBezTo>
                <a:cubicBezTo>
                  <a:pt x="1122072" y="70403"/>
                  <a:pt x="1051459" y="66539"/>
                  <a:pt x="983657" y="78659"/>
                </a:cubicBezTo>
                <a:cubicBezTo>
                  <a:pt x="938866" y="86563"/>
                  <a:pt x="894952" y="93940"/>
                  <a:pt x="849282" y="97278"/>
                </a:cubicBezTo>
                <a:cubicBezTo>
                  <a:pt x="785520" y="101845"/>
                  <a:pt x="722461" y="115546"/>
                  <a:pt x="659226" y="125558"/>
                </a:cubicBezTo>
                <a:cubicBezTo>
                  <a:pt x="643066" y="128193"/>
                  <a:pt x="626906" y="131706"/>
                  <a:pt x="610746" y="133989"/>
                </a:cubicBezTo>
                <a:cubicBezTo>
                  <a:pt x="531175" y="145231"/>
                  <a:pt x="450199" y="151203"/>
                  <a:pt x="372209" y="168944"/>
                </a:cubicBezTo>
                <a:cubicBezTo>
                  <a:pt x="328471" y="178957"/>
                  <a:pt x="284558" y="184578"/>
                  <a:pt x="241523" y="185456"/>
                </a:cubicBezTo>
                <a:cubicBezTo>
                  <a:pt x="163182" y="187037"/>
                  <a:pt x="88880" y="207764"/>
                  <a:pt x="10012" y="219884"/>
                </a:cubicBezTo>
                <a:cubicBezTo>
                  <a:pt x="6850" y="236922"/>
                  <a:pt x="4040" y="252907"/>
                  <a:pt x="0" y="276269"/>
                </a:cubicBezTo>
                <a:cubicBezTo>
                  <a:pt x="24240" y="287335"/>
                  <a:pt x="44967" y="303846"/>
                  <a:pt x="66748" y="305076"/>
                </a:cubicBezTo>
                <a:cubicBezTo>
                  <a:pt x="108027" y="307535"/>
                  <a:pt x="149832" y="301738"/>
                  <a:pt x="191286" y="298225"/>
                </a:cubicBezTo>
                <a:cubicBezTo>
                  <a:pt x="275775" y="291023"/>
                  <a:pt x="360440" y="285227"/>
                  <a:pt x="444578" y="275039"/>
                </a:cubicBezTo>
                <a:cubicBezTo>
                  <a:pt x="511326" y="266959"/>
                  <a:pt x="577196" y="251501"/>
                  <a:pt x="643944" y="242894"/>
                </a:cubicBezTo>
                <a:cubicBezTo>
                  <a:pt x="764266" y="227437"/>
                  <a:pt x="884764" y="214790"/>
                  <a:pt x="1005262" y="200386"/>
                </a:cubicBezTo>
                <a:cubicBezTo>
                  <a:pt x="1096602" y="189496"/>
                  <a:pt x="1186712" y="168593"/>
                  <a:pt x="1279281" y="165256"/>
                </a:cubicBezTo>
                <a:cubicBezTo>
                  <a:pt x="1335666" y="163148"/>
                  <a:pt x="1391699" y="152609"/>
                  <a:pt x="1448084" y="148042"/>
                </a:cubicBezTo>
                <a:cubicBezTo>
                  <a:pt x="1527128" y="141543"/>
                  <a:pt x="1606171" y="136800"/>
                  <a:pt x="1685215" y="131355"/>
                </a:cubicBezTo>
                <a:cubicBezTo>
                  <a:pt x="1758463" y="126436"/>
                  <a:pt x="1831710" y="120815"/>
                  <a:pt x="1905133" y="117302"/>
                </a:cubicBezTo>
                <a:cubicBezTo>
                  <a:pt x="1964855" y="114492"/>
                  <a:pt x="2024753" y="111506"/>
                  <a:pt x="2084299" y="113965"/>
                </a:cubicBezTo>
                <a:cubicBezTo>
                  <a:pt x="2144724" y="116600"/>
                  <a:pt x="2204797" y="109749"/>
                  <a:pt x="2265222" y="111330"/>
                </a:cubicBezTo>
                <a:cubicBezTo>
                  <a:pt x="2354278" y="113965"/>
                  <a:pt x="2443334" y="109749"/>
                  <a:pt x="2532566" y="113614"/>
                </a:cubicBezTo>
                <a:cubicBezTo>
                  <a:pt x="2644984" y="118356"/>
                  <a:pt x="2757577" y="117478"/>
                  <a:pt x="2870171" y="120464"/>
                </a:cubicBezTo>
                <a:cubicBezTo>
                  <a:pt x="2974684" y="123275"/>
                  <a:pt x="3079198" y="128369"/>
                  <a:pt x="3183711" y="131530"/>
                </a:cubicBezTo>
                <a:cubicBezTo>
                  <a:pt x="3210059" y="132233"/>
                  <a:pt x="3236583" y="129247"/>
                  <a:pt x="3262053" y="128017"/>
                </a:cubicBezTo>
                <a:cubicBezTo>
                  <a:pt x="3264336" y="89549"/>
                  <a:pt x="3266444" y="54945"/>
                  <a:pt x="3268552" y="19112"/>
                </a:cubicBezTo>
                <a:cubicBezTo>
                  <a:pt x="3235705" y="19464"/>
                  <a:pt x="3203209" y="19815"/>
                  <a:pt x="3170713" y="2016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7" name="Google Shape;187;p17"/>
          <p:cNvPicPr preferRelativeResize="0"/>
          <p:nvPr/>
        </p:nvPicPr>
        <p:blipFill rotWithShape="1">
          <a:blip r:embed="rId3">
            <a:alphaModFix/>
          </a:blip>
          <a:srcRect b="8855" l="0" r="0" t="8847"/>
          <a:stretch/>
        </p:blipFill>
        <p:spPr>
          <a:xfrm>
            <a:off x="6515780" y="2741282"/>
            <a:ext cx="2113870" cy="1160167"/>
          </a:xfrm>
          <a:prstGeom prst="rect">
            <a:avLst/>
          </a:prstGeom>
          <a:noFill/>
          <a:ln>
            <a:noFill/>
          </a:ln>
        </p:spPr>
      </p:pic>
      <p:pic>
        <p:nvPicPr>
          <p:cNvPr id="188" name="Google Shape;188;p17"/>
          <p:cNvPicPr preferRelativeResize="0"/>
          <p:nvPr/>
        </p:nvPicPr>
        <p:blipFill rotWithShape="1">
          <a:blip r:embed="rId4">
            <a:alphaModFix/>
          </a:blip>
          <a:srcRect b="9389" l="0" r="0" t="9389"/>
          <a:stretch/>
        </p:blipFill>
        <p:spPr>
          <a:xfrm>
            <a:off x="4181350" y="2756825"/>
            <a:ext cx="2113870" cy="11446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89" name="Google Shape;189;p17"/>
          <p:cNvPicPr preferRelativeResize="0"/>
          <p:nvPr/>
        </p:nvPicPr>
        <p:blipFill rotWithShape="1">
          <a:blip r:embed="rId5">
            <a:alphaModFix/>
          </a:blip>
          <a:srcRect b="5978" l="0" r="0" t="5978"/>
          <a:stretch/>
        </p:blipFill>
        <p:spPr>
          <a:xfrm>
            <a:off x="6515780" y="465013"/>
            <a:ext cx="2113870" cy="11446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90" name="Google Shape;190;p17"/>
          <p:cNvPicPr preferRelativeResize="0"/>
          <p:nvPr/>
        </p:nvPicPr>
        <p:blipFill rotWithShape="1">
          <a:blip r:embed="rId6">
            <a:alphaModFix/>
          </a:blip>
          <a:srcRect b="9389" l="0" r="0" t="9389"/>
          <a:stretch/>
        </p:blipFill>
        <p:spPr>
          <a:xfrm>
            <a:off x="4181350" y="465013"/>
            <a:ext cx="2113869" cy="1144624"/>
          </a:xfrm>
          <a:prstGeom prst="rect">
            <a:avLst/>
          </a:prstGeom>
          <a:noFill/>
          <a:ln>
            <a:noFill/>
          </a:ln>
        </p:spPr>
      </p:pic>
      <p:sp>
        <p:nvSpPr>
          <p:cNvPr id="191" name="Google Shape;191;p17"/>
          <p:cNvSpPr txBox="1"/>
          <p:nvPr/>
        </p:nvSpPr>
        <p:spPr>
          <a:xfrm>
            <a:off x="514350" y="2224124"/>
            <a:ext cx="32862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My Hobbies</a:t>
            </a:r>
            <a:endParaRPr sz="700">
              <a:solidFill>
                <a:schemeClr val="dk1"/>
              </a:solidFill>
            </a:endParaRPr>
          </a:p>
        </p:txBody>
      </p:sp>
      <p:grpSp>
        <p:nvGrpSpPr>
          <p:cNvPr id="192" name="Google Shape;192;p17"/>
          <p:cNvGrpSpPr/>
          <p:nvPr/>
        </p:nvGrpSpPr>
        <p:grpSpPr>
          <a:xfrm>
            <a:off x="4181350" y="1764135"/>
            <a:ext cx="2113875" cy="659463"/>
            <a:chOff x="0" y="-38100"/>
            <a:chExt cx="5637000" cy="1758567"/>
          </a:xfrm>
        </p:grpSpPr>
        <p:sp>
          <p:nvSpPr>
            <p:cNvPr id="193" name="Google Shape;193;p17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194" name="Google Shape;194;p17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195" name="Google Shape;195;p17"/>
          <p:cNvGrpSpPr/>
          <p:nvPr/>
        </p:nvGrpSpPr>
        <p:grpSpPr>
          <a:xfrm>
            <a:off x="6515780" y="1764135"/>
            <a:ext cx="2113875" cy="659463"/>
            <a:chOff x="0" y="-38100"/>
            <a:chExt cx="5637000" cy="1758567"/>
          </a:xfrm>
        </p:grpSpPr>
        <p:sp>
          <p:nvSpPr>
            <p:cNvPr id="196" name="Google Shape;196;p17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197" name="Google Shape;197;p17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198" name="Google Shape;198;p17"/>
          <p:cNvGrpSpPr/>
          <p:nvPr/>
        </p:nvGrpSpPr>
        <p:grpSpPr>
          <a:xfrm>
            <a:off x="4181350" y="3952307"/>
            <a:ext cx="2113875" cy="659463"/>
            <a:chOff x="0" y="-38100"/>
            <a:chExt cx="5637000" cy="1758567"/>
          </a:xfrm>
        </p:grpSpPr>
        <p:sp>
          <p:nvSpPr>
            <p:cNvPr id="199" name="Google Shape;199;p17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00" name="Google Shape;200;p17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201" name="Google Shape;201;p17"/>
          <p:cNvGrpSpPr/>
          <p:nvPr/>
        </p:nvGrpSpPr>
        <p:grpSpPr>
          <a:xfrm>
            <a:off x="6515780" y="3952307"/>
            <a:ext cx="2113875" cy="659463"/>
            <a:chOff x="0" y="-38100"/>
            <a:chExt cx="5637000" cy="1758567"/>
          </a:xfrm>
        </p:grpSpPr>
        <p:sp>
          <p:nvSpPr>
            <p:cNvPr id="202" name="Google Shape;202;p17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03" name="Google Shape;203;p17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dk2"/>
        </a:solidFill>
      </p:bgPr>
    </p:bg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8" name="Google Shape;208;p18"/>
          <p:cNvGrpSpPr/>
          <p:nvPr/>
        </p:nvGrpSpPr>
        <p:grpSpPr>
          <a:xfrm>
            <a:off x="717005" y="832425"/>
            <a:ext cx="5540928" cy="3613864"/>
            <a:chOff x="-3810" y="0"/>
            <a:chExt cx="4945491" cy="3225512"/>
          </a:xfrm>
        </p:grpSpPr>
        <p:sp>
          <p:nvSpPr>
            <p:cNvPr id="209" name="Google Shape;209;p18"/>
            <p:cNvSpPr/>
            <p:nvPr/>
          </p:nvSpPr>
          <p:spPr>
            <a:xfrm>
              <a:off x="10160" y="16510"/>
              <a:ext cx="4916281" cy="3198842"/>
            </a:xfrm>
            <a:custGeom>
              <a:rect b="b" l="l" r="r" t="t"/>
              <a:pathLst>
                <a:path extrusionOk="0" h="3198842" w="4916281">
                  <a:moveTo>
                    <a:pt x="4916281" y="3198842"/>
                  </a:moveTo>
                  <a:lnTo>
                    <a:pt x="0" y="3191222"/>
                  </a:lnTo>
                  <a:lnTo>
                    <a:pt x="0" y="1122669"/>
                  </a:lnTo>
                  <a:lnTo>
                    <a:pt x="17780" y="19050"/>
                  </a:lnTo>
                  <a:lnTo>
                    <a:pt x="2449542" y="0"/>
                  </a:lnTo>
                  <a:lnTo>
                    <a:pt x="4897231" y="50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210" name="Google Shape;210;p18"/>
            <p:cNvSpPr/>
            <p:nvPr/>
          </p:nvSpPr>
          <p:spPr>
            <a:xfrm>
              <a:off x="-3810" y="0"/>
              <a:ext cx="4945491" cy="3225512"/>
            </a:xfrm>
            <a:custGeom>
              <a:rect b="b" l="l" r="r" t="t"/>
              <a:pathLst>
                <a:path extrusionOk="0" h="3225512" w="4945491">
                  <a:moveTo>
                    <a:pt x="4911201" y="21590"/>
                  </a:moveTo>
                  <a:cubicBezTo>
                    <a:pt x="4912471" y="34290"/>
                    <a:pt x="4912471" y="44450"/>
                    <a:pt x="4913741" y="54610"/>
                  </a:cubicBezTo>
                  <a:cubicBezTo>
                    <a:pt x="4916281" y="112299"/>
                    <a:pt x="4917551" y="181750"/>
                    <a:pt x="4920091" y="248721"/>
                  </a:cubicBezTo>
                  <a:cubicBezTo>
                    <a:pt x="4920091" y="345456"/>
                    <a:pt x="4932791" y="2252872"/>
                    <a:pt x="4939141" y="2349607"/>
                  </a:cubicBezTo>
                  <a:cubicBezTo>
                    <a:pt x="4945491" y="2495949"/>
                    <a:pt x="4941681" y="2644772"/>
                    <a:pt x="4941681" y="2791115"/>
                  </a:cubicBezTo>
                  <a:cubicBezTo>
                    <a:pt x="4941681" y="2920095"/>
                    <a:pt x="4942951" y="3039153"/>
                    <a:pt x="4944221" y="3164552"/>
                  </a:cubicBezTo>
                  <a:cubicBezTo>
                    <a:pt x="4944221" y="3186142"/>
                    <a:pt x="4944221" y="3200112"/>
                    <a:pt x="4944221" y="3224242"/>
                  </a:cubicBezTo>
                  <a:cubicBezTo>
                    <a:pt x="4921361" y="3224242"/>
                    <a:pt x="4901041" y="3225512"/>
                    <a:pt x="4870241" y="3224242"/>
                  </a:cubicBezTo>
                  <a:cubicBezTo>
                    <a:pt x="4621137" y="3219162"/>
                    <a:pt x="4368200" y="3225512"/>
                    <a:pt x="4119096" y="3220432"/>
                  </a:cubicBezTo>
                  <a:cubicBezTo>
                    <a:pt x="3969633" y="3216621"/>
                    <a:pt x="3824004" y="3219162"/>
                    <a:pt x="3674541" y="3216621"/>
                  </a:cubicBezTo>
                  <a:cubicBezTo>
                    <a:pt x="3605558" y="3215352"/>
                    <a:pt x="3536576" y="3214082"/>
                    <a:pt x="3467593" y="3212812"/>
                  </a:cubicBezTo>
                  <a:cubicBezTo>
                    <a:pt x="3425437" y="3212812"/>
                    <a:pt x="3387113" y="3214082"/>
                    <a:pt x="3344957" y="3214082"/>
                  </a:cubicBezTo>
                  <a:cubicBezTo>
                    <a:pt x="3237651" y="3212812"/>
                    <a:pt x="2942558" y="3214082"/>
                    <a:pt x="2835252" y="3212812"/>
                  </a:cubicBezTo>
                  <a:cubicBezTo>
                    <a:pt x="2758604" y="3211542"/>
                    <a:pt x="1225655" y="3220432"/>
                    <a:pt x="1149008" y="3219162"/>
                  </a:cubicBezTo>
                  <a:cubicBezTo>
                    <a:pt x="1129846" y="3219162"/>
                    <a:pt x="1106852" y="3220432"/>
                    <a:pt x="1087690" y="3220432"/>
                  </a:cubicBezTo>
                  <a:cubicBezTo>
                    <a:pt x="1041701" y="3220432"/>
                    <a:pt x="999545" y="3221702"/>
                    <a:pt x="953557" y="3221702"/>
                  </a:cubicBezTo>
                  <a:cubicBezTo>
                    <a:pt x="838586" y="3221702"/>
                    <a:pt x="727447" y="3220432"/>
                    <a:pt x="612476" y="3219162"/>
                  </a:cubicBezTo>
                  <a:cubicBezTo>
                    <a:pt x="543493" y="3217892"/>
                    <a:pt x="474510" y="3216621"/>
                    <a:pt x="409360" y="3215352"/>
                  </a:cubicBezTo>
                  <a:cubicBezTo>
                    <a:pt x="286724" y="3214082"/>
                    <a:pt x="164088" y="3212812"/>
                    <a:pt x="48260" y="3212812"/>
                  </a:cubicBezTo>
                  <a:cubicBezTo>
                    <a:pt x="38100" y="3212812"/>
                    <a:pt x="29210" y="3212812"/>
                    <a:pt x="19050" y="3211542"/>
                  </a:cubicBezTo>
                  <a:cubicBezTo>
                    <a:pt x="10160" y="3210271"/>
                    <a:pt x="5080" y="3203921"/>
                    <a:pt x="7620" y="3195032"/>
                  </a:cubicBezTo>
                  <a:cubicBezTo>
                    <a:pt x="16510" y="3163173"/>
                    <a:pt x="12700" y="3101163"/>
                    <a:pt x="11430" y="3036673"/>
                  </a:cubicBezTo>
                  <a:cubicBezTo>
                    <a:pt x="10160" y="2905213"/>
                    <a:pt x="6350" y="2776233"/>
                    <a:pt x="7620" y="2644772"/>
                  </a:cubicBezTo>
                  <a:cubicBezTo>
                    <a:pt x="5080" y="2481067"/>
                    <a:pt x="0" y="454592"/>
                    <a:pt x="7620" y="288407"/>
                  </a:cubicBezTo>
                  <a:cubicBezTo>
                    <a:pt x="8890" y="256162"/>
                    <a:pt x="7620" y="221436"/>
                    <a:pt x="8890" y="189191"/>
                  </a:cubicBezTo>
                  <a:cubicBezTo>
                    <a:pt x="10160" y="137103"/>
                    <a:pt x="12700" y="80054"/>
                    <a:pt x="13970" y="44450"/>
                  </a:cubicBezTo>
                  <a:cubicBezTo>
                    <a:pt x="13970" y="41910"/>
                    <a:pt x="15240" y="39370"/>
                    <a:pt x="16510" y="38100"/>
                  </a:cubicBezTo>
                  <a:cubicBezTo>
                    <a:pt x="38100" y="35560"/>
                    <a:pt x="68279" y="30480"/>
                    <a:pt x="129597" y="29210"/>
                  </a:cubicBezTo>
                  <a:cubicBezTo>
                    <a:pt x="233071" y="25400"/>
                    <a:pt x="336545" y="22860"/>
                    <a:pt x="443851" y="20320"/>
                  </a:cubicBezTo>
                  <a:cubicBezTo>
                    <a:pt x="516666" y="17780"/>
                    <a:pt x="589482" y="16510"/>
                    <a:pt x="658464" y="13970"/>
                  </a:cubicBezTo>
                  <a:cubicBezTo>
                    <a:pt x="727447" y="11430"/>
                    <a:pt x="800262" y="8890"/>
                    <a:pt x="869245" y="8890"/>
                  </a:cubicBezTo>
                  <a:cubicBezTo>
                    <a:pt x="945892" y="7620"/>
                    <a:pt x="1022540" y="10160"/>
                    <a:pt x="1099187" y="8890"/>
                  </a:cubicBezTo>
                  <a:cubicBezTo>
                    <a:pt x="1194996" y="8890"/>
                    <a:pt x="2931061" y="6350"/>
                    <a:pt x="3026870" y="5080"/>
                  </a:cubicBezTo>
                  <a:cubicBezTo>
                    <a:pt x="3118847" y="3810"/>
                    <a:pt x="3210824" y="2540"/>
                    <a:pt x="3306633" y="2540"/>
                  </a:cubicBezTo>
                  <a:cubicBezTo>
                    <a:pt x="3463760" y="1270"/>
                    <a:pt x="3617055" y="0"/>
                    <a:pt x="3774183" y="0"/>
                  </a:cubicBezTo>
                  <a:cubicBezTo>
                    <a:pt x="3839333" y="0"/>
                    <a:pt x="3908316" y="2540"/>
                    <a:pt x="3973466" y="2540"/>
                  </a:cubicBezTo>
                  <a:cubicBezTo>
                    <a:pt x="4153587" y="3810"/>
                    <a:pt x="4337541" y="5080"/>
                    <a:pt x="4517663" y="7620"/>
                  </a:cubicBezTo>
                  <a:cubicBezTo>
                    <a:pt x="4613472" y="8890"/>
                    <a:pt x="4709281" y="12700"/>
                    <a:pt x="4805091" y="16510"/>
                  </a:cubicBezTo>
                  <a:cubicBezTo>
                    <a:pt x="4828085" y="16510"/>
                    <a:pt x="4851079" y="16510"/>
                    <a:pt x="4870241" y="16510"/>
                  </a:cubicBezTo>
                  <a:cubicBezTo>
                    <a:pt x="4892151" y="17780"/>
                    <a:pt x="4901041" y="20320"/>
                    <a:pt x="4911201" y="21590"/>
                  </a:cubicBezTo>
                  <a:close/>
                  <a:moveTo>
                    <a:pt x="4921361" y="3207732"/>
                  </a:moveTo>
                  <a:cubicBezTo>
                    <a:pt x="4922631" y="3191222"/>
                    <a:pt x="4923901" y="3178522"/>
                    <a:pt x="4923901" y="3165822"/>
                  </a:cubicBezTo>
                  <a:cubicBezTo>
                    <a:pt x="4922631" y="3026752"/>
                    <a:pt x="4921361" y="2895291"/>
                    <a:pt x="4921361" y="2753909"/>
                  </a:cubicBezTo>
                  <a:cubicBezTo>
                    <a:pt x="4921361" y="2689419"/>
                    <a:pt x="4923901" y="2624929"/>
                    <a:pt x="4922631" y="2560439"/>
                  </a:cubicBezTo>
                  <a:cubicBezTo>
                    <a:pt x="4922631" y="2500910"/>
                    <a:pt x="4921361" y="2438900"/>
                    <a:pt x="4920091" y="2379371"/>
                  </a:cubicBezTo>
                  <a:cubicBezTo>
                    <a:pt x="4915011" y="2287597"/>
                    <a:pt x="4903581" y="387622"/>
                    <a:pt x="4903581" y="295848"/>
                  </a:cubicBezTo>
                  <a:cubicBezTo>
                    <a:pt x="4901041" y="218956"/>
                    <a:pt x="4898501" y="139584"/>
                    <a:pt x="4895961" y="63500"/>
                  </a:cubicBezTo>
                  <a:cubicBezTo>
                    <a:pt x="4894691" y="44450"/>
                    <a:pt x="4893421" y="43180"/>
                    <a:pt x="4858744" y="41910"/>
                  </a:cubicBezTo>
                  <a:cubicBezTo>
                    <a:pt x="4847247" y="41910"/>
                    <a:pt x="4839582" y="41910"/>
                    <a:pt x="4828085" y="40640"/>
                  </a:cubicBezTo>
                  <a:cubicBezTo>
                    <a:pt x="4732276" y="36830"/>
                    <a:pt x="4632634" y="31750"/>
                    <a:pt x="4536825" y="30480"/>
                  </a:cubicBezTo>
                  <a:cubicBezTo>
                    <a:pt x="4303050" y="26670"/>
                    <a:pt x="4065443" y="25400"/>
                    <a:pt x="3831668" y="22860"/>
                  </a:cubicBezTo>
                  <a:cubicBezTo>
                    <a:pt x="3797177" y="22860"/>
                    <a:pt x="3758853" y="22860"/>
                    <a:pt x="3724362" y="22860"/>
                  </a:cubicBezTo>
                  <a:cubicBezTo>
                    <a:pt x="3666876" y="22860"/>
                    <a:pt x="3609391" y="22860"/>
                    <a:pt x="3555738" y="22860"/>
                  </a:cubicBezTo>
                  <a:cubicBezTo>
                    <a:pt x="3433102" y="22860"/>
                    <a:pt x="3310466" y="22860"/>
                    <a:pt x="3191662" y="24130"/>
                  </a:cubicBezTo>
                  <a:cubicBezTo>
                    <a:pt x="3088188" y="25400"/>
                    <a:pt x="1344459" y="29210"/>
                    <a:pt x="1240985" y="29210"/>
                  </a:cubicBezTo>
                  <a:cubicBezTo>
                    <a:pt x="1072360" y="29210"/>
                    <a:pt x="903736" y="26670"/>
                    <a:pt x="735112" y="33020"/>
                  </a:cubicBezTo>
                  <a:cubicBezTo>
                    <a:pt x="646967" y="36830"/>
                    <a:pt x="562655" y="36830"/>
                    <a:pt x="478343" y="38100"/>
                  </a:cubicBezTo>
                  <a:cubicBezTo>
                    <a:pt x="332713" y="41910"/>
                    <a:pt x="187083" y="45720"/>
                    <a:pt x="49530" y="50800"/>
                  </a:cubicBezTo>
                  <a:cubicBezTo>
                    <a:pt x="36830" y="50800"/>
                    <a:pt x="34290" y="53340"/>
                    <a:pt x="33020" y="72613"/>
                  </a:cubicBezTo>
                  <a:cubicBezTo>
                    <a:pt x="31750" y="117260"/>
                    <a:pt x="31750" y="161907"/>
                    <a:pt x="30480" y="206554"/>
                  </a:cubicBezTo>
                  <a:cubicBezTo>
                    <a:pt x="29210" y="280966"/>
                    <a:pt x="26670" y="352897"/>
                    <a:pt x="25400" y="427308"/>
                  </a:cubicBezTo>
                  <a:cubicBezTo>
                    <a:pt x="20320" y="506681"/>
                    <a:pt x="26670" y="2446342"/>
                    <a:pt x="29210" y="2525714"/>
                  </a:cubicBezTo>
                  <a:cubicBezTo>
                    <a:pt x="29210" y="2610047"/>
                    <a:pt x="29210" y="2696860"/>
                    <a:pt x="30480" y="2781193"/>
                  </a:cubicBezTo>
                  <a:cubicBezTo>
                    <a:pt x="30480" y="2843203"/>
                    <a:pt x="33020" y="2905213"/>
                    <a:pt x="33020" y="2967222"/>
                  </a:cubicBezTo>
                  <a:cubicBezTo>
                    <a:pt x="33020" y="3034193"/>
                    <a:pt x="33020" y="3101163"/>
                    <a:pt x="31750" y="3165822"/>
                  </a:cubicBezTo>
                  <a:cubicBezTo>
                    <a:pt x="31750" y="3169632"/>
                    <a:pt x="31750" y="3172172"/>
                    <a:pt x="31750" y="3175982"/>
                  </a:cubicBezTo>
                  <a:cubicBezTo>
                    <a:pt x="31750" y="3186142"/>
                    <a:pt x="35560" y="3189952"/>
                    <a:pt x="44450" y="3189952"/>
                  </a:cubicBezTo>
                  <a:cubicBezTo>
                    <a:pt x="75944" y="3189952"/>
                    <a:pt x="129597" y="3191222"/>
                    <a:pt x="179418" y="3191222"/>
                  </a:cubicBezTo>
                  <a:cubicBezTo>
                    <a:pt x="252233" y="3191222"/>
                    <a:pt x="328880" y="3188682"/>
                    <a:pt x="401695" y="3191222"/>
                  </a:cubicBezTo>
                  <a:cubicBezTo>
                    <a:pt x="520499" y="3195032"/>
                    <a:pt x="639302" y="3197572"/>
                    <a:pt x="758106" y="3196302"/>
                  </a:cubicBezTo>
                  <a:cubicBezTo>
                    <a:pt x="834753" y="3195032"/>
                    <a:pt x="907568" y="3197572"/>
                    <a:pt x="984216" y="3197572"/>
                  </a:cubicBezTo>
                  <a:cubicBezTo>
                    <a:pt x="1095355" y="3197572"/>
                    <a:pt x="1206493" y="3196302"/>
                    <a:pt x="1317632" y="3197572"/>
                  </a:cubicBezTo>
                  <a:cubicBezTo>
                    <a:pt x="1482424" y="3198842"/>
                    <a:pt x="3291304" y="3188682"/>
                    <a:pt x="3459928" y="3191222"/>
                  </a:cubicBezTo>
                  <a:cubicBezTo>
                    <a:pt x="3532743" y="3192492"/>
                    <a:pt x="3605558" y="3193762"/>
                    <a:pt x="3674541" y="3193762"/>
                  </a:cubicBezTo>
                  <a:cubicBezTo>
                    <a:pt x="3801009" y="3196302"/>
                    <a:pt x="3923645" y="3192492"/>
                    <a:pt x="4050113" y="3196302"/>
                  </a:cubicBezTo>
                  <a:cubicBezTo>
                    <a:pt x="4153588" y="3198842"/>
                    <a:pt x="4257062" y="3198842"/>
                    <a:pt x="4360536" y="3201382"/>
                  </a:cubicBezTo>
                  <a:cubicBezTo>
                    <a:pt x="4513830" y="3205192"/>
                    <a:pt x="4667125" y="3207732"/>
                    <a:pt x="4820420" y="3209002"/>
                  </a:cubicBezTo>
                  <a:cubicBezTo>
                    <a:pt x="4877906" y="3209002"/>
                    <a:pt x="4901041" y="3207732"/>
                    <a:pt x="4921361" y="320773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211" name="Google Shape;211;p1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74756" y="682965"/>
            <a:ext cx="5438444" cy="362563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12" name="Google Shape;212;p18"/>
          <p:cNvGrpSpPr/>
          <p:nvPr/>
        </p:nvGrpSpPr>
        <p:grpSpPr>
          <a:xfrm>
            <a:off x="6066052" y="1929548"/>
            <a:ext cx="2269510" cy="1530348"/>
            <a:chOff x="-3810" y="0"/>
            <a:chExt cx="2025625" cy="1365894"/>
          </a:xfrm>
        </p:grpSpPr>
        <p:sp>
          <p:nvSpPr>
            <p:cNvPr id="213" name="Google Shape;213;p18"/>
            <p:cNvSpPr/>
            <p:nvPr/>
          </p:nvSpPr>
          <p:spPr>
            <a:xfrm>
              <a:off x="10160" y="16510"/>
              <a:ext cx="1996415" cy="1339224"/>
            </a:xfrm>
            <a:custGeom>
              <a:rect b="b" l="l" r="r" t="t"/>
              <a:pathLst>
                <a:path extrusionOk="0" h="1339224" w="1996415">
                  <a:moveTo>
                    <a:pt x="1996415" y="1339224"/>
                  </a:moveTo>
                  <a:lnTo>
                    <a:pt x="0" y="1331604"/>
                  </a:lnTo>
                  <a:lnTo>
                    <a:pt x="0" y="477705"/>
                  </a:lnTo>
                  <a:lnTo>
                    <a:pt x="17780" y="19050"/>
                  </a:lnTo>
                  <a:lnTo>
                    <a:pt x="993363" y="0"/>
                  </a:lnTo>
                  <a:lnTo>
                    <a:pt x="1977365" y="508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</p:sp>
        <p:sp>
          <p:nvSpPr>
            <p:cNvPr id="214" name="Google Shape;214;p18"/>
            <p:cNvSpPr/>
            <p:nvPr/>
          </p:nvSpPr>
          <p:spPr>
            <a:xfrm>
              <a:off x="-3810" y="0"/>
              <a:ext cx="2025625" cy="1365894"/>
            </a:xfrm>
            <a:custGeom>
              <a:rect b="b" l="l" r="r" t="t"/>
              <a:pathLst>
                <a:path extrusionOk="0" h="1365894" w="2025625">
                  <a:moveTo>
                    <a:pt x="1991335" y="21590"/>
                  </a:moveTo>
                  <a:cubicBezTo>
                    <a:pt x="1992605" y="34290"/>
                    <a:pt x="1992605" y="44450"/>
                    <a:pt x="1993875" y="54610"/>
                  </a:cubicBezTo>
                  <a:cubicBezTo>
                    <a:pt x="1996415" y="83526"/>
                    <a:pt x="1997685" y="111302"/>
                    <a:pt x="2000225" y="138086"/>
                  </a:cubicBezTo>
                  <a:cubicBezTo>
                    <a:pt x="2000225" y="176774"/>
                    <a:pt x="2012925" y="939624"/>
                    <a:pt x="2019275" y="978312"/>
                  </a:cubicBezTo>
                  <a:cubicBezTo>
                    <a:pt x="2025625" y="1036840"/>
                    <a:pt x="2021815" y="1096361"/>
                    <a:pt x="2021815" y="1154889"/>
                  </a:cubicBezTo>
                  <a:cubicBezTo>
                    <a:pt x="2021815" y="1206473"/>
                    <a:pt x="2023085" y="1254089"/>
                    <a:pt x="2024355" y="1304934"/>
                  </a:cubicBezTo>
                  <a:cubicBezTo>
                    <a:pt x="2024355" y="1326524"/>
                    <a:pt x="2024355" y="1340494"/>
                    <a:pt x="2024355" y="1364624"/>
                  </a:cubicBezTo>
                  <a:cubicBezTo>
                    <a:pt x="2001495" y="1364624"/>
                    <a:pt x="1981175" y="1365894"/>
                    <a:pt x="1959846" y="1364624"/>
                  </a:cubicBezTo>
                  <a:cubicBezTo>
                    <a:pt x="1861258" y="1359544"/>
                    <a:pt x="1761153" y="1365894"/>
                    <a:pt x="1662565" y="1360814"/>
                  </a:cubicBezTo>
                  <a:cubicBezTo>
                    <a:pt x="1603412" y="1357004"/>
                    <a:pt x="1545776" y="1359544"/>
                    <a:pt x="1486623" y="1357004"/>
                  </a:cubicBezTo>
                  <a:cubicBezTo>
                    <a:pt x="1459321" y="1355734"/>
                    <a:pt x="1432020" y="1354464"/>
                    <a:pt x="1404719" y="1353194"/>
                  </a:cubicBezTo>
                  <a:cubicBezTo>
                    <a:pt x="1388035" y="1353194"/>
                    <a:pt x="1372867" y="1354464"/>
                    <a:pt x="1356183" y="1354464"/>
                  </a:cubicBezTo>
                  <a:cubicBezTo>
                    <a:pt x="1313714" y="1353194"/>
                    <a:pt x="1196925" y="1354464"/>
                    <a:pt x="1154456" y="1353194"/>
                  </a:cubicBezTo>
                  <a:cubicBezTo>
                    <a:pt x="1124122" y="1351924"/>
                    <a:pt x="517425" y="1360814"/>
                    <a:pt x="487090" y="1359544"/>
                  </a:cubicBezTo>
                  <a:cubicBezTo>
                    <a:pt x="479507" y="1359544"/>
                    <a:pt x="470406" y="1360814"/>
                    <a:pt x="462822" y="1360814"/>
                  </a:cubicBezTo>
                  <a:cubicBezTo>
                    <a:pt x="444622" y="1360814"/>
                    <a:pt x="427937" y="1362084"/>
                    <a:pt x="409737" y="1362084"/>
                  </a:cubicBezTo>
                  <a:cubicBezTo>
                    <a:pt x="364234" y="1362084"/>
                    <a:pt x="320249" y="1360814"/>
                    <a:pt x="274747" y="1359544"/>
                  </a:cubicBezTo>
                  <a:cubicBezTo>
                    <a:pt x="247445" y="1358274"/>
                    <a:pt x="220144" y="1357004"/>
                    <a:pt x="194359" y="1355734"/>
                  </a:cubicBezTo>
                  <a:cubicBezTo>
                    <a:pt x="145824" y="1354464"/>
                    <a:pt x="97288" y="1353194"/>
                    <a:pt x="48260" y="1353194"/>
                  </a:cubicBezTo>
                  <a:cubicBezTo>
                    <a:pt x="38100" y="1353194"/>
                    <a:pt x="29210" y="1353194"/>
                    <a:pt x="19050" y="1351924"/>
                  </a:cubicBezTo>
                  <a:cubicBezTo>
                    <a:pt x="10160" y="1350654"/>
                    <a:pt x="5080" y="1344304"/>
                    <a:pt x="7620" y="1335414"/>
                  </a:cubicBezTo>
                  <a:cubicBezTo>
                    <a:pt x="16510" y="1303689"/>
                    <a:pt x="12700" y="1278889"/>
                    <a:pt x="11430" y="1253097"/>
                  </a:cubicBezTo>
                  <a:cubicBezTo>
                    <a:pt x="10160" y="1200521"/>
                    <a:pt x="6350" y="1148937"/>
                    <a:pt x="7620" y="1096361"/>
                  </a:cubicBezTo>
                  <a:cubicBezTo>
                    <a:pt x="5080" y="1030888"/>
                    <a:pt x="0" y="220422"/>
                    <a:pt x="7620" y="153958"/>
                  </a:cubicBezTo>
                  <a:cubicBezTo>
                    <a:pt x="8890" y="141062"/>
                    <a:pt x="7620" y="127174"/>
                    <a:pt x="8890" y="114278"/>
                  </a:cubicBezTo>
                  <a:cubicBezTo>
                    <a:pt x="10160" y="93446"/>
                    <a:pt x="12700" y="70630"/>
                    <a:pt x="13970" y="44450"/>
                  </a:cubicBezTo>
                  <a:cubicBezTo>
                    <a:pt x="13970" y="41910"/>
                    <a:pt x="15240" y="39370"/>
                    <a:pt x="16510" y="38100"/>
                  </a:cubicBezTo>
                  <a:cubicBezTo>
                    <a:pt x="38100" y="35560"/>
                    <a:pt x="59369" y="30480"/>
                    <a:pt x="83637" y="29210"/>
                  </a:cubicBezTo>
                  <a:cubicBezTo>
                    <a:pt x="124589" y="25400"/>
                    <a:pt x="165541" y="22860"/>
                    <a:pt x="208010" y="20320"/>
                  </a:cubicBezTo>
                  <a:cubicBezTo>
                    <a:pt x="236828" y="17780"/>
                    <a:pt x="265646" y="16510"/>
                    <a:pt x="292947" y="13970"/>
                  </a:cubicBezTo>
                  <a:cubicBezTo>
                    <a:pt x="320249" y="11430"/>
                    <a:pt x="349067" y="8890"/>
                    <a:pt x="376368" y="8890"/>
                  </a:cubicBezTo>
                  <a:cubicBezTo>
                    <a:pt x="406703" y="7620"/>
                    <a:pt x="437038" y="10160"/>
                    <a:pt x="467373" y="8890"/>
                  </a:cubicBezTo>
                  <a:cubicBezTo>
                    <a:pt x="505291" y="8890"/>
                    <a:pt x="1192375" y="6350"/>
                    <a:pt x="1230293" y="5080"/>
                  </a:cubicBezTo>
                  <a:cubicBezTo>
                    <a:pt x="1266695" y="3810"/>
                    <a:pt x="1303097" y="2540"/>
                    <a:pt x="1341015" y="2540"/>
                  </a:cubicBezTo>
                  <a:cubicBezTo>
                    <a:pt x="1403202" y="1270"/>
                    <a:pt x="1463872" y="0"/>
                    <a:pt x="1526058" y="0"/>
                  </a:cubicBezTo>
                  <a:cubicBezTo>
                    <a:pt x="1551843" y="0"/>
                    <a:pt x="1579144" y="2540"/>
                    <a:pt x="1604928" y="2540"/>
                  </a:cubicBezTo>
                  <a:cubicBezTo>
                    <a:pt x="1676215" y="3810"/>
                    <a:pt x="1749019" y="5080"/>
                    <a:pt x="1820306" y="7620"/>
                  </a:cubicBezTo>
                  <a:cubicBezTo>
                    <a:pt x="1858224" y="8890"/>
                    <a:pt x="1896143" y="12700"/>
                    <a:pt x="1934061" y="16510"/>
                  </a:cubicBezTo>
                  <a:cubicBezTo>
                    <a:pt x="1943162" y="16510"/>
                    <a:pt x="1952262" y="16510"/>
                    <a:pt x="1959846" y="16510"/>
                  </a:cubicBezTo>
                  <a:cubicBezTo>
                    <a:pt x="1972285" y="17780"/>
                    <a:pt x="1981175" y="20320"/>
                    <a:pt x="1991335" y="21590"/>
                  </a:cubicBezTo>
                  <a:close/>
                  <a:moveTo>
                    <a:pt x="2001495" y="1348114"/>
                  </a:moveTo>
                  <a:cubicBezTo>
                    <a:pt x="2002765" y="1331604"/>
                    <a:pt x="2004035" y="1318904"/>
                    <a:pt x="2004035" y="1306204"/>
                  </a:cubicBezTo>
                  <a:cubicBezTo>
                    <a:pt x="2002765" y="1249129"/>
                    <a:pt x="2001495" y="1196553"/>
                    <a:pt x="2001495" y="1140009"/>
                  </a:cubicBezTo>
                  <a:cubicBezTo>
                    <a:pt x="2001495" y="1114217"/>
                    <a:pt x="2004035" y="1088425"/>
                    <a:pt x="2002765" y="1062633"/>
                  </a:cubicBezTo>
                  <a:cubicBezTo>
                    <a:pt x="2002765" y="1038824"/>
                    <a:pt x="2001495" y="1014024"/>
                    <a:pt x="2000225" y="990216"/>
                  </a:cubicBezTo>
                  <a:cubicBezTo>
                    <a:pt x="1995145" y="953512"/>
                    <a:pt x="1983715" y="193638"/>
                    <a:pt x="1983715" y="156934"/>
                  </a:cubicBezTo>
                  <a:cubicBezTo>
                    <a:pt x="1981175" y="126182"/>
                    <a:pt x="1978635" y="94438"/>
                    <a:pt x="1976095" y="63500"/>
                  </a:cubicBezTo>
                  <a:cubicBezTo>
                    <a:pt x="1974825" y="44450"/>
                    <a:pt x="1973555" y="43180"/>
                    <a:pt x="1955296" y="41910"/>
                  </a:cubicBezTo>
                  <a:cubicBezTo>
                    <a:pt x="1950745" y="41910"/>
                    <a:pt x="1947712" y="41910"/>
                    <a:pt x="1943162" y="40640"/>
                  </a:cubicBezTo>
                  <a:cubicBezTo>
                    <a:pt x="1905243" y="36830"/>
                    <a:pt x="1865808" y="31750"/>
                    <a:pt x="1827889" y="30480"/>
                  </a:cubicBezTo>
                  <a:cubicBezTo>
                    <a:pt x="1735368" y="26670"/>
                    <a:pt x="1641330" y="25400"/>
                    <a:pt x="1548809" y="22860"/>
                  </a:cubicBezTo>
                  <a:cubicBezTo>
                    <a:pt x="1535158" y="22860"/>
                    <a:pt x="1519991" y="22860"/>
                    <a:pt x="1506340" y="22860"/>
                  </a:cubicBezTo>
                  <a:cubicBezTo>
                    <a:pt x="1483589" y="22860"/>
                    <a:pt x="1460838" y="22860"/>
                    <a:pt x="1439604" y="22860"/>
                  </a:cubicBezTo>
                  <a:cubicBezTo>
                    <a:pt x="1391068" y="22860"/>
                    <a:pt x="1342532" y="22860"/>
                    <a:pt x="1295513" y="24130"/>
                  </a:cubicBezTo>
                  <a:cubicBezTo>
                    <a:pt x="1254561" y="25400"/>
                    <a:pt x="564444" y="29210"/>
                    <a:pt x="523492" y="29210"/>
                  </a:cubicBezTo>
                  <a:cubicBezTo>
                    <a:pt x="456756" y="29210"/>
                    <a:pt x="390019" y="26670"/>
                    <a:pt x="323282" y="33020"/>
                  </a:cubicBezTo>
                  <a:cubicBezTo>
                    <a:pt x="288397" y="36830"/>
                    <a:pt x="255029" y="36830"/>
                    <a:pt x="221661" y="38100"/>
                  </a:cubicBezTo>
                  <a:cubicBezTo>
                    <a:pt x="164024" y="41910"/>
                    <a:pt x="106388" y="45720"/>
                    <a:pt x="49530" y="50800"/>
                  </a:cubicBezTo>
                  <a:cubicBezTo>
                    <a:pt x="36830" y="50800"/>
                    <a:pt x="34290" y="53340"/>
                    <a:pt x="33020" y="67654"/>
                  </a:cubicBezTo>
                  <a:cubicBezTo>
                    <a:pt x="31750" y="85510"/>
                    <a:pt x="31750" y="103366"/>
                    <a:pt x="30480" y="121222"/>
                  </a:cubicBezTo>
                  <a:cubicBezTo>
                    <a:pt x="29210" y="150982"/>
                    <a:pt x="26670" y="179750"/>
                    <a:pt x="25400" y="209510"/>
                  </a:cubicBezTo>
                  <a:cubicBezTo>
                    <a:pt x="20320" y="241254"/>
                    <a:pt x="26670" y="1017000"/>
                    <a:pt x="29210" y="1048745"/>
                  </a:cubicBezTo>
                  <a:cubicBezTo>
                    <a:pt x="29210" y="1082473"/>
                    <a:pt x="29210" y="1117193"/>
                    <a:pt x="30480" y="1150921"/>
                  </a:cubicBezTo>
                  <a:cubicBezTo>
                    <a:pt x="30480" y="1175721"/>
                    <a:pt x="33020" y="1200521"/>
                    <a:pt x="33020" y="1225321"/>
                  </a:cubicBezTo>
                  <a:cubicBezTo>
                    <a:pt x="33020" y="1252105"/>
                    <a:pt x="33020" y="1278889"/>
                    <a:pt x="31750" y="1306204"/>
                  </a:cubicBezTo>
                  <a:cubicBezTo>
                    <a:pt x="31750" y="1310014"/>
                    <a:pt x="31750" y="1312554"/>
                    <a:pt x="31750" y="1316364"/>
                  </a:cubicBezTo>
                  <a:cubicBezTo>
                    <a:pt x="31750" y="1326524"/>
                    <a:pt x="35560" y="1330334"/>
                    <a:pt x="44450" y="1330334"/>
                  </a:cubicBezTo>
                  <a:cubicBezTo>
                    <a:pt x="62403" y="1330334"/>
                    <a:pt x="83637" y="1331604"/>
                    <a:pt x="103355" y="1331604"/>
                  </a:cubicBezTo>
                  <a:cubicBezTo>
                    <a:pt x="132173" y="1331604"/>
                    <a:pt x="162508" y="1329064"/>
                    <a:pt x="191326" y="1331604"/>
                  </a:cubicBezTo>
                  <a:cubicBezTo>
                    <a:pt x="238345" y="1335414"/>
                    <a:pt x="285364" y="1337954"/>
                    <a:pt x="332383" y="1336684"/>
                  </a:cubicBezTo>
                  <a:cubicBezTo>
                    <a:pt x="362718" y="1335414"/>
                    <a:pt x="391536" y="1337954"/>
                    <a:pt x="421870" y="1337954"/>
                  </a:cubicBezTo>
                  <a:cubicBezTo>
                    <a:pt x="465856" y="1337954"/>
                    <a:pt x="509841" y="1336684"/>
                    <a:pt x="553827" y="1337954"/>
                  </a:cubicBezTo>
                  <a:cubicBezTo>
                    <a:pt x="619047" y="1339224"/>
                    <a:pt x="1334949" y="1329064"/>
                    <a:pt x="1401685" y="1331604"/>
                  </a:cubicBezTo>
                  <a:cubicBezTo>
                    <a:pt x="1430503" y="1332874"/>
                    <a:pt x="1459321" y="1334144"/>
                    <a:pt x="1486623" y="1334144"/>
                  </a:cubicBezTo>
                  <a:cubicBezTo>
                    <a:pt x="1536675" y="1336684"/>
                    <a:pt x="1585211" y="1332874"/>
                    <a:pt x="1635263" y="1336684"/>
                  </a:cubicBezTo>
                  <a:cubicBezTo>
                    <a:pt x="1676215" y="1339224"/>
                    <a:pt x="1717167" y="1339224"/>
                    <a:pt x="1758119" y="1341764"/>
                  </a:cubicBezTo>
                  <a:cubicBezTo>
                    <a:pt x="1818789" y="1345574"/>
                    <a:pt x="1879459" y="1348114"/>
                    <a:pt x="1940128" y="1349384"/>
                  </a:cubicBezTo>
                  <a:cubicBezTo>
                    <a:pt x="1962879" y="1349384"/>
                    <a:pt x="1981175" y="1348114"/>
                    <a:pt x="2001495" y="1348114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5" name="Google Shape;215;p18"/>
          <p:cNvSpPr txBox="1"/>
          <p:nvPr/>
        </p:nvSpPr>
        <p:spPr>
          <a:xfrm>
            <a:off x="6254875" y="2084187"/>
            <a:ext cx="1893300" cy="1077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My</a:t>
            </a:r>
            <a:endParaRPr sz="700">
              <a:solidFill>
                <a:schemeClr val="dk1"/>
              </a:solidFill>
            </a:endParaRPr>
          </a:p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Family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216" name="Google Shape;216;p18"/>
          <p:cNvSpPr/>
          <p:nvPr/>
        </p:nvSpPr>
        <p:spPr>
          <a:xfrm rot="-1301707">
            <a:off x="8053882" y="1312895"/>
            <a:ext cx="562948" cy="1509108"/>
          </a:xfrm>
          <a:custGeom>
            <a:rect b="b" l="l" r="r" t="t"/>
            <a:pathLst>
              <a:path extrusionOk="0" h="3009913" w="1124884">
                <a:moveTo>
                  <a:pt x="302481" y="3009913"/>
                </a:moveTo>
                <a:cubicBezTo>
                  <a:pt x="255522" y="2959003"/>
                  <a:pt x="257428" y="2921229"/>
                  <a:pt x="307852" y="2865917"/>
                </a:cubicBezTo>
                <a:cubicBezTo>
                  <a:pt x="320358" y="2852635"/>
                  <a:pt x="332091" y="2838646"/>
                  <a:pt x="342993" y="2824018"/>
                </a:cubicBezTo>
                <a:cubicBezTo>
                  <a:pt x="383680" y="2767425"/>
                  <a:pt x="425475" y="2712495"/>
                  <a:pt x="474686" y="2662071"/>
                </a:cubicBezTo>
                <a:cubicBezTo>
                  <a:pt x="517798" y="2617815"/>
                  <a:pt x="549855" y="2562643"/>
                  <a:pt x="585586" y="2511490"/>
                </a:cubicBezTo>
                <a:cubicBezTo>
                  <a:pt x="620554" y="2461621"/>
                  <a:pt x="654309" y="2410988"/>
                  <a:pt x="688168" y="2360321"/>
                </a:cubicBezTo>
                <a:cubicBezTo>
                  <a:pt x="732215" y="2294474"/>
                  <a:pt x="775293" y="2227762"/>
                  <a:pt x="819860" y="2162088"/>
                </a:cubicBezTo>
                <a:cubicBezTo>
                  <a:pt x="893054" y="2054031"/>
                  <a:pt x="949717" y="1936824"/>
                  <a:pt x="998512" y="1816845"/>
                </a:cubicBezTo>
                <a:cubicBezTo>
                  <a:pt x="1029391" y="1740914"/>
                  <a:pt x="1051501" y="1659091"/>
                  <a:pt x="1055452" y="1576194"/>
                </a:cubicBezTo>
                <a:cubicBezTo>
                  <a:pt x="1057116" y="1541538"/>
                  <a:pt x="1058294" y="1500990"/>
                  <a:pt x="1034208" y="1469835"/>
                </a:cubicBezTo>
                <a:cubicBezTo>
                  <a:pt x="968639" y="1469523"/>
                  <a:pt x="920502" y="1509516"/>
                  <a:pt x="869800" y="1538072"/>
                </a:cubicBezTo>
                <a:cubicBezTo>
                  <a:pt x="847204" y="1550791"/>
                  <a:pt x="837570" y="1588427"/>
                  <a:pt x="824747" y="1615979"/>
                </a:cubicBezTo>
                <a:cubicBezTo>
                  <a:pt x="800314" y="1667963"/>
                  <a:pt x="779174" y="1721749"/>
                  <a:pt x="753979" y="1773456"/>
                </a:cubicBezTo>
                <a:cubicBezTo>
                  <a:pt x="726532" y="1829772"/>
                  <a:pt x="697039" y="1885152"/>
                  <a:pt x="666542" y="1939805"/>
                </a:cubicBezTo>
                <a:cubicBezTo>
                  <a:pt x="637466" y="1992066"/>
                  <a:pt x="611543" y="2047516"/>
                  <a:pt x="574253" y="2093469"/>
                </a:cubicBezTo>
                <a:cubicBezTo>
                  <a:pt x="514125" y="2167599"/>
                  <a:pt x="465503" y="2251466"/>
                  <a:pt x="391685" y="2314436"/>
                </a:cubicBezTo>
                <a:cubicBezTo>
                  <a:pt x="370892" y="2332111"/>
                  <a:pt x="352801" y="2348157"/>
                  <a:pt x="321507" y="2345973"/>
                </a:cubicBezTo>
                <a:cubicBezTo>
                  <a:pt x="287232" y="2343617"/>
                  <a:pt x="276454" y="2340983"/>
                  <a:pt x="270146" y="2307367"/>
                </a:cubicBezTo>
                <a:cubicBezTo>
                  <a:pt x="265329" y="2281028"/>
                  <a:pt x="264601" y="2253892"/>
                  <a:pt x="263215" y="2227034"/>
                </a:cubicBezTo>
                <a:cubicBezTo>
                  <a:pt x="256284" y="2102723"/>
                  <a:pt x="281236" y="1984442"/>
                  <a:pt x="344900" y="1877944"/>
                </a:cubicBezTo>
                <a:cubicBezTo>
                  <a:pt x="374738" y="1828074"/>
                  <a:pt x="418232" y="1785170"/>
                  <a:pt x="460651" y="1744414"/>
                </a:cubicBezTo>
                <a:cubicBezTo>
                  <a:pt x="513848" y="1693262"/>
                  <a:pt x="571377" y="1646407"/>
                  <a:pt x="628836" y="1599899"/>
                </a:cubicBezTo>
                <a:cubicBezTo>
                  <a:pt x="660997" y="1573837"/>
                  <a:pt x="697213" y="1552801"/>
                  <a:pt x="730760" y="1528369"/>
                </a:cubicBezTo>
                <a:cubicBezTo>
                  <a:pt x="764965" y="1503416"/>
                  <a:pt x="792447" y="1475969"/>
                  <a:pt x="810746" y="1433480"/>
                </a:cubicBezTo>
                <a:cubicBezTo>
                  <a:pt x="841936" y="1360911"/>
                  <a:pt x="860200" y="1286262"/>
                  <a:pt x="871359" y="1209395"/>
                </a:cubicBezTo>
                <a:cubicBezTo>
                  <a:pt x="881964" y="1136444"/>
                  <a:pt x="881340" y="1063389"/>
                  <a:pt x="856700" y="992413"/>
                </a:cubicBezTo>
                <a:cubicBezTo>
                  <a:pt x="854281" y="986062"/>
                  <a:pt x="851215" y="979977"/>
                  <a:pt x="847551" y="974254"/>
                </a:cubicBezTo>
                <a:cubicBezTo>
                  <a:pt x="845852" y="971481"/>
                  <a:pt x="842664" y="969679"/>
                  <a:pt x="836218" y="963857"/>
                </a:cubicBezTo>
                <a:cubicBezTo>
                  <a:pt x="813380" y="999206"/>
                  <a:pt x="791997" y="1034624"/>
                  <a:pt x="768327" y="1068449"/>
                </a:cubicBezTo>
                <a:cubicBezTo>
                  <a:pt x="694683" y="1173699"/>
                  <a:pt x="628836" y="1284356"/>
                  <a:pt x="543929" y="1381774"/>
                </a:cubicBezTo>
                <a:cubicBezTo>
                  <a:pt x="485014" y="1449388"/>
                  <a:pt x="431644" y="1521957"/>
                  <a:pt x="373491" y="1590299"/>
                </a:cubicBezTo>
                <a:cubicBezTo>
                  <a:pt x="309724" y="1665156"/>
                  <a:pt x="244466" y="1738661"/>
                  <a:pt x="162782" y="1795255"/>
                </a:cubicBezTo>
                <a:cubicBezTo>
                  <a:pt x="153009" y="1802012"/>
                  <a:pt x="143721" y="1809810"/>
                  <a:pt x="133116" y="1814835"/>
                </a:cubicBezTo>
                <a:cubicBezTo>
                  <a:pt x="72676" y="1843530"/>
                  <a:pt x="24955" y="1813865"/>
                  <a:pt x="10295" y="1747637"/>
                </a:cubicBezTo>
                <a:cubicBezTo>
                  <a:pt x="-7240" y="1668968"/>
                  <a:pt x="-621" y="1592448"/>
                  <a:pt x="16984" y="1516170"/>
                </a:cubicBezTo>
                <a:cubicBezTo>
                  <a:pt x="26631" y="1475175"/>
                  <a:pt x="40114" y="1435179"/>
                  <a:pt x="57254" y="1396710"/>
                </a:cubicBezTo>
                <a:cubicBezTo>
                  <a:pt x="79226" y="1347083"/>
                  <a:pt x="102030" y="1296866"/>
                  <a:pt x="132077" y="1252022"/>
                </a:cubicBezTo>
                <a:cubicBezTo>
                  <a:pt x="172001" y="1192448"/>
                  <a:pt x="220588" y="1138766"/>
                  <a:pt x="263077" y="1080821"/>
                </a:cubicBezTo>
                <a:cubicBezTo>
                  <a:pt x="312531" y="1013346"/>
                  <a:pt x="385620" y="975155"/>
                  <a:pt x="450046" y="926463"/>
                </a:cubicBezTo>
                <a:cubicBezTo>
                  <a:pt x="464879" y="915234"/>
                  <a:pt x="489173" y="917175"/>
                  <a:pt x="508303" y="910625"/>
                </a:cubicBezTo>
                <a:cubicBezTo>
                  <a:pt x="521853" y="905981"/>
                  <a:pt x="533879" y="897005"/>
                  <a:pt x="546875" y="890490"/>
                </a:cubicBezTo>
                <a:cubicBezTo>
                  <a:pt x="561916" y="882970"/>
                  <a:pt x="576852" y="870979"/>
                  <a:pt x="592517" y="869696"/>
                </a:cubicBezTo>
                <a:cubicBezTo>
                  <a:pt x="656041" y="864671"/>
                  <a:pt x="720155" y="858745"/>
                  <a:pt x="783125" y="883247"/>
                </a:cubicBezTo>
                <a:cubicBezTo>
                  <a:pt x="832614" y="816395"/>
                  <a:pt x="867824" y="741885"/>
                  <a:pt x="898460" y="665642"/>
                </a:cubicBezTo>
                <a:cubicBezTo>
                  <a:pt x="933116" y="579175"/>
                  <a:pt x="968015" y="492362"/>
                  <a:pt x="994319" y="403053"/>
                </a:cubicBezTo>
                <a:cubicBezTo>
                  <a:pt x="1017850" y="323344"/>
                  <a:pt x="1030396" y="240412"/>
                  <a:pt x="1011231" y="156025"/>
                </a:cubicBezTo>
                <a:cubicBezTo>
                  <a:pt x="999101" y="101892"/>
                  <a:pt x="959871" y="70737"/>
                  <a:pt x="902446" y="74098"/>
                </a:cubicBezTo>
                <a:cubicBezTo>
                  <a:pt x="844328" y="77564"/>
                  <a:pt x="795844" y="104977"/>
                  <a:pt x="747741" y="133880"/>
                </a:cubicBezTo>
                <a:cubicBezTo>
                  <a:pt x="643011" y="196780"/>
                  <a:pt x="560356" y="283906"/>
                  <a:pt x="486261" y="378967"/>
                </a:cubicBezTo>
                <a:cubicBezTo>
                  <a:pt x="435490" y="444120"/>
                  <a:pt x="388358" y="512358"/>
                  <a:pt x="343375" y="581636"/>
                </a:cubicBezTo>
                <a:cubicBezTo>
                  <a:pt x="319843" y="617851"/>
                  <a:pt x="304491" y="659369"/>
                  <a:pt x="285014" y="699466"/>
                </a:cubicBezTo>
                <a:lnTo>
                  <a:pt x="232371" y="693782"/>
                </a:lnTo>
                <a:cubicBezTo>
                  <a:pt x="223361" y="666369"/>
                  <a:pt x="221385" y="645264"/>
                  <a:pt x="230500" y="615460"/>
                </a:cubicBezTo>
                <a:cubicBezTo>
                  <a:pt x="258467" y="523864"/>
                  <a:pt x="319982" y="453616"/>
                  <a:pt x="370580" y="377234"/>
                </a:cubicBezTo>
                <a:cubicBezTo>
                  <a:pt x="416678" y="308206"/>
                  <a:pt x="470029" y="244306"/>
                  <a:pt x="529720" y="186626"/>
                </a:cubicBezTo>
                <a:cubicBezTo>
                  <a:pt x="594388" y="123830"/>
                  <a:pt x="660720" y="58676"/>
                  <a:pt x="746771" y="25233"/>
                </a:cubicBezTo>
                <a:cubicBezTo>
                  <a:pt x="777961" y="13173"/>
                  <a:pt x="810365" y="-828"/>
                  <a:pt x="847655" y="38"/>
                </a:cubicBezTo>
                <a:cubicBezTo>
                  <a:pt x="910451" y="1529"/>
                  <a:pt x="925977" y="420"/>
                  <a:pt x="963232" y="17817"/>
                </a:cubicBezTo>
                <a:cubicBezTo>
                  <a:pt x="970649" y="21282"/>
                  <a:pt x="980560" y="23674"/>
                  <a:pt x="984477" y="29669"/>
                </a:cubicBezTo>
                <a:cubicBezTo>
                  <a:pt x="1016118" y="77564"/>
                  <a:pt x="1060547" y="119255"/>
                  <a:pt x="1072988" y="176888"/>
                </a:cubicBezTo>
                <a:cubicBezTo>
                  <a:pt x="1087301" y="243393"/>
                  <a:pt x="1091598" y="310799"/>
                  <a:pt x="1076211" y="379314"/>
                </a:cubicBezTo>
                <a:cubicBezTo>
                  <a:pt x="1044016" y="522824"/>
                  <a:pt x="989571" y="657913"/>
                  <a:pt x="927467" y="790230"/>
                </a:cubicBezTo>
                <a:cubicBezTo>
                  <a:pt x="905495" y="837120"/>
                  <a:pt x="877424" y="881167"/>
                  <a:pt x="851224" y="928369"/>
                </a:cubicBezTo>
                <a:cubicBezTo>
                  <a:pt x="861274" y="940533"/>
                  <a:pt x="870216" y="952628"/>
                  <a:pt x="880508" y="963579"/>
                </a:cubicBezTo>
                <a:cubicBezTo>
                  <a:pt x="922373" y="1007939"/>
                  <a:pt x="936928" y="1062592"/>
                  <a:pt x="941711" y="1121368"/>
                </a:cubicBezTo>
                <a:cubicBezTo>
                  <a:pt x="949500" y="1211545"/>
                  <a:pt x="937847" y="1302343"/>
                  <a:pt x="907540" y="1387630"/>
                </a:cubicBezTo>
                <a:cubicBezTo>
                  <a:pt x="905076" y="1395752"/>
                  <a:pt x="903223" y="1404046"/>
                  <a:pt x="901995" y="1412444"/>
                </a:cubicBezTo>
                <a:cubicBezTo>
                  <a:pt x="901753" y="1413726"/>
                  <a:pt x="903278" y="1415355"/>
                  <a:pt x="905773" y="1420623"/>
                </a:cubicBezTo>
                <a:cubicBezTo>
                  <a:pt x="912599" y="1418393"/>
                  <a:pt x="919268" y="1415707"/>
                  <a:pt x="925735" y="1412583"/>
                </a:cubicBezTo>
                <a:cubicBezTo>
                  <a:pt x="967668" y="1388982"/>
                  <a:pt x="1021662" y="1400315"/>
                  <a:pt x="1060512" y="1429218"/>
                </a:cubicBezTo>
                <a:cubicBezTo>
                  <a:pt x="1122269" y="1475137"/>
                  <a:pt x="1131280" y="1534884"/>
                  <a:pt x="1121541" y="1604092"/>
                </a:cubicBezTo>
                <a:cubicBezTo>
                  <a:pt x="1116204" y="1642214"/>
                  <a:pt x="1118249" y="1681513"/>
                  <a:pt x="1109758" y="1718665"/>
                </a:cubicBezTo>
                <a:cubicBezTo>
                  <a:pt x="1096277" y="1777927"/>
                  <a:pt x="1078360" y="1836322"/>
                  <a:pt x="1059507" y="1894163"/>
                </a:cubicBezTo>
                <a:cubicBezTo>
                  <a:pt x="1027866" y="1991200"/>
                  <a:pt x="987353" y="2083904"/>
                  <a:pt x="931280" y="2169990"/>
                </a:cubicBezTo>
                <a:cubicBezTo>
                  <a:pt x="892084" y="2230153"/>
                  <a:pt x="859819" y="2294752"/>
                  <a:pt x="821455" y="2355573"/>
                </a:cubicBezTo>
                <a:cubicBezTo>
                  <a:pt x="789848" y="2405686"/>
                  <a:pt x="754915" y="2453788"/>
                  <a:pt x="719635" y="2501406"/>
                </a:cubicBezTo>
                <a:cubicBezTo>
                  <a:pt x="665295" y="2574634"/>
                  <a:pt x="624712" y="2657080"/>
                  <a:pt x="560807" y="2724036"/>
                </a:cubicBezTo>
                <a:cubicBezTo>
                  <a:pt x="532493" y="2753632"/>
                  <a:pt x="515373" y="2793798"/>
                  <a:pt x="492014" y="2828385"/>
                </a:cubicBezTo>
                <a:cubicBezTo>
                  <a:pt x="475934" y="2852263"/>
                  <a:pt x="457878" y="2874789"/>
                  <a:pt x="440654" y="2897697"/>
                </a:cubicBezTo>
                <a:cubicBezTo>
                  <a:pt x="415494" y="2931313"/>
                  <a:pt x="390264" y="2964895"/>
                  <a:pt x="363648" y="3000417"/>
                </a:cubicBezTo>
                <a:close/>
                <a:moveTo>
                  <a:pt x="754880" y="927884"/>
                </a:moveTo>
                <a:cubicBezTo>
                  <a:pt x="729720" y="927884"/>
                  <a:pt x="714125" y="925562"/>
                  <a:pt x="699431" y="928300"/>
                </a:cubicBezTo>
                <a:cubicBezTo>
                  <a:pt x="637674" y="939909"/>
                  <a:pt x="576748" y="954638"/>
                  <a:pt x="521472" y="986279"/>
                </a:cubicBezTo>
                <a:cubicBezTo>
                  <a:pt x="353598" y="1082415"/>
                  <a:pt x="233480" y="1222148"/>
                  <a:pt x="149855" y="1394874"/>
                </a:cubicBezTo>
                <a:cubicBezTo>
                  <a:pt x="135023" y="1425475"/>
                  <a:pt x="123066" y="1457462"/>
                  <a:pt x="109377" y="1488445"/>
                </a:cubicBezTo>
                <a:cubicBezTo>
                  <a:pt x="75276" y="1566525"/>
                  <a:pt x="65745" y="1647481"/>
                  <a:pt x="76696" y="1737829"/>
                </a:cubicBezTo>
                <a:cubicBezTo>
                  <a:pt x="92014" y="1732215"/>
                  <a:pt x="105669" y="1730378"/>
                  <a:pt x="115130" y="1723101"/>
                </a:cubicBezTo>
                <a:cubicBezTo>
                  <a:pt x="136561" y="1706629"/>
                  <a:pt x="156804" y="1688667"/>
                  <a:pt x="175709" y="1669349"/>
                </a:cubicBezTo>
                <a:cubicBezTo>
                  <a:pt x="215494" y="1628732"/>
                  <a:pt x="255175" y="1587873"/>
                  <a:pt x="292811" y="1545281"/>
                </a:cubicBezTo>
                <a:cubicBezTo>
                  <a:pt x="350063" y="1480613"/>
                  <a:pt x="404300" y="1413241"/>
                  <a:pt x="462210" y="1349197"/>
                </a:cubicBezTo>
                <a:cubicBezTo>
                  <a:pt x="498183" y="1309377"/>
                  <a:pt x="533359" y="1269765"/>
                  <a:pt x="557965" y="1221594"/>
                </a:cubicBezTo>
                <a:cubicBezTo>
                  <a:pt x="564743" y="1207848"/>
                  <a:pt x="573748" y="1195318"/>
                  <a:pt x="584615" y="1184512"/>
                </a:cubicBezTo>
                <a:cubicBezTo>
                  <a:pt x="648313" y="1123690"/>
                  <a:pt x="682207" y="1042595"/>
                  <a:pt x="730864" y="971550"/>
                </a:cubicBezTo>
                <a:cubicBezTo>
                  <a:pt x="738245" y="960807"/>
                  <a:pt x="743582" y="948643"/>
                  <a:pt x="754880" y="927884"/>
                </a:cubicBezTo>
                <a:close/>
                <a:moveTo>
                  <a:pt x="352177" y="2192655"/>
                </a:moveTo>
                <a:cubicBezTo>
                  <a:pt x="396884" y="2147602"/>
                  <a:pt x="444709" y="2114194"/>
                  <a:pt x="470424" y="2068413"/>
                </a:cubicBezTo>
                <a:cubicBezTo>
                  <a:pt x="489450" y="2034554"/>
                  <a:pt x="512496" y="2004403"/>
                  <a:pt x="532805" y="1971966"/>
                </a:cubicBezTo>
                <a:cubicBezTo>
                  <a:pt x="576714" y="1901614"/>
                  <a:pt x="620346" y="1831089"/>
                  <a:pt x="661794" y="1759316"/>
                </a:cubicBezTo>
                <a:cubicBezTo>
                  <a:pt x="680509" y="1726948"/>
                  <a:pt x="693747" y="1691460"/>
                  <a:pt x="709481" y="1657393"/>
                </a:cubicBezTo>
                <a:cubicBezTo>
                  <a:pt x="691511" y="1661090"/>
                  <a:pt x="674799" y="1669362"/>
                  <a:pt x="660963" y="1681410"/>
                </a:cubicBezTo>
                <a:cubicBezTo>
                  <a:pt x="631713" y="1706847"/>
                  <a:pt x="604646" y="1734814"/>
                  <a:pt x="574912" y="1759628"/>
                </a:cubicBezTo>
                <a:cubicBezTo>
                  <a:pt x="509065" y="1814593"/>
                  <a:pt x="452576" y="1876731"/>
                  <a:pt x="411820" y="1952835"/>
                </a:cubicBezTo>
                <a:cubicBezTo>
                  <a:pt x="372936" y="2025163"/>
                  <a:pt x="350444" y="2100990"/>
                  <a:pt x="352177" y="219265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2"/>
        </a:solidFill>
      </p:bgPr>
    </p:bg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1" name="Google Shape;221;p19"/>
          <p:cNvPicPr preferRelativeResize="0"/>
          <p:nvPr/>
        </p:nvPicPr>
        <p:blipFill rotWithShape="1">
          <a:blip r:embed="rId3">
            <a:alphaModFix/>
          </a:blip>
          <a:srcRect b="0" l="9042" r="7001" t="0"/>
          <a:stretch/>
        </p:blipFill>
        <p:spPr>
          <a:xfrm>
            <a:off x="514350" y="514350"/>
            <a:ext cx="2310198" cy="4138057"/>
          </a:xfrm>
          <a:prstGeom prst="rect">
            <a:avLst/>
          </a:prstGeom>
          <a:noFill/>
          <a:ln>
            <a:noFill/>
          </a:ln>
        </p:spPr>
      </p:pic>
      <p:pic>
        <p:nvPicPr>
          <p:cNvPr id="222" name="Google Shape;222;p19"/>
          <p:cNvPicPr preferRelativeResize="0"/>
          <p:nvPr/>
        </p:nvPicPr>
        <p:blipFill rotWithShape="1">
          <a:blip r:embed="rId4">
            <a:alphaModFix/>
          </a:blip>
          <a:srcRect b="0" l="19242" r="19242" t="23483"/>
          <a:stretch/>
        </p:blipFill>
        <p:spPr>
          <a:xfrm>
            <a:off x="2951491" y="514350"/>
            <a:ext cx="2205357" cy="41148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23" name="Google Shape;223;p19"/>
          <p:cNvGrpSpPr/>
          <p:nvPr/>
        </p:nvGrpSpPr>
        <p:grpSpPr>
          <a:xfrm>
            <a:off x="5655646" y="2007908"/>
            <a:ext cx="2781337" cy="1332856"/>
            <a:chOff x="0" y="-9525"/>
            <a:chExt cx="7416900" cy="3554282"/>
          </a:xfrm>
        </p:grpSpPr>
        <p:sp>
          <p:nvSpPr>
            <p:cNvPr id="224" name="Google Shape;224;p19"/>
            <p:cNvSpPr txBox="1"/>
            <p:nvPr/>
          </p:nvSpPr>
          <p:spPr>
            <a:xfrm>
              <a:off x="0" y="2190257"/>
              <a:ext cx="7416900" cy="135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can you say about your pets? Share it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25" name="Google Shape;225;p19"/>
            <p:cNvSpPr txBox="1"/>
            <p:nvPr/>
          </p:nvSpPr>
          <p:spPr>
            <a:xfrm>
              <a:off x="0" y="-9525"/>
              <a:ext cx="7416900" cy="1847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4500">
                  <a:solidFill>
                    <a:schemeClr val="dk1"/>
                  </a:solidFill>
                  <a:latin typeface="Architects Daughter"/>
                  <a:ea typeface="Architects Daughter"/>
                  <a:cs typeface="Architects Daughter"/>
                  <a:sym typeface="Architects Daughter"/>
                </a:rPr>
                <a:t>My Pets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sp>
        <p:nvSpPr>
          <p:cNvPr id="226" name="Google Shape;226;p19"/>
          <p:cNvSpPr/>
          <p:nvPr/>
        </p:nvSpPr>
        <p:spPr>
          <a:xfrm rot="-708899">
            <a:off x="3448652" y="109521"/>
            <a:ext cx="915896" cy="715560"/>
          </a:xfrm>
          <a:custGeom>
            <a:rect b="b" l="l" r="r" t="t"/>
            <a:pathLst>
              <a:path extrusionOk="0" h="1427910" w="1829575">
                <a:moveTo>
                  <a:pt x="1650983" y="647362"/>
                </a:moveTo>
                <a:cubicBezTo>
                  <a:pt x="1670408" y="645270"/>
                  <a:pt x="1686845" y="644971"/>
                  <a:pt x="1702086" y="641684"/>
                </a:cubicBezTo>
                <a:cubicBezTo>
                  <a:pt x="1736155" y="633913"/>
                  <a:pt x="1769925" y="633615"/>
                  <a:pt x="1803995" y="639293"/>
                </a:cubicBezTo>
                <a:cubicBezTo>
                  <a:pt x="1811167" y="640488"/>
                  <a:pt x="1819535" y="645270"/>
                  <a:pt x="1824316" y="650948"/>
                </a:cubicBezTo>
                <a:cubicBezTo>
                  <a:pt x="1833880" y="662304"/>
                  <a:pt x="1829995" y="671569"/>
                  <a:pt x="1815949" y="676948"/>
                </a:cubicBezTo>
                <a:cubicBezTo>
                  <a:pt x="1792040" y="685914"/>
                  <a:pt x="1767535" y="691592"/>
                  <a:pt x="1741833" y="690994"/>
                </a:cubicBezTo>
                <a:cubicBezTo>
                  <a:pt x="1707167" y="689799"/>
                  <a:pt x="1673994" y="697868"/>
                  <a:pt x="1639327" y="706534"/>
                </a:cubicBezTo>
                <a:cubicBezTo>
                  <a:pt x="1634247" y="729845"/>
                  <a:pt x="1629166" y="752856"/>
                  <a:pt x="1623189" y="779454"/>
                </a:cubicBezTo>
                <a:cubicBezTo>
                  <a:pt x="1635143" y="781546"/>
                  <a:pt x="1646799" y="784535"/>
                  <a:pt x="1658454" y="785132"/>
                </a:cubicBezTo>
                <a:cubicBezTo>
                  <a:pt x="1693121" y="787523"/>
                  <a:pt x="1727787" y="789316"/>
                  <a:pt x="1762454" y="791408"/>
                </a:cubicBezTo>
                <a:cubicBezTo>
                  <a:pt x="1778293" y="792305"/>
                  <a:pt x="1792937" y="796489"/>
                  <a:pt x="1805190" y="807247"/>
                </a:cubicBezTo>
                <a:cubicBezTo>
                  <a:pt x="1814454" y="815316"/>
                  <a:pt x="1816247" y="825178"/>
                  <a:pt x="1813259" y="836236"/>
                </a:cubicBezTo>
                <a:cubicBezTo>
                  <a:pt x="1810569" y="846696"/>
                  <a:pt x="1801305" y="848788"/>
                  <a:pt x="1792040" y="849983"/>
                </a:cubicBezTo>
                <a:cubicBezTo>
                  <a:pt x="1788753" y="850282"/>
                  <a:pt x="1785466" y="850282"/>
                  <a:pt x="1782178" y="850282"/>
                </a:cubicBezTo>
                <a:cubicBezTo>
                  <a:pt x="1749006" y="848788"/>
                  <a:pt x="1715833" y="846696"/>
                  <a:pt x="1682661" y="845799"/>
                </a:cubicBezTo>
                <a:cubicBezTo>
                  <a:pt x="1657557" y="845202"/>
                  <a:pt x="1632155" y="845799"/>
                  <a:pt x="1604661" y="845799"/>
                </a:cubicBezTo>
                <a:cubicBezTo>
                  <a:pt x="1596592" y="871202"/>
                  <a:pt x="1588523" y="897202"/>
                  <a:pt x="1579856" y="925294"/>
                </a:cubicBezTo>
                <a:cubicBezTo>
                  <a:pt x="1611235" y="928880"/>
                  <a:pt x="1642316" y="931868"/>
                  <a:pt x="1673098" y="936650"/>
                </a:cubicBezTo>
                <a:cubicBezTo>
                  <a:pt x="1699695" y="940834"/>
                  <a:pt x="1725994" y="945616"/>
                  <a:pt x="1751994" y="952788"/>
                </a:cubicBezTo>
                <a:cubicBezTo>
                  <a:pt x="1772615" y="958466"/>
                  <a:pt x="1780385" y="970420"/>
                  <a:pt x="1780086" y="988052"/>
                </a:cubicBezTo>
                <a:cubicBezTo>
                  <a:pt x="1779788" y="1002995"/>
                  <a:pt x="1774109" y="1009271"/>
                  <a:pt x="1758868" y="1008076"/>
                </a:cubicBezTo>
                <a:cubicBezTo>
                  <a:pt x="1734362" y="1005984"/>
                  <a:pt x="1710155" y="1002397"/>
                  <a:pt x="1685948" y="999708"/>
                </a:cubicBezTo>
                <a:cubicBezTo>
                  <a:pt x="1644707" y="995524"/>
                  <a:pt x="1603465" y="991340"/>
                  <a:pt x="1561626" y="987455"/>
                </a:cubicBezTo>
                <a:cubicBezTo>
                  <a:pt x="1554155" y="1002995"/>
                  <a:pt x="1546384" y="1016443"/>
                  <a:pt x="1540706" y="1030788"/>
                </a:cubicBezTo>
                <a:cubicBezTo>
                  <a:pt x="1518591" y="1085777"/>
                  <a:pt x="1486315" y="1135087"/>
                  <a:pt x="1453143" y="1183800"/>
                </a:cubicBezTo>
                <a:cubicBezTo>
                  <a:pt x="1438499" y="1205318"/>
                  <a:pt x="1420269" y="1224444"/>
                  <a:pt x="1402338" y="1243272"/>
                </a:cubicBezTo>
                <a:cubicBezTo>
                  <a:pt x="1384407" y="1262099"/>
                  <a:pt x="1365878" y="1280329"/>
                  <a:pt x="1346154" y="1297364"/>
                </a:cubicBezTo>
                <a:cubicBezTo>
                  <a:pt x="1274729" y="1359226"/>
                  <a:pt x="1193142" y="1400169"/>
                  <a:pt x="1099303" y="1414215"/>
                </a:cubicBezTo>
                <a:cubicBezTo>
                  <a:pt x="1035348" y="1423778"/>
                  <a:pt x="971095" y="1429157"/>
                  <a:pt x="906544" y="1427663"/>
                </a:cubicBezTo>
                <a:cubicBezTo>
                  <a:pt x="827946" y="1425571"/>
                  <a:pt x="749945" y="1417203"/>
                  <a:pt x="673439" y="1397479"/>
                </a:cubicBezTo>
                <a:cubicBezTo>
                  <a:pt x="567347" y="1369985"/>
                  <a:pt x="471117" y="1323663"/>
                  <a:pt x="391324" y="1245961"/>
                </a:cubicBezTo>
                <a:cubicBezTo>
                  <a:pt x="365025" y="1220559"/>
                  <a:pt x="342910" y="1193065"/>
                  <a:pt x="324680" y="1161685"/>
                </a:cubicBezTo>
                <a:cubicBezTo>
                  <a:pt x="320197" y="1154214"/>
                  <a:pt x="313921" y="1147639"/>
                  <a:pt x="307047" y="1138972"/>
                </a:cubicBezTo>
                <a:cubicBezTo>
                  <a:pt x="292105" y="1149731"/>
                  <a:pt x="278657" y="1160191"/>
                  <a:pt x="264611" y="1169455"/>
                </a:cubicBezTo>
                <a:cubicBezTo>
                  <a:pt x="255944" y="1175134"/>
                  <a:pt x="246082" y="1179915"/>
                  <a:pt x="236220" y="1183202"/>
                </a:cubicBezTo>
                <a:cubicBezTo>
                  <a:pt x="223668" y="1187088"/>
                  <a:pt x="212013" y="1184099"/>
                  <a:pt x="203346" y="1173042"/>
                </a:cubicBezTo>
                <a:cubicBezTo>
                  <a:pt x="194082" y="1161386"/>
                  <a:pt x="197070" y="1150030"/>
                  <a:pt x="203645" y="1138674"/>
                </a:cubicBezTo>
                <a:cubicBezTo>
                  <a:pt x="213806" y="1121041"/>
                  <a:pt x="231438" y="1111478"/>
                  <a:pt x="247576" y="1100421"/>
                </a:cubicBezTo>
                <a:cubicBezTo>
                  <a:pt x="255944" y="1094444"/>
                  <a:pt x="264611" y="1088467"/>
                  <a:pt x="272680" y="1083087"/>
                </a:cubicBezTo>
                <a:cubicBezTo>
                  <a:pt x="252955" y="1038857"/>
                  <a:pt x="234128" y="997018"/>
                  <a:pt x="213806" y="951593"/>
                </a:cubicBezTo>
                <a:cubicBezTo>
                  <a:pt x="200059" y="956374"/>
                  <a:pt x="185714" y="959662"/>
                  <a:pt x="172863" y="965639"/>
                </a:cubicBezTo>
                <a:cubicBezTo>
                  <a:pt x="140886" y="980282"/>
                  <a:pt x="109805" y="996420"/>
                  <a:pt x="78127" y="1011064"/>
                </a:cubicBezTo>
                <a:cubicBezTo>
                  <a:pt x="70058" y="1014650"/>
                  <a:pt x="60794" y="1015846"/>
                  <a:pt x="51828" y="1016443"/>
                </a:cubicBezTo>
                <a:cubicBezTo>
                  <a:pt x="37185" y="1017639"/>
                  <a:pt x="27621" y="1010167"/>
                  <a:pt x="22242" y="995823"/>
                </a:cubicBezTo>
                <a:cubicBezTo>
                  <a:pt x="17759" y="983570"/>
                  <a:pt x="19552" y="972811"/>
                  <a:pt x="30909" y="965639"/>
                </a:cubicBezTo>
                <a:cubicBezTo>
                  <a:pt x="40472" y="959662"/>
                  <a:pt x="50334" y="953983"/>
                  <a:pt x="60794" y="949800"/>
                </a:cubicBezTo>
                <a:cubicBezTo>
                  <a:pt x="100541" y="933363"/>
                  <a:pt x="140587" y="917524"/>
                  <a:pt x="180334" y="901684"/>
                </a:cubicBezTo>
                <a:cubicBezTo>
                  <a:pt x="183921" y="900190"/>
                  <a:pt x="187208" y="897799"/>
                  <a:pt x="190794" y="895707"/>
                </a:cubicBezTo>
                <a:cubicBezTo>
                  <a:pt x="186610" y="870903"/>
                  <a:pt x="182426" y="846696"/>
                  <a:pt x="177944" y="820397"/>
                </a:cubicBezTo>
                <a:cubicBezTo>
                  <a:pt x="168978" y="821293"/>
                  <a:pt x="160909" y="820995"/>
                  <a:pt x="153737" y="823086"/>
                </a:cubicBezTo>
                <a:cubicBezTo>
                  <a:pt x="119369" y="833247"/>
                  <a:pt x="85001" y="844006"/>
                  <a:pt x="50633" y="854466"/>
                </a:cubicBezTo>
                <a:cubicBezTo>
                  <a:pt x="45254" y="856259"/>
                  <a:pt x="39575" y="857156"/>
                  <a:pt x="33897" y="857753"/>
                </a:cubicBezTo>
                <a:cubicBezTo>
                  <a:pt x="15368" y="860443"/>
                  <a:pt x="7598" y="856558"/>
                  <a:pt x="2219" y="842512"/>
                </a:cubicBezTo>
                <a:cubicBezTo>
                  <a:pt x="-2862" y="829063"/>
                  <a:pt x="127" y="820696"/>
                  <a:pt x="18058" y="811730"/>
                </a:cubicBezTo>
                <a:cubicBezTo>
                  <a:pt x="33897" y="803661"/>
                  <a:pt x="50932" y="797684"/>
                  <a:pt x="67966" y="792305"/>
                </a:cubicBezTo>
                <a:cubicBezTo>
                  <a:pt x="92173" y="785132"/>
                  <a:pt x="116978" y="779454"/>
                  <a:pt x="141185" y="772879"/>
                </a:cubicBezTo>
                <a:cubicBezTo>
                  <a:pt x="148955" y="770787"/>
                  <a:pt x="155829" y="766902"/>
                  <a:pt x="163001" y="763914"/>
                </a:cubicBezTo>
                <a:cubicBezTo>
                  <a:pt x="158817" y="706833"/>
                  <a:pt x="154633" y="651247"/>
                  <a:pt x="151047" y="595959"/>
                </a:cubicBezTo>
                <a:cubicBezTo>
                  <a:pt x="148955" y="560994"/>
                  <a:pt x="147162" y="526327"/>
                  <a:pt x="145966" y="491361"/>
                </a:cubicBezTo>
                <a:cubicBezTo>
                  <a:pt x="144771" y="460281"/>
                  <a:pt x="143875" y="429200"/>
                  <a:pt x="144173" y="398120"/>
                </a:cubicBezTo>
                <a:cubicBezTo>
                  <a:pt x="144173" y="381982"/>
                  <a:pt x="146564" y="365545"/>
                  <a:pt x="147760" y="349407"/>
                </a:cubicBezTo>
                <a:cubicBezTo>
                  <a:pt x="149254" y="329982"/>
                  <a:pt x="149553" y="310556"/>
                  <a:pt x="151944" y="291430"/>
                </a:cubicBezTo>
                <a:cubicBezTo>
                  <a:pt x="157024" y="248395"/>
                  <a:pt x="161507" y="205360"/>
                  <a:pt x="169277" y="162924"/>
                </a:cubicBezTo>
                <a:cubicBezTo>
                  <a:pt x="179438" y="107038"/>
                  <a:pt x="210518" y="64004"/>
                  <a:pt x="260725" y="37107"/>
                </a:cubicBezTo>
                <a:cubicBezTo>
                  <a:pt x="280450" y="26647"/>
                  <a:pt x="302565" y="22463"/>
                  <a:pt x="326772" y="27544"/>
                </a:cubicBezTo>
                <a:cubicBezTo>
                  <a:pt x="368013" y="36211"/>
                  <a:pt x="393416" y="64900"/>
                  <a:pt x="418519" y="93590"/>
                </a:cubicBezTo>
                <a:cubicBezTo>
                  <a:pt x="440335" y="118992"/>
                  <a:pt x="458864" y="147084"/>
                  <a:pt x="479186" y="173682"/>
                </a:cubicBezTo>
                <a:cubicBezTo>
                  <a:pt x="512060" y="216418"/>
                  <a:pt x="544933" y="259154"/>
                  <a:pt x="577807" y="301889"/>
                </a:cubicBezTo>
                <a:cubicBezTo>
                  <a:pt x="586772" y="313545"/>
                  <a:pt x="597531" y="323706"/>
                  <a:pt x="605600" y="335959"/>
                </a:cubicBezTo>
                <a:cubicBezTo>
                  <a:pt x="611577" y="344924"/>
                  <a:pt x="618750" y="346717"/>
                  <a:pt x="628313" y="346120"/>
                </a:cubicBezTo>
                <a:cubicBezTo>
                  <a:pt x="651922" y="344924"/>
                  <a:pt x="675830" y="342533"/>
                  <a:pt x="699439" y="343729"/>
                </a:cubicBezTo>
                <a:cubicBezTo>
                  <a:pt x="726336" y="344924"/>
                  <a:pt x="752934" y="344326"/>
                  <a:pt x="779830" y="340441"/>
                </a:cubicBezTo>
                <a:cubicBezTo>
                  <a:pt x="791785" y="338947"/>
                  <a:pt x="804037" y="340740"/>
                  <a:pt x="816290" y="341039"/>
                </a:cubicBezTo>
                <a:cubicBezTo>
                  <a:pt x="819578" y="341039"/>
                  <a:pt x="822865" y="342832"/>
                  <a:pt x="825854" y="341936"/>
                </a:cubicBezTo>
                <a:cubicBezTo>
                  <a:pt x="872176" y="330878"/>
                  <a:pt x="918796" y="336556"/>
                  <a:pt x="965118" y="338349"/>
                </a:cubicBezTo>
                <a:cubicBezTo>
                  <a:pt x="1033555" y="340740"/>
                  <a:pt x="1101694" y="347913"/>
                  <a:pt x="1170131" y="352097"/>
                </a:cubicBezTo>
                <a:cubicBezTo>
                  <a:pt x="1191947" y="353292"/>
                  <a:pt x="1215855" y="356280"/>
                  <a:pt x="1235579" y="349108"/>
                </a:cubicBezTo>
                <a:cubicBezTo>
                  <a:pt x="1256797" y="341338"/>
                  <a:pt x="1275625" y="324602"/>
                  <a:pt x="1292660" y="308464"/>
                </a:cubicBezTo>
                <a:cubicBezTo>
                  <a:pt x="1327625" y="274993"/>
                  <a:pt x="1350936" y="232257"/>
                  <a:pt x="1379327" y="193406"/>
                </a:cubicBezTo>
                <a:cubicBezTo>
                  <a:pt x="1402936" y="161130"/>
                  <a:pt x="1425051" y="127958"/>
                  <a:pt x="1444775" y="92992"/>
                </a:cubicBezTo>
                <a:cubicBezTo>
                  <a:pt x="1459120" y="67590"/>
                  <a:pt x="1477649" y="44280"/>
                  <a:pt x="1497373" y="22463"/>
                </a:cubicBezTo>
                <a:cubicBezTo>
                  <a:pt x="1523672" y="-7123"/>
                  <a:pt x="1571189" y="-6824"/>
                  <a:pt x="1601074" y="19475"/>
                </a:cubicBezTo>
                <a:cubicBezTo>
                  <a:pt x="1629764" y="44877"/>
                  <a:pt x="1642017" y="78647"/>
                  <a:pt x="1648891" y="113912"/>
                </a:cubicBezTo>
                <a:cubicBezTo>
                  <a:pt x="1656661" y="153958"/>
                  <a:pt x="1662937" y="194602"/>
                  <a:pt x="1666822" y="234947"/>
                </a:cubicBezTo>
                <a:cubicBezTo>
                  <a:pt x="1673994" y="304878"/>
                  <a:pt x="1678178" y="375108"/>
                  <a:pt x="1669810" y="445637"/>
                </a:cubicBezTo>
                <a:cubicBezTo>
                  <a:pt x="1663534" y="497637"/>
                  <a:pt x="1659948" y="549637"/>
                  <a:pt x="1654868" y="601936"/>
                </a:cubicBezTo>
                <a:cubicBezTo>
                  <a:pt x="1654868" y="615385"/>
                  <a:pt x="1652776" y="629730"/>
                  <a:pt x="1650983" y="647362"/>
                </a:cubicBezTo>
                <a:close/>
                <a:moveTo>
                  <a:pt x="1596890" y="650350"/>
                </a:moveTo>
                <a:cubicBezTo>
                  <a:pt x="1598385" y="645868"/>
                  <a:pt x="1600477" y="641385"/>
                  <a:pt x="1601074" y="636603"/>
                </a:cubicBezTo>
                <a:cubicBezTo>
                  <a:pt x="1609442" y="563683"/>
                  <a:pt x="1619005" y="490764"/>
                  <a:pt x="1624982" y="417545"/>
                </a:cubicBezTo>
                <a:cubicBezTo>
                  <a:pt x="1628569" y="371223"/>
                  <a:pt x="1629166" y="324005"/>
                  <a:pt x="1626178" y="277683"/>
                </a:cubicBezTo>
                <a:cubicBezTo>
                  <a:pt x="1623488" y="233154"/>
                  <a:pt x="1615120" y="188625"/>
                  <a:pt x="1607350" y="144395"/>
                </a:cubicBezTo>
                <a:cubicBezTo>
                  <a:pt x="1603465" y="121981"/>
                  <a:pt x="1596890" y="99567"/>
                  <a:pt x="1587925" y="78946"/>
                </a:cubicBezTo>
                <a:cubicBezTo>
                  <a:pt x="1577465" y="55337"/>
                  <a:pt x="1563120" y="51452"/>
                  <a:pt x="1539810" y="58923"/>
                </a:cubicBezTo>
                <a:cubicBezTo>
                  <a:pt x="1522476" y="64303"/>
                  <a:pt x="1509327" y="74762"/>
                  <a:pt x="1499465" y="89406"/>
                </a:cubicBezTo>
                <a:cubicBezTo>
                  <a:pt x="1481833" y="116004"/>
                  <a:pt x="1464798" y="142901"/>
                  <a:pt x="1447764" y="169498"/>
                </a:cubicBezTo>
                <a:cubicBezTo>
                  <a:pt x="1439097" y="183245"/>
                  <a:pt x="1428936" y="196694"/>
                  <a:pt x="1422361" y="211337"/>
                </a:cubicBezTo>
                <a:cubicBezTo>
                  <a:pt x="1401143" y="259453"/>
                  <a:pt x="1373648" y="303683"/>
                  <a:pt x="1339878" y="343729"/>
                </a:cubicBezTo>
                <a:cubicBezTo>
                  <a:pt x="1323143" y="363453"/>
                  <a:pt x="1303717" y="382878"/>
                  <a:pt x="1278614" y="391844"/>
                </a:cubicBezTo>
                <a:cubicBezTo>
                  <a:pt x="1242154" y="404993"/>
                  <a:pt x="1203901" y="407982"/>
                  <a:pt x="1165349" y="404694"/>
                </a:cubicBezTo>
                <a:cubicBezTo>
                  <a:pt x="1130383" y="401706"/>
                  <a:pt x="1095418" y="398120"/>
                  <a:pt x="1060153" y="396327"/>
                </a:cubicBezTo>
                <a:cubicBezTo>
                  <a:pt x="1021601" y="394235"/>
                  <a:pt x="983348" y="393338"/>
                  <a:pt x="944796" y="393338"/>
                </a:cubicBezTo>
                <a:cubicBezTo>
                  <a:pt x="898475" y="393338"/>
                  <a:pt x="851854" y="395729"/>
                  <a:pt x="805532" y="396028"/>
                </a:cubicBezTo>
                <a:cubicBezTo>
                  <a:pt x="774451" y="396327"/>
                  <a:pt x="743669" y="395430"/>
                  <a:pt x="712589" y="394533"/>
                </a:cubicBezTo>
                <a:cubicBezTo>
                  <a:pt x="682405" y="393637"/>
                  <a:pt x="652221" y="392143"/>
                  <a:pt x="622037" y="390947"/>
                </a:cubicBezTo>
                <a:cubicBezTo>
                  <a:pt x="605002" y="390350"/>
                  <a:pt x="590060" y="383775"/>
                  <a:pt x="578703" y="370924"/>
                </a:cubicBezTo>
                <a:cubicBezTo>
                  <a:pt x="569140" y="359867"/>
                  <a:pt x="559278" y="348809"/>
                  <a:pt x="550014" y="337453"/>
                </a:cubicBezTo>
                <a:cubicBezTo>
                  <a:pt x="519232" y="301292"/>
                  <a:pt x="487853" y="265430"/>
                  <a:pt x="458565" y="228372"/>
                </a:cubicBezTo>
                <a:cubicBezTo>
                  <a:pt x="428082" y="189820"/>
                  <a:pt x="400588" y="149176"/>
                  <a:pt x="369806" y="110923"/>
                </a:cubicBezTo>
                <a:cubicBezTo>
                  <a:pt x="360243" y="98969"/>
                  <a:pt x="344703" y="87314"/>
                  <a:pt x="330358" y="84624"/>
                </a:cubicBezTo>
                <a:cubicBezTo>
                  <a:pt x="298680" y="78946"/>
                  <a:pt x="270886" y="90601"/>
                  <a:pt x="250863" y="117199"/>
                </a:cubicBezTo>
                <a:cubicBezTo>
                  <a:pt x="235323" y="137521"/>
                  <a:pt x="225162" y="159038"/>
                  <a:pt x="222472" y="185636"/>
                </a:cubicBezTo>
                <a:cubicBezTo>
                  <a:pt x="218587" y="224487"/>
                  <a:pt x="209921" y="262740"/>
                  <a:pt x="204243" y="301591"/>
                </a:cubicBezTo>
                <a:cubicBezTo>
                  <a:pt x="199760" y="333568"/>
                  <a:pt x="197668" y="365844"/>
                  <a:pt x="199162" y="398419"/>
                </a:cubicBezTo>
                <a:cubicBezTo>
                  <a:pt x="200955" y="443844"/>
                  <a:pt x="198863" y="489568"/>
                  <a:pt x="200656" y="534994"/>
                </a:cubicBezTo>
                <a:cubicBezTo>
                  <a:pt x="202748" y="581316"/>
                  <a:pt x="207231" y="627638"/>
                  <a:pt x="211116" y="673960"/>
                </a:cubicBezTo>
                <a:cubicBezTo>
                  <a:pt x="213208" y="699063"/>
                  <a:pt x="216495" y="724167"/>
                  <a:pt x="219185" y="751661"/>
                </a:cubicBezTo>
                <a:cubicBezTo>
                  <a:pt x="260725" y="745983"/>
                  <a:pt x="299875" y="740603"/>
                  <a:pt x="339025" y="734925"/>
                </a:cubicBezTo>
                <a:cubicBezTo>
                  <a:pt x="356657" y="732236"/>
                  <a:pt x="374289" y="728052"/>
                  <a:pt x="391921" y="726259"/>
                </a:cubicBezTo>
                <a:cubicBezTo>
                  <a:pt x="404473" y="725063"/>
                  <a:pt x="418519" y="738213"/>
                  <a:pt x="419714" y="749270"/>
                </a:cubicBezTo>
                <a:cubicBezTo>
                  <a:pt x="420611" y="760626"/>
                  <a:pt x="414036" y="768696"/>
                  <a:pt x="399691" y="772581"/>
                </a:cubicBezTo>
                <a:cubicBezTo>
                  <a:pt x="393416" y="774374"/>
                  <a:pt x="387140" y="776167"/>
                  <a:pt x="380565" y="777362"/>
                </a:cubicBezTo>
                <a:cubicBezTo>
                  <a:pt x="334841" y="786328"/>
                  <a:pt x="289116" y="794994"/>
                  <a:pt x="243691" y="803960"/>
                </a:cubicBezTo>
                <a:cubicBezTo>
                  <a:pt x="237714" y="805155"/>
                  <a:pt x="232036" y="807845"/>
                  <a:pt x="224564" y="810535"/>
                </a:cubicBezTo>
                <a:cubicBezTo>
                  <a:pt x="232335" y="835040"/>
                  <a:pt x="239208" y="857454"/>
                  <a:pt x="246381" y="879868"/>
                </a:cubicBezTo>
                <a:cubicBezTo>
                  <a:pt x="258633" y="877477"/>
                  <a:pt x="267599" y="876282"/>
                  <a:pt x="276266" y="873891"/>
                </a:cubicBezTo>
                <a:cubicBezTo>
                  <a:pt x="306749" y="866121"/>
                  <a:pt x="337231" y="857454"/>
                  <a:pt x="368013" y="850282"/>
                </a:cubicBezTo>
                <a:cubicBezTo>
                  <a:pt x="378174" y="847891"/>
                  <a:pt x="389232" y="848489"/>
                  <a:pt x="399691" y="849385"/>
                </a:cubicBezTo>
                <a:cubicBezTo>
                  <a:pt x="405967" y="849983"/>
                  <a:pt x="412542" y="852374"/>
                  <a:pt x="417921" y="855661"/>
                </a:cubicBezTo>
                <a:cubicBezTo>
                  <a:pt x="433163" y="865523"/>
                  <a:pt x="432266" y="881362"/>
                  <a:pt x="416128" y="890029"/>
                </a:cubicBezTo>
                <a:cubicBezTo>
                  <a:pt x="409553" y="893317"/>
                  <a:pt x="402979" y="896903"/>
                  <a:pt x="395806" y="898696"/>
                </a:cubicBezTo>
                <a:cubicBezTo>
                  <a:pt x="363530" y="907064"/>
                  <a:pt x="330956" y="914535"/>
                  <a:pt x="298680" y="922903"/>
                </a:cubicBezTo>
                <a:cubicBezTo>
                  <a:pt x="287323" y="925891"/>
                  <a:pt x="276266" y="930673"/>
                  <a:pt x="265806" y="934558"/>
                </a:cubicBezTo>
                <a:cubicBezTo>
                  <a:pt x="269990" y="962650"/>
                  <a:pt x="299277" y="1028397"/>
                  <a:pt x="317507" y="1052306"/>
                </a:cubicBezTo>
                <a:cubicBezTo>
                  <a:pt x="326473" y="1046627"/>
                  <a:pt x="335737" y="1041547"/>
                  <a:pt x="344105" y="1034972"/>
                </a:cubicBezTo>
                <a:cubicBezTo>
                  <a:pt x="368013" y="1016742"/>
                  <a:pt x="391025" y="997616"/>
                  <a:pt x="414933" y="979386"/>
                </a:cubicBezTo>
                <a:cubicBezTo>
                  <a:pt x="426588" y="970420"/>
                  <a:pt x="440335" y="971616"/>
                  <a:pt x="447508" y="981179"/>
                </a:cubicBezTo>
                <a:cubicBezTo>
                  <a:pt x="453784" y="989547"/>
                  <a:pt x="451990" y="999409"/>
                  <a:pt x="442427" y="1009570"/>
                </a:cubicBezTo>
                <a:cubicBezTo>
                  <a:pt x="420013" y="1033179"/>
                  <a:pt x="397301" y="1056489"/>
                  <a:pt x="374887" y="1080099"/>
                </a:cubicBezTo>
                <a:cubicBezTo>
                  <a:pt x="365921" y="1089363"/>
                  <a:pt x="356956" y="1098926"/>
                  <a:pt x="347094" y="1109386"/>
                </a:cubicBezTo>
                <a:cubicBezTo>
                  <a:pt x="373392" y="1161386"/>
                  <a:pt x="408956" y="1205915"/>
                  <a:pt x="453784" y="1242076"/>
                </a:cubicBezTo>
                <a:cubicBezTo>
                  <a:pt x="492036" y="1272858"/>
                  <a:pt x="533876" y="1297663"/>
                  <a:pt x="579002" y="1318881"/>
                </a:cubicBezTo>
                <a:cubicBezTo>
                  <a:pt x="652819" y="1353249"/>
                  <a:pt x="731417" y="1367295"/>
                  <a:pt x="810612" y="1377456"/>
                </a:cubicBezTo>
                <a:cubicBezTo>
                  <a:pt x="850061" y="1382536"/>
                  <a:pt x="890405" y="1380444"/>
                  <a:pt x="930452" y="1382238"/>
                </a:cubicBezTo>
                <a:cubicBezTo>
                  <a:pt x="989026" y="1384927"/>
                  <a:pt x="1046406" y="1377456"/>
                  <a:pt x="1103487" y="1364904"/>
                </a:cubicBezTo>
                <a:cubicBezTo>
                  <a:pt x="1168935" y="1350559"/>
                  <a:pt x="1227809" y="1321870"/>
                  <a:pt x="1280407" y="1279433"/>
                </a:cubicBezTo>
                <a:cubicBezTo>
                  <a:pt x="1307602" y="1257617"/>
                  <a:pt x="1333901" y="1234904"/>
                  <a:pt x="1356913" y="1208605"/>
                </a:cubicBezTo>
                <a:cubicBezTo>
                  <a:pt x="1380821" y="1181111"/>
                  <a:pt x="1405028" y="1153616"/>
                  <a:pt x="1424752" y="1123133"/>
                </a:cubicBezTo>
                <a:cubicBezTo>
                  <a:pt x="1446867" y="1089064"/>
                  <a:pt x="1464499" y="1052007"/>
                  <a:pt x="1483327" y="1015846"/>
                </a:cubicBezTo>
                <a:cubicBezTo>
                  <a:pt x="1489304" y="1004489"/>
                  <a:pt x="1492890" y="992236"/>
                  <a:pt x="1498269" y="978489"/>
                </a:cubicBezTo>
                <a:cubicBezTo>
                  <a:pt x="1477350" y="972811"/>
                  <a:pt x="1459120" y="968627"/>
                  <a:pt x="1441189" y="963248"/>
                </a:cubicBezTo>
                <a:cubicBezTo>
                  <a:pt x="1430430" y="959960"/>
                  <a:pt x="1419074" y="956673"/>
                  <a:pt x="1409511" y="950995"/>
                </a:cubicBezTo>
                <a:cubicBezTo>
                  <a:pt x="1396361" y="943225"/>
                  <a:pt x="1389189" y="925593"/>
                  <a:pt x="1393074" y="915432"/>
                </a:cubicBezTo>
                <a:cubicBezTo>
                  <a:pt x="1396959" y="905569"/>
                  <a:pt x="1408315" y="902581"/>
                  <a:pt x="1427741" y="905569"/>
                </a:cubicBezTo>
                <a:cubicBezTo>
                  <a:pt x="1454338" y="909753"/>
                  <a:pt x="1480936" y="913340"/>
                  <a:pt x="1507534" y="917822"/>
                </a:cubicBezTo>
                <a:cubicBezTo>
                  <a:pt x="1520683" y="920213"/>
                  <a:pt x="1528453" y="914834"/>
                  <a:pt x="1531741" y="903179"/>
                </a:cubicBezTo>
                <a:cubicBezTo>
                  <a:pt x="1537419" y="884052"/>
                  <a:pt x="1541902" y="864328"/>
                  <a:pt x="1547281" y="842811"/>
                </a:cubicBezTo>
                <a:cubicBezTo>
                  <a:pt x="1520086" y="844006"/>
                  <a:pt x="1494982" y="845799"/>
                  <a:pt x="1469879" y="846098"/>
                </a:cubicBezTo>
                <a:cubicBezTo>
                  <a:pt x="1449557" y="846098"/>
                  <a:pt x="1428936" y="846098"/>
                  <a:pt x="1408913" y="842512"/>
                </a:cubicBezTo>
                <a:cubicBezTo>
                  <a:pt x="1399648" y="841018"/>
                  <a:pt x="1389786" y="832949"/>
                  <a:pt x="1383212" y="825178"/>
                </a:cubicBezTo>
                <a:cubicBezTo>
                  <a:pt x="1369464" y="809339"/>
                  <a:pt x="1376637" y="790213"/>
                  <a:pt x="1397557" y="786925"/>
                </a:cubicBezTo>
                <a:cubicBezTo>
                  <a:pt x="1412798" y="784535"/>
                  <a:pt x="1428338" y="784535"/>
                  <a:pt x="1443878" y="783937"/>
                </a:cubicBezTo>
                <a:cubicBezTo>
                  <a:pt x="1470476" y="783040"/>
                  <a:pt x="1497074" y="782741"/>
                  <a:pt x="1523373" y="781845"/>
                </a:cubicBezTo>
                <a:cubicBezTo>
                  <a:pt x="1537718" y="781247"/>
                  <a:pt x="1551764" y="780052"/>
                  <a:pt x="1566109" y="779155"/>
                </a:cubicBezTo>
                <a:cubicBezTo>
                  <a:pt x="1572086" y="755546"/>
                  <a:pt x="1584040" y="735523"/>
                  <a:pt x="1581350" y="712213"/>
                </a:cubicBezTo>
                <a:cubicBezTo>
                  <a:pt x="1577166" y="711615"/>
                  <a:pt x="1574477" y="711017"/>
                  <a:pt x="1572385" y="711316"/>
                </a:cubicBezTo>
                <a:cubicBezTo>
                  <a:pt x="1537718" y="716994"/>
                  <a:pt x="1503051" y="722075"/>
                  <a:pt x="1468683" y="728948"/>
                </a:cubicBezTo>
                <a:cubicBezTo>
                  <a:pt x="1448361" y="732833"/>
                  <a:pt x="1433120" y="725960"/>
                  <a:pt x="1420867" y="711017"/>
                </a:cubicBezTo>
                <a:cubicBezTo>
                  <a:pt x="1408315" y="695477"/>
                  <a:pt x="1413694" y="678144"/>
                  <a:pt x="1431626" y="672166"/>
                </a:cubicBezTo>
                <a:cubicBezTo>
                  <a:pt x="1442384" y="668580"/>
                  <a:pt x="1453741" y="665293"/>
                  <a:pt x="1464798" y="663799"/>
                </a:cubicBezTo>
                <a:cubicBezTo>
                  <a:pt x="1508132" y="659017"/>
                  <a:pt x="1551166" y="655132"/>
                  <a:pt x="1596890" y="650350"/>
                </a:cubicBezTo>
                <a:close/>
                <a:moveTo>
                  <a:pt x="936727" y="782741"/>
                </a:moveTo>
                <a:cubicBezTo>
                  <a:pt x="945394" y="796489"/>
                  <a:pt x="952268" y="811730"/>
                  <a:pt x="962728" y="823983"/>
                </a:cubicBezTo>
                <a:cubicBezTo>
                  <a:pt x="1006659" y="874788"/>
                  <a:pt x="1063142" y="898995"/>
                  <a:pt x="1129786" y="898098"/>
                </a:cubicBezTo>
                <a:cubicBezTo>
                  <a:pt x="1166544" y="897501"/>
                  <a:pt x="1198223" y="882558"/>
                  <a:pt x="1223027" y="855362"/>
                </a:cubicBezTo>
                <a:cubicBezTo>
                  <a:pt x="1227211" y="850880"/>
                  <a:pt x="1229901" y="841914"/>
                  <a:pt x="1228705" y="835937"/>
                </a:cubicBezTo>
                <a:cubicBezTo>
                  <a:pt x="1226613" y="826075"/>
                  <a:pt x="1217349" y="822190"/>
                  <a:pt x="1207487" y="823983"/>
                </a:cubicBezTo>
                <a:cubicBezTo>
                  <a:pt x="1197924" y="825776"/>
                  <a:pt x="1188659" y="829063"/>
                  <a:pt x="1179395" y="832052"/>
                </a:cubicBezTo>
                <a:cubicBezTo>
                  <a:pt x="1146820" y="842811"/>
                  <a:pt x="1113946" y="846995"/>
                  <a:pt x="1080774" y="836834"/>
                </a:cubicBezTo>
                <a:cubicBezTo>
                  <a:pt x="1012337" y="815914"/>
                  <a:pt x="971992" y="768098"/>
                  <a:pt x="952268" y="700557"/>
                </a:cubicBezTo>
                <a:cubicBezTo>
                  <a:pt x="954360" y="697569"/>
                  <a:pt x="955854" y="694281"/>
                  <a:pt x="958245" y="692488"/>
                </a:cubicBezTo>
                <a:cubicBezTo>
                  <a:pt x="982153" y="674557"/>
                  <a:pt x="995900" y="649454"/>
                  <a:pt x="1003969" y="621959"/>
                </a:cubicBezTo>
                <a:cubicBezTo>
                  <a:pt x="1007854" y="608810"/>
                  <a:pt x="1006958" y="592971"/>
                  <a:pt x="1004567" y="578925"/>
                </a:cubicBezTo>
                <a:cubicBezTo>
                  <a:pt x="1002176" y="563086"/>
                  <a:pt x="991417" y="552925"/>
                  <a:pt x="973486" y="553821"/>
                </a:cubicBezTo>
                <a:cubicBezTo>
                  <a:pt x="938521" y="555316"/>
                  <a:pt x="903256" y="556212"/>
                  <a:pt x="868290" y="558005"/>
                </a:cubicBezTo>
                <a:cubicBezTo>
                  <a:pt x="860222" y="558304"/>
                  <a:pt x="852451" y="561591"/>
                  <a:pt x="844382" y="562787"/>
                </a:cubicBezTo>
                <a:cubicBezTo>
                  <a:pt x="833923" y="564580"/>
                  <a:pt x="828842" y="571454"/>
                  <a:pt x="827946" y="581316"/>
                </a:cubicBezTo>
                <a:cubicBezTo>
                  <a:pt x="824957" y="615684"/>
                  <a:pt x="829739" y="648258"/>
                  <a:pt x="854842" y="674856"/>
                </a:cubicBezTo>
                <a:cubicBezTo>
                  <a:pt x="861417" y="682029"/>
                  <a:pt x="868290" y="688902"/>
                  <a:pt x="873670" y="694879"/>
                </a:cubicBezTo>
                <a:cubicBezTo>
                  <a:pt x="875164" y="728948"/>
                  <a:pt x="859325" y="756144"/>
                  <a:pt x="846474" y="783937"/>
                </a:cubicBezTo>
                <a:cubicBezTo>
                  <a:pt x="841095" y="795592"/>
                  <a:pt x="836911" y="809040"/>
                  <a:pt x="828244" y="818006"/>
                </a:cubicBezTo>
                <a:cubicBezTo>
                  <a:pt x="793877" y="853868"/>
                  <a:pt x="754727" y="882857"/>
                  <a:pt x="703324" y="889431"/>
                </a:cubicBezTo>
                <a:cubicBezTo>
                  <a:pt x="695256" y="890328"/>
                  <a:pt x="686888" y="891822"/>
                  <a:pt x="679118" y="893914"/>
                </a:cubicBezTo>
                <a:cubicBezTo>
                  <a:pt x="667462" y="897501"/>
                  <a:pt x="663876" y="908259"/>
                  <a:pt x="672842" y="916029"/>
                </a:cubicBezTo>
                <a:cubicBezTo>
                  <a:pt x="680014" y="922006"/>
                  <a:pt x="689876" y="926788"/>
                  <a:pt x="698842" y="927386"/>
                </a:cubicBezTo>
                <a:cubicBezTo>
                  <a:pt x="721554" y="928880"/>
                  <a:pt x="744267" y="927983"/>
                  <a:pt x="766980" y="927684"/>
                </a:cubicBezTo>
                <a:cubicBezTo>
                  <a:pt x="805831" y="926788"/>
                  <a:pt x="838106" y="910351"/>
                  <a:pt x="864107" y="882259"/>
                </a:cubicBezTo>
                <a:cubicBezTo>
                  <a:pt x="885325" y="859546"/>
                  <a:pt x="902957" y="834144"/>
                  <a:pt x="915509" y="805454"/>
                </a:cubicBezTo>
                <a:cubicBezTo>
                  <a:pt x="920291" y="794696"/>
                  <a:pt x="923279" y="783339"/>
                  <a:pt x="928061" y="768397"/>
                </a:cubicBezTo>
                <a:cubicBezTo>
                  <a:pt x="932245" y="774673"/>
                  <a:pt x="934337" y="778856"/>
                  <a:pt x="936727" y="782741"/>
                </a:cubicBezTo>
                <a:close/>
                <a:moveTo>
                  <a:pt x="507577" y="632120"/>
                </a:moveTo>
                <a:cubicBezTo>
                  <a:pt x="508473" y="656626"/>
                  <a:pt x="536267" y="682626"/>
                  <a:pt x="561071" y="686212"/>
                </a:cubicBezTo>
                <a:cubicBezTo>
                  <a:pt x="582589" y="689201"/>
                  <a:pt x="599623" y="680235"/>
                  <a:pt x="611577" y="663201"/>
                </a:cubicBezTo>
                <a:cubicBezTo>
                  <a:pt x="623531" y="646764"/>
                  <a:pt x="621439" y="629730"/>
                  <a:pt x="607991" y="611201"/>
                </a:cubicBezTo>
                <a:cubicBezTo>
                  <a:pt x="603807" y="605224"/>
                  <a:pt x="598428" y="600143"/>
                  <a:pt x="594244" y="593867"/>
                </a:cubicBezTo>
                <a:cubicBezTo>
                  <a:pt x="586175" y="581614"/>
                  <a:pt x="575117" y="576534"/>
                  <a:pt x="566152" y="577431"/>
                </a:cubicBezTo>
                <a:cubicBezTo>
                  <a:pt x="514450" y="579821"/>
                  <a:pt x="506083" y="593867"/>
                  <a:pt x="507577" y="632120"/>
                </a:cubicBezTo>
                <a:close/>
                <a:moveTo>
                  <a:pt x="1322545" y="570856"/>
                </a:moveTo>
                <a:cubicBezTo>
                  <a:pt x="1319556" y="547545"/>
                  <a:pt x="1312384" y="539178"/>
                  <a:pt x="1289671" y="536189"/>
                </a:cubicBezTo>
                <a:cubicBezTo>
                  <a:pt x="1280108" y="534994"/>
                  <a:pt x="1270246" y="534695"/>
                  <a:pt x="1260384" y="535293"/>
                </a:cubicBezTo>
                <a:cubicBezTo>
                  <a:pt x="1242453" y="536189"/>
                  <a:pt x="1220935" y="561293"/>
                  <a:pt x="1222430" y="579224"/>
                </a:cubicBezTo>
                <a:cubicBezTo>
                  <a:pt x="1224522" y="608810"/>
                  <a:pt x="1257694" y="640189"/>
                  <a:pt x="1287878" y="641086"/>
                </a:cubicBezTo>
                <a:cubicBezTo>
                  <a:pt x="1310591" y="641684"/>
                  <a:pt x="1328223" y="624649"/>
                  <a:pt x="1329120" y="599247"/>
                </a:cubicBezTo>
                <a:cubicBezTo>
                  <a:pt x="1327028" y="591477"/>
                  <a:pt x="1323740" y="581316"/>
                  <a:pt x="1322545" y="57085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19"/>
          <p:cNvSpPr/>
          <p:nvPr/>
        </p:nvSpPr>
        <p:spPr>
          <a:xfrm>
            <a:off x="2040614" y="4272200"/>
            <a:ext cx="1099568" cy="870771"/>
          </a:xfrm>
          <a:custGeom>
            <a:rect b="b" l="l" r="r" t="t"/>
            <a:pathLst>
              <a:path extrusionOk="0" h="1741542" w="2199136">
                <a:moveTo>
                  <a:pt x="525510" y="792670"/>
                </a:moveTo>
                <a:cubicBezTo>
                  <a:pt x="517656" y="802020"/>
                  <a:pt x="513168" y="805012"/>
                  <a:pt x="512046" y="809126"/>
                </a:cubicBezTo>
                <a:cubicBezTo>
                  <a:pt x="481379" y="908980"/>
                  <a:pt x="437623" y="1003973"/>
                  <a:pt x="395736" y="1099340"/>
                </a:cubicBezTo>
                <a:cubicBezTo>
                  <a:pt x="366565" y="1165910"/>
                  <a:pt x="330662" y="1228365"/>
                  <a:pt x="283914" y="1283342"/>
                </a:cubicBezTo>
                <a:cubicBezTo>
                  <a:pt x="256613" y="1315505"/>
                  <a:pt x="226694" y="1345798"/>
                  <a:pt x="193783" y="1372725"/>
                </a:cubicBezTo>
                <a:cubicBezTo>
                  <a:pt x="141799" y="1415359"/>
                  <a:pt x="72237" y="1407131"/>
                  <a:pt x="34464" y="1342058"/>
                </a:cubicBezTo>
                <a:cubicBezTo>
                  <a:pt x="10529" y="1300919"/>
                  <a:pt x="806" y="1255667"/>
                  <a:pt x="58" y="1209292"/>
                </a:cubicBezTo>
                <a:cubicBezTo>
                  <a:pt x="-1064" y="1122527"/>
                  <a:pt x="14269" y="1038380"/>
                  <a:pt x="41570" y="956103"/>
                </a:cubicBezTo>
                <a:cubicBezTo>
                  <a:pt x="71115" y="867094"/>
                  <a:pt x="111506" y="782573"/>
                  <a:pt x="156384" y="700669"/>
                </a:cubicBezTo>
                <a:cubicBezTo>
                  <a:pt x="188173" y="642701"/>
                  <a:pt x="225572" y="588473"/>
                  <a:pt x="273442" y="541351"/>
                </a:cubicBezTo>
                <a:cubicBezTo>
                  <a:pt x="318321" y="496846"/>
                  <a:pt x="357216" y="445610"/>
                  <a:pt x="404338" y="403349"/>
                </a:cubicBezTo>
                <a:cubicBezTo>
                  <a:pt x="477266" y="337528"/>
                  <a:pt x="555803" y="276942"/>
                  <a:pt x="644438" y="233559"/>
                </a:cubicBezTo>
                <a:cubicBezTo>
                  <a:pt x="700910" y="205884"/>
                  <a:pt x="762244" y="188681"/>
                  <a:pt x="820212" y="163623"/>
                </a:cubicBezTo>
                <a:cubicBezTo>
                  <a:pt x="875936" y="139314"/>
                  <a:pt x="935774" y="136322"/>
                  <a:pt x="993368" y="121737"/>
                </a:cubicBezTo>
                <a:cubicBezTo>
                  <a:pt x="1030393" y="112387"/>
                  <a:pt x="1064800" y="126599"/>
                  <a:pt x="1100329" y="128469"/>
                </a:cubicBezTo>
                <a:cubicBezTo>
                  <a:pt x="1112296" y="128843"/>
                  <a:pt x="1124264" y="131461"/>
                  <a:pt x="1142215" y="133705"/>
                </a:cubicBezTo>
                <a:cubicBezTo>
                  <a:pt x="1138101" y="104159"/>
                  <a:pt x="1134735" y="78728"/>
                  <a:pt x="1130996" y="53671"/>
                </a:cubicBezTo>
                <a:cubicBezTo>
                  <a:pt x="1129874" y="46191"/>
                  <a:pt x="1127256" y="39086"/>
                  <a:pt x="1127256" y="31606"/>
                </a:cubicBezTo>
                <a:cubicBezTo>
                  <a:pt x="1127256" y="7297"/>
                  <a:pt x="1142215" y="-4671"/>
                  <a:pt x="1166524" y="1687"/>
                </a:cubicBezTo>
                <a:cubicBezTo>
                  <a:pt x="1202053" y="11037"/>
                  <a:pt x="1225988" y="37216"/>
                  <a:pt x="1250672" y="61525"/>
                </a:cubicBezTo>
                <a:cubicBezTo>
                  <a:pt x="1262265" y="72745"/>
                  <a:pt x="1271989" y="85834"/>
                  <a:pt x="1282086" y="97428"/>
                </a:cubicBezTo>
                <a:cubicBezTo>
                  <a:pt x="1285826" y="96306"/>
                  <a:pt x="1288818" y="96306"/>
                  <a:pt x="1289566" y="95184"/>
                </a:cubicBezTo>
                <a:cubicBezTo>
                  <a:pt x="1307518" y="59281"/>
                  <a:pt x="1317615" y="55541"/>
                  <a:pt x="1348282" y="77606"/>
                </a:cubicBezTo>
                <a:cubicBezTo>
                  <a:pt x="1368478" y="92192"/>
                  <a:pt x="1390543" y="107151"/>
                  <a:pt x="1404006" y="126973"/>
                </a:cubicBezTo>
                <a:cubicBezTo>
                  <a:pt x="1433925" y="170355"/>
                  <a:pt x="1477308" y="192794"/>
                  <a:pt x="1522186" y="214486"/>
                </a:cubicBezTo>
                <a:cubicBezTo>
                  <a:pt x="1552105" y="229071"/>
                  <a:pt x="1581650" y="245153"/>
                  <a:pt x="1611569" y="260112"/>
                </a:cubicBezTo>
                <a:cubicBezTo>
                  <a:pt x="1620545" y="264600"/>
                  <a:pt x="1629895" y="267966"/>
                  <a:pt x="1639618" y="270210"/>
                </a:cubicBezTo>
                <a:cubicBezTo>
                  <a:pt x="1694221" y="283299"/>
                  <a:pt x="1740595" y="311722"/>
                  <a:pt x="1784352" y="345755"/>
                </a:cubicBezTo>
                <a:cubicBezTo>
                  <a:pt x="1878596" y="419057"/>
                  <a:pt x="1951898" y="510310"/>
                  <a:pt x="2007996" y="614278"/>
                </a:cubicBezTo>
                <a:cubicBezTo>
                  <a:pt x="2041655" y="676360"/>
                  <a:pt x="2066712" y="743678"/>
                  <a:pt x="2094387" y="808752"/>
                </a:cubicBezTo>
                <a:cubicBezTo>
                  <a:pt x="2138518" y="912720"/>
                  <a:pt x="2162453" y="1022298"/>
                  <a:pt x="2183396" y="1132999"/>
                </a:cubicBezTo>
                <a:cubicBezTo>
                  <a:pt x="2197608" y="1208170"/>
                  <a:pt x="2201348" y="1283342"/>
                  <a:pt x="2197982" y="1359261"/>
                </a:cubicBezTo>
                <a:cubicBezTo>
                  <a:pt x="2196486" y="1391424"/>
                  <a:pt x="2199104" y="1424709"/>
                  <a:pt x="2194242" y="1456124"/>
                </a:cubicBezTo>
                <a:cubicBezTo>
                  <a:pt x="2184892" y="1514840"/>
                  <a:pt x="2153103" y="1561962"/>
                  <a:pt x="2107851" y="1600109"/>
                </a:cubicBezTo>
                <a:cubicBezTo>
                  <a:pt x="2099249" y="1607215"/>
                  <a:pt x="2089899" y="1613946"/>
                  <a:pt x="2082046" y="1621800"/>
                </a:cubicBezTo>
                <a:cubicBezTo>
                  <a:pt x="2051005" y="1652467"/>
                  <a:pt x="1972467" y="1644613"/>
                  <a:pt x="1946288" y="1609085"/>
                </a:cubicBezTo>
                <a:cubicBezTo>
                  <a:pt x="1909637" y="1559718"/>
                  <a:pt x="1878222" y="1508108"/>
                  <a:pt x="1863637" y="1447148"/>
                </a:cubicBezTo>
                <a:cubicBezTo>
                  <a:pt x="1851295" y="1396660"/>
                  <a:pt x="1833718" y="1347293"/>
                  <a:pt x="1824368" y="1296057"/>
                </a:cubicBezTo>
                <a:cubicBezTo>
                  <a:pt x="1812027" y="1229114"/>
                  <a:pt x="1806043" y="1160674"/>
                  <a:pt x="1796319" y="1093356"/>
                </a:cubicBezTo>
                <a:cubicBezTo>
                  <a:pt x="1794449" y="1079892"/>
                  <a:pt x="1789213" y="1067177"/>
                  <a:pt x="1786222" y="1053713"/>
                </a:cubicBezTo>
                <a:cubicBezTo>
                  <a:pt x="1777620" y="1012575"/>
                  <a:pt x="1769766" y="971062"/>
                  <a:pt x="1761164" y="929924"/>
                </a:cubicBezTo>
                <a:cubicBezTo>
                  <a:pt x="1760416" y="926932"/>
                  <a:pt x="1757424" y="924314"/>
                  <a:pt x="1751815" y="915712"/>
                </a:cubicBezTo>
                <a:cubicBezTo>
                  <a:pt x="1750319" y="929924"/>
                  <a:pt x="1748449" y="938899"/>
                  <a:pt x="1748823" y="947875"/>
                </a:cubicBezTo>
                <a:cubicBezTo>
                  <a:pt x="1751815" y="1048104"/>
                  <a:pt x="1723018" y="1142722"/>
                  <a:pt x="1690107" y="1235097"/>
                </a:cubicBezTo>
                <a:cubicBezTo>
                  <a:pt x="1675521" y="1276610"/>
                  <a:pt x="1649716" y="1314757"/>
                  <a:pt x="1626529" y="1352903"/>
                </a:cubicBezTo>
                <a:cubicBezTo>
                  <a:pt x="1593618" y="1406758"/>
                  <a:pt x="1559211" y="1460238"/>
                  <a:pt x="1523308" y="1512222"/>
                </a:cubicBezTo>
                <a:cubicBezTo>
                  <a:pt x="1510219" y="1531295"/>
                  <a:pt x="1492641" y="1547751"/>
                  <a:pt x="1476186" y="1564206"/>
                </a:cubicBezTo>
                <a:cubicBezTo>
                  <a:pt x="1398397" y="1640500"/>
                  <a:pt x="1306770" y="1694354"/>
                  <a:pt x="1203549" y="1727639"/>
                </a:cubicBezTo>
                <a:cubicBezTo>
                  <a:pt x="1176622" y="1736240"/>
                  <a:pt x="1147451" y="1741102"/>
                  <a:pt x="1119402" y="1741476"/>
                </a:cubicBezTo>
                <a:cubicBezTo>
                  <a:pt x="1041613" y="1742598"/>
                  <a:pt x="964945" y="1729509"/>
                  <a:pt x="891644" y="1705199"/>
                </a:cubicBezTo>
                <a:cubicBezTo>
                  <a:pt x="808618" y="1677524"/>
                  <a:pt x="731203" y="1636386"/>
                  <a:pt x="664633" y="1578044"/>
                </a:cubicBezTo>
                <a:cubicBezTo>
                  <a:pt x="656405" y="1570564"/>
                  <a:pt x="647056" y="1563832"/>
                  <a:pt x="638080" y="1557474"/>
                </a:cubicBezTo>
                <a:cubicBezTo>
                  <a:pt x="581982" y="1517084"/>
                  <a:pt x="546827" y="1462482"/>
                  <a:pt x="529250" y="1396660"/>
                </a:cubicBezTo>
                <a:cubicBezTo>
                  <a:pt x="501575" y="1292691"/>
                  <a:pt x="485119" y="1187601"/>
                  <a:pt x="488111" y="1079145"/>
                </a:cubicBezTo>
                <a:cubicBezTo>
                  <a:pt x="489981" y="1023046"/>
                  <a:pt x="491103" y="966948"/>
                  <a:pt x="501949" y="911972"/>
                </a:cubicBezTo>
                <a:cubicBezTo>
                  <a:pt x="507185" y="883923"/>
                  <a:pt x="514664" y="856248"/>
                  <a:pt x="520648" y="828199"/>
                </a:cubicBezTo>
                <a:cubicBezTo>
                  <a:pt x="522518" y="818849"/>
                  <a:pt x="523266" y="809126"/>
                  <a:pt x="525510" y="792670"/>
                </a:cubicBezTo>
                <a:close/>
                <a:moveTo>
                  <a:pt x="1175874" y="62647"/>
                </a:moveTo>
                <a:cubicBezTo>
                  <a:pt x="1179240" y="84338"/>
                  <a:pt x="1181858" y="99672"/>
                  <a:pt x="1184102" y="115005"/>
                </a:cubicBezTo>
                <a:cubicBezTo>
                  <a:pt x="1192703" y="167737"/>
                  <a:pt x="1175126" y="187559"/>
                  <a:pt x="1122768" y="182697"/>
                </a:cubicBezTo>
                <a:cubicBezTo>
                  <a:pt x="1050588" y="175965"/>
                  <a:pt x="980279" y="177087"/>
                  <a:pt x="908847" y="197282"/>
                </a:cubicBezTo>
                <a:cubicBezTo>
                  <a:pt x="843025" y="215982"/>
                  <a:pt x="778699" y="238047"/>
                  <a:pt x="717365" y="266844"/>
                </a:cubicBezTo>
                <a:cubicBezTo>
                  <a:pt x="665755" y="291153"/>
                  <a:pt x="618259" y="324438"/>
                  <a:pt x="570388" y="355853"/>
                </a:cubicBezTo>
                <a:cubicBezTo>
                  <a:pt x="532990" y="380162"/>
                  <a:pt x="495217" y="404845"/>
                  <a:pt x="461558" y="433642"/>
                </a:cubicBezTo>
                <a:cubicBezTo>
                  <a:pt x="426777" y="463561"/>
                  <a:pt x="395736" y="497968"/>
                  <a:pt x="363947" y="531253"/>
                </a:cubicBezTo>
                <a:cubicBezTo>
                  <a:pt x="314955" y="582863"/>
                  <a:pt x="266711" y="635596"/>
                  <a:pt x="230808" y="696929"/>
                </a:cubicBezTo>
                <a:cubicBezTo>
                  <a:pt x="167604" y="805012"/>
                  <a:pt x="114498" y="917582"/>
                  <a:pt x="80091" y="1038380"/>
                </a:cubicBezTo>
                <a:cubicBezTo>
                  <a:pt x="61765" y="1102332"/>
                  <a:pt x="48302" y="1167406"/>
                  <a:pt x="55034" y="1233975"/>
                </a:cubicBezTo>
                <a:cubicBezTo>
                  <a:pt x="58026" y="1264642"/>
                  <a:pt x="65879" y="1295683"/>
                  <a:pt x="78221" y="1323732"/>
                </a:cubicBezTo>
                <a:cubicBezTo>
                  <a:pt x="90936" y="1353651"/>
                  <a:pt x="114498" y="1358513"/>
                  <a:pt x="141799" y="1339814"/>
                </a:cubicBezTo>
                <a:cubicBezTo>
                  <a:pt x="221832" y="1285212"/>
                  <a:pt x="280174" y="1211536"/>
                  <a:pt x="322435" y="1125145"/>
                </a:cubicBezTo>
                <a:cubicBezTo>
                  <a:pt x="348240" y="1072787"/>
                  <a:pt x="371053" y="1018933"/>
                  <a:pt x="393118" y="964704"/>
                </a:cubicBezTo>
                <a:cubicBezTo>
                  <a:pt x="421541" y="894395"/>
                  <a:pt x="449590" y="824085"/>
                  <a:pt x="473526" y="751906"/>
                </a:cubicBezTo>
                <a:cubicBezTo>
                  <a:pt x="509802" y="641953"/>
                  <a:pt x="563283" y="542099"/>
                  <a:pt x="633966" y="450472"/>
                </a:cubicBezTo>
                <a:cubicBezTo>
                  <a:pt x="643690" y="437756"/>
                  <a:pt x="653414" y="425041"/>
                  <a:pt x="669869" y="431772"/>
                </a:cubicBezTo>
                <a:cubicBezTo>
                  <a:pt x="690064" y="440000"/>
                  <a:pt x="680341" y="457204"/>
                  <a:pt x="676601" y="470667"/>
                </a:cubicBezTo>
                <a:cubicBezTo>
                  <a:pt x="652666" y="558180"/>
                  <a:pt x="626861" y="645693"/>
                  <a:pt x="604047" y="733580"/>
                </a:cubicBezTo>
                <a:cubicBezTo>
                  <a:pt x="589088" y="791548"/>
                  <a:pt x="573380" y="849516"/>
                  <a:pt x="565527" y="908606"/>
                </a:cubicBezTo>
                <a:cubicBezTo>
                  <a:pt x="552063" y="1007339"/>
                  <a:pt x="542339" y="1106446"/>
                  <a:pt x="553933" y="1206674"/>
                </a:cubicBezTo>
                <a:cubicBezTo>
                  <a:pt x="560291" y="1262398"/>
                  <a:pt x="562909" y="1318122"/>
                  <a:pt x="580112" y="1372351"/>
                </a:cubicBezTo>
                <a:cubicBezTo>
                  <a:pt x="599933" y="1434059"/>
                  <a:pt x="626487" y="1491279"/>
                  <a:pt x="682211" y="1528677"/>
                </a:cubicBezTo>
                <a:cubicBezTo>
                  <a:pt x="783561" y="1596369"/>
                  <a:pt x="888652" y="1656207"/>
                  <a:pt x="1012068" y="1672289"/>
                </a:cubicBezTo>
                <a:cubicBezTo>
                  <a:pt x="1078263" y="1680890"/>
                  <a:pt x="1143337" y="1677898"/>
                  <a:pt x="1206915" y="1655085"/>
                </a:cubicBezTo>
                <a:cubicBezTo>
                  <a:pt x="1256281" y="1637134"/>
                  <a:pt x="1299290" y="1608711"/>
                  <a:pt x="1344168" y="1582532"/>
                </a:cubicBezTo>
                <a:cubicBezTo>
                  <a:pt x="1409616" y="1544011"/>
                  <a:pt x="1456739" y="1487913"/>
                  <a:pt x="1498999" y="1428823"/>
                </a:cubicBezTo>
                <a:cubicBezTo>
                  <a:pt x="1532658" y="1381700"/>
                  <a:pt x="1563325" y="1331960"/>
                  <a:pt x="1590626" y="1279976"/>
                </a:cubicBezTo>
                <a:cubicBezTo>
                  <a:pt x="1632513" y="1199568"/>
                  <a:pt x="1662432" y="1115795"/>
                  <a:pt x="1679635" y="1027534"/>
                </a:cubicBezTo>
                <a:cubicBezTo>
                  <a:pt x="1688985" y="978916"/>
                  <a:pt x="1692351" y="928802"/>
                  <a:pt x="1697586" y="879435"/>
                </a:cubicBezTo>
                <a:cubicBezTo>
                  <a:pt x="1702822" y="828947"/>
                  <a:pt x="1724514" y="778085"/>
                  <a:pt x="1693473" y="726848"/>
                </a:cubicBezTo>
                <a:cubicBezTo>
                  <a:pt x="1706562" y="719743"/>
                  <a:pt x="1717034" y="714133"/>
                  <a:pt x="1731245" y="706653"/>
                </a:cubicBezTo>
                <a:cubicBezTo>
                  <a:pt x="1740595" y="724605"/>
                  <a:pt x="1746579" y="742182"/>
                  <a:pt x="1757424" y="756393"/>
                </a:cubicBezTo>
                <a:cubicBezTo>
                  <a:pt x="1788465" y="796036"/>
                  <a:pt x="1802677" y="842411"/>
                  <a:pt x="1813523" y="889907"/>
                </a:cubicBezTo>
                <a:cubicBezTo>
                  <a:pt x="1829230" y="958721"/>
                  <a:pt x="1848303" y="1026786"/>
                  <a:pt x="1855035" y="1098218"/>
                </a:cubicBezTo>
                <a:cubicBezTo>
                  <a:pt x="1861767" y="1168528"/>
                  <a:pt x="1876726" y="1238089"/>
                  <a:pt x="1889442" y="1307651"/>
                </a:cubicBezTo>
                <a:cubicBezTo>
                  <a:pt x="1903654" y="1387310"/>
                  <a:pt x="1926093" y="1465099"/>
                  <a:pt x="1964613" y="1536905"/>
                </a:cubicBezTo>
                <a:cubicBezTo>
                  <a:pt x="1971719" y="1549995"/>
                  <a:pt x="1979947" y="1562710"/>
                  <a:pt x="1988923" y="1574678"/>
                </a:cubicBezTo>
                <a:cubicBezTo>
                  <a:pt x="1997150" y="1585523"/>
                  <a:pt x="2007996" y="1591133"/>
                  <a:pt x="2021460" y="1582905"/>
                </a:cubicBezTo>
                <a:cubicBezTo>
                  <a:pt x="2036419" y="1573930"/>
                  <a:pt x="2052501" y="1566450"/>
                  <a:pt x="2065216" y="1555230"/>
                </a:cubicBezTo>
                <a:cubicBezTo>
                  <a:pt x="2098127" y="1526807"/>
                  <a:pt x="2129916" y="1496888"/>
                  <a:pt x="2138518" y="1450888"/>
                </a:cubicBezTo>
                <a:cubicBezTo>
                  <a:pt x="2153851" y="1369359"/>
                  <a:pt x="2152729" y="1287455"/>
                  <a:pt x="2143754" y="1205926"/>
                </a:cubicBezTo>
                <a:cubicBezTo>
                  <a:pt x="2136648" y="1141600"/>
                  <a:pt x="2122062" y="1078397"/>
                  <a:pt x="2109347" y="1014819"/>
                </a:cubicBezTo>
                <a:cubicBezTo>
                  <a:pt x="2069704" y="820719"/>
                  <a:pt x="1986679" y="646441"/>
                  <a:pt x="1863263" y="491984"/>
                </a:cubicBezTo>
                <a:cubicBezTo>
                  <a:pt x="1818758" y="436260"/>
                  <a:pt x="1766774" y="388016"/>
                  <a:pt x="1706936" y="351739"/>
                </a:cubicBezTo>
                <a:cubicBezTo>
                  <a:pt x="1695717" y="355479"/>
                  <a:pt x="1684123" y="358471"/>
                  <a:pt x="1674025" y="355853"/>
                </a:cubicBezTo>
                <a:cubicBezTo>
                  <a:pt x="1661310" y="352861"/>
                  <a:pt x="1648220" y="346503"/>
                  <a:pt x="1637374" y="339398"/>
                </a:cubicBezTo>
                <a:cubicBezTo>
                  <a:pt x="1595862" y="311722"/>
                  <a:pt x="1552105" y="287413"/>
                  <a:pt x="1504983" y="272454"/>
                </a:cubicBezTo>
                <a:cubicBezTo>
                  <a:pt x="1457487" y="257120"/>
                  <a:pt x="1420088" y="232437"/>
                  <a:pt x="1393909" y="189803"/>
                </a:cubicBezTo>
                <a:cubicBezTo>
                  <a:pt x="1381567" y="169981"/>
                  <a:pt x="1365486" y="153526"/>
                  <a:pt x="1339681" y="144550"/>
                </a:cubicBezTo>
                <a:cubicBezTo>
                  <a:pt x="1338559" y="159884"/>
                  <a:pt x="1339681" y="172599"/>
                  <a:pt x="1336315" y="183819"/>
                </a:cubicBezTo>
                <a:cubicBezTo>
                  <a:pt x="1333697" y="192047"/>
                  <a:pt x="1326217" y="202892"/>
                  <a:pt x="1319111" y="204762"/>
                </a:cubicBezTo>
                <a:cubicBezTo>
                  <a:pt x="1312005" y="206258"/>
                  <a:pt x="1299664" y="199900"/>
                  <a:pt x="1294802" y="193542"/>
                </a:cubicBezTo>
                <a:cubicBezTo>
                  <a:pt x="1280965" y="174469"/>
                  <a:pt x="1270119" y="153152"/>
                  <a:pt x="1257403" y="132957"/>
                </a:cubicBezTo>
                <a:cubicBezTo>
                  <a:pt x="1237582" y="103412"/>
                  <a:pt x="1211029" y="83590"/>
                  <a:pt x="1175874" y="62647"/>
                </a:cubicBezTo>
                <a:close/>
                <a:moveTo>
                  <a:pt x="1148199" y="1034640"/>
                </a:moveTo>
                <a:cubicBezTo>
                  <a:pt x="1132865" y="1051096"/>
                  <a:pt x="1118280" y="1066055"/>
                  <a:pt x="1105190" y="1082136"/>
                </a:cubicBezTo>
                <a:cubicBezTo>
                  <a:pt x="1076767" y="1116543"/>
                  <a:pt x="1038621" y="1133747"/>
                  <a:pt x="997482" y="1144966"/>
                </a:cubicBezTo>
                <a:cubicBezTo>
                  <a:pt x="943628" y="1159552"/>
                  <a:pt x="872944" y="1112803"/>
                  <a:pt x="863595" y="1057827"/>
                </a:cubicBezTo>
                <a:cubicBezTo>
                  <a:pt x="862473" y="1052217"/>
                  <a:pt x="864716" y="1045860"/>
                  <a:pt x="865464" y="1040624"/>
                </a:cubicBezTo>
                <a:cubicBezTo>
                  <a:pt x="883790" y="1033518"/>
                  <a:pt x="892766" y="1045486"/>
                  <a:pt x="902863" y="1054087"/>
                </a:cubicBezTo>
                <a:cubicBezTo>
                  <a:pt x="938018" y="1084006"/>
                  <a:pt x="992620" y="1081762"/>
                  <a:pt x="1027775" y="1051096"/>
                </a:cubicBezTo>
                <a:cubicBezTo>
                  <a:pt x="1081255" y="1004347"/>
                  <a:pt x="1119028" y="946005"/>
                  <a:pt x="1154557" y="880931"/>
                </a:cubicBezTo>
                <a:cubicBezTo>
                  <a:pt x="1121272" y="855500"/>
                  <a:pt x="1099955" y="821093"/>
                  <a:pt x="1091353" y="779581"/>
                </a:cubicBezTo>
                <a:cubicBezTo>
                  <a:pt x="1088735" y="766117"/>
                  <a:pt x="1085743" y="752654"/>
                  <a:pt x="1086117" y="738816"/>
                </a:cubicBezTo>
                <a:cubicBezTo>
                  <a:pt x="1086491" y="684588"/>
                  <a:pt x="1107060" y="657661"/>
                  <a:pt x="1173630" y="668506"/>
                </a:cubicBezTo>
                <a:cubicBezTo>
                  <a:pt x="1250297" y="681596"/>
                  <a:pt x="1300786" y="745922"/>
                  <a:pt x="1268623" y="833435"/>
                </a:cubicBezTo>
                <a:cubicBezTo>
                  <a:pt x="1261517" y="852508"/>
                  <a:pt x="1251420" y="868590"/>
                  <a:pt x="1231224" y="877939"/>
                </a:cubicBezTo>
                <a:cubicBezTo>
                  <a:pt x="1222622" y="882053"/>
                  <a:pt x="1212899" y="893273"/>
                  <a:pt x="1212151" y="901875"/>
                </a:cubicBezTo>
                <a:cubicBezTo>
                  <a:pt x="1209533" y="943013"/>
                  <a:pt x="1207663" y="984152"/>
                  <a:pt x="1209907" y="1025290"/>
                </a:cubicBezTo>
                <a:cubicBezTo>
                  <a:pt x="1212151" y="1067551"/>
                  <a:pt x="1227858" y="1080266"/>
                  <a:pt x="1269745" y="1078397"/>
                </a:cubicBezTo>
                <a:cubicBezTo>
                  <a:pt x="1290688" y="1077275"/>
                  <a:pt x="1311632" y="1073161"/>
                  <a:pt x="1331453" y="1066803"/>
                </a:cubicBezTo>
                <a:cubicBezTo>
                  <a:pt x="1343046" y="1063063"/>
                  <a:pt x="1353144" y="1059323"/>
                  <a:pt x="1361746" y="1069421"/>
                </a:cubicBezTo>
                <a:cubicBezTo>
                  <a:pt x="1370721" y="1080266"/>
                  <a:pt x="1369600" y="1092608"/>
                  <a:pt x="1361746" y="1103828"/>
                </a:cubicBezTo>
                <a:cubicBezTo>
                  <a:pt x="1320981" y="1163292"/>
                  <a:pt x="1220379" y="1164040"/>
                  <a:pt x="1180362" y="1104202"/>
                </a:cubicBezTo>
                <a:cubicBezTo>
                  <a:pt x="1166150" y="1084380"/>
                  <a:pt x="1159045" y="1059697"/>
                  <a:pt x="1148199" y="1034640"/>
                </a:cubicBezTo>
                <a:close/>
                <a:moveTo>
                  <a:pt x="1197565" y="834557"/>
                </a:moveTo>
                <a:cubicBezTo>
                  <a:pt x="1227484" y="812118"/>
                  <a:pt x="1239826" y="785190"/>
                  <a:pt x="1225614" y="751906"/>
                </a:cubicBezTo>
                <a:cubicBezTo>
                  <a:pt x="1209533" y="713385"/>
                  <a:pt x="1174004" y="721239"/>
                  <a:pt x="1143337" y="718247"/>
                </a:cubicBezTo>
                <a:cubicBezTo>
                  <a:pt x="1123890" y="773971"/>
                  <a:pt x="1147825" y="824833"/>
                  <a:pt x="1197565" y="834557"/>
                </a:cubicBezTo>
                <a:close/>
                <a:moveTo>
                  <a:pt x="1004962" y="1442660"/>
                </a:moveTo>
                <a:cubicBezTo>
                  <a:pt x="1024409" y="1435180"/>
                  <a:pt x="1041613" y="1423213"/>
                  <a:pt x="1059938" y="1413115"/>
                </a:cubicBezTo>
                <a:cubicBezTo>
                  <a:pt x="1087987" y="1445278"/>
                  <a:pt x="1103320" y="1450514"/>
                  <a:pt x="1130622" y="1434807"/>
                </a:cubicBezTo>
                <a:cubicBezTo>
                  <a:pt x="1168394" y="1413115"/>
                  <a:pt x="1205419" y="1389928"/>
                  <a:pt x="1242818" y="1367489"/>
                </a:cubicBezTo>
                <a:cubicBezTo>
                  <a:pt x="1252915" y="1361505"/>
                  <a:pt x="1263013" y="1354773"/>
                  <a:pt x="1255159" y="1341310"/>
                </a:cubicBezTo>
                <a:cubicBezTo>
                  <a:pt x="1248054" y="1329716"/>
                  <a:pt x="1237208" y="1329716"/>
                  <a:pt x="1225614" y="1335700"/>
                </a:cubicBezTo>
                <a:cubicBezTo>
                  <a:pt x="1206915" y="1345423"/>
                  <a:pt x="1188590" y="1356269"/>
                  <a:pt x="1169142" y="1363749"/>
                </a:cubicBezTo>
                <a:cubicBezTo>
                  <a:pt x="1150443" y="1371229"/>
                  <a:pt x="1133613" y="1386562"/>
                  <a:pt x="1110426" y="1382074"/>
                </a:cubicBezTo>
                <a:cubicBezTo>
                  <a:pt x="1118654" y="1340562"/>
                  <a:pt x="1117906" y="1339066"/>
                  <a:pt x="1086865" y="1327098"/>
                </a:cubicBezTo>
                <a:cubicBezTo>
                  <a:pt x="1061434" y="1349537"/>
                  <a:pt x="1036751" y="1371977"/>
                  <a:pt x="1011694" y="1394042"/>
                </a:cubicBezTo>
                <a:cubicBezTo>
                  <a:pt x="992620" y="1410871"/>
                  <a:pt x="972425" y="1422465"/>
                  <a:pt x="945498" y="1392920"/>
                </a:cubicBezTo>
                <a:cubicBezTo>
                  <a:pt x="946620" y="1437050"/>
                  <a:pt x="971677" y="1455376"/>
                  <a:pt x="1004962" y="1442660"/>
                </a:cubicBezTo>
                <a:close/>
                <a:moveTo>
                  <a:pt x="875936" y="747418"/>
                </a:moveTo>
                <a:cubicBezTo>
                  <a:pt x="914083" y="754150"/>
                  <a:pt x="941384" y="724605"/>
                  <a:pt x="932034" y="686832"/>
                </a:cubicBezTo>
                <a:cubicBezTo>
                  <a:pt x="929790" y="678230"/>
                  <a:pt x="926798" y="670376"/>
                  <a:pt x="924554" y="661775"/>
                </a:cubicBezTo>
                <a:cubicBezTo>
                  <a:pt x="916701" y="630360"/>
                  <a:pt x="884538" y="607920"/>
                  <a:pt x="852749" y="612034"/>
                </a:cubicBezTo>
                <a:cubicBezTo>
                  <a:pt x="829562" y="615026"/>
                  <a:pt x="813480" y="638587"/>
                  <a:pt x="812358" y="671124"/>
                </a:cubicBezTo>
                <a:cubicBezTo>
                  <a:pt x="810862" y="707027"/>
                  <a:pt x="838911" y="741060"/>
                  <a:pt x="875936" y="747418"/>
                </a:cubicBezTo>
                <a:close/>
                <a:moveTo>
                  <a:pt x="1527796" y="797158"/>
                </a:moveTo>
                <a:cubicBezTo>
                  <a:pt x="1541260" y="780329"/>
                  <a:pt x="1521438" y="767987"/>
                  <a:pt x="1514333" y="754524"/>
                </a:cubicBezTo>
                <a:cubicBezTo>
                  <a:pt x="1509471" y="745922"/>
                  <a:pt x="1504609" y="736572"/>
                  <a:pt x="1497877" y="729466"/>
                </a:cubicBezTo>
                <a:cubicBezTo>
                  <a:pt x="1479552" y="709645"/>
                  <a:pt x="1452999" y="705531"/>
                  <a:pt x="1433925" y="717873"/>
                </a:cubicBezTo>
                <a:cubicBezTo>
                  <a:pt x="1407372" y="735076"/>
                  <a:pt x="1401014" y="754150"/>
                  <a:pt x="1410364" y="785564"/>
                </a:cubicBezTo>
                <a:cubicBezTo>
                  <a:pt x="1418966" y="814361"/>
                  <a:pt x="1441405" y="831939"/>
                  <a:pt x="1472072" y="832313"/>
                </a:cubicBezTo>
                <a:cubicBezTo>
                  <a:pt x="1500495" y="837923"/>
                  <a:pt x="1513959" y="814735"/>
                  <a:pt x="1527796" y="79715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20"/>
          <p:cNvSpPr/>
          <p:nvPr/>
        </p:nvSpPr>
        <p:spPr>
          <a:xfrm>
            <a:off x="4572000" y="0"/>
            <a:ext cx="4572000" cy="5143500"/>
          </a:xfrm>
          <a:prstGeom prst="rect">
            <a:avLst/>
          </a:prstGeom>
          <a:solidFill>
            <a:srgbClr val="5A60F1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" name="Google Shape;233;p20"/>
          <p:cNvSpPr txBox="1"/>
          <p:nvPr/>
        </p:nvSpPr>
        <p:spPr>
          <a:xfrm>
            <a:off x="5079618" y="509588"/>
            <a:ext cx="3549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 u="none">
                <a:solidFill>
                  <a:schemeClr val="lt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Write your topic or idea</a:t>
            </a:r>
            <a:endParaRPr sz="700">
              <a:solidFill>
                <a:schemeClr val="lt1"/>
              </a:solidFill>
            </a:endParaRPr>
          </a:p>
        </p:txBody>
      </p:sp>
      <p:grpSp>
        <p:nvGrpSpPr>
          <p:cNvPr id="234" name="Google Shape;234;p20"/>
          <p:cNvGrpSpPr/>
          <p:nvPr/>
        </p:nvGrpSpPr>
        <p:grpSpPr>
          <a:xfrm>
            <a:off x="643900" y="500063"/>
            <a:ext cx="2113875" cy="659463"/>
            <a:chOff x="0" y="-38100"/>
            <a:chExt cx="5637000" cy="1758567"/>
          </a:xfrm>
        </p:grpSpPr>
        <p:sp>
          <p:nvSpPr>
            <p:cNvPr id="235" name="Google Shape;235;p20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36" name="Google Shape;236;p20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237" name="Google Shape;237;p20"/>
          <p:cNvGrpSpPr/>
          <p:nvPr/>
        </p:nvGrpSpPr>
        <p:grpSpPr>
          <a:xfrm>
            <a:off x="643900" y="1622462"/>
            <a:ext cx="2113875" cy="659463"/>
            <a:chOff x="0" y="-38100"/>
            <a:chExt cx="5637000" cy="1758567"/>
          </a:xfrm>
        </p:grpSpPr>
        <p:sp>
          <p:nvSpPr>
            <p:cNvPr id="238" name="Google Shape;238;p20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39" name="Google Shape;239;p20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240" name="Google Shape;240;p20"/>
          <p:cNvGrpSpPr/>
          <p:nvPr/>
        </p:nvGrpSpPr>
        <p:grpSpPr>
          <a:xfrm>
            <a:off x="643900" y="2730918"/>
            <a:ext cx="2113875" cy="659463"/>
            <a:chOff x="0" y="-38100"/>
            <a:chExt cx="5637000" cy="1758567"/>
          </a:xfrm>
        </p:grpSpPr>
        <p:sp>
          <p:nvSpPr>
            <p:cNvPr id="241" name="Google Shape;241;p20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42" name="Google Shape;242;p20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sp>
        <p:nvSpPr>
          <p:cNvPr id="243" name="Google Shape;243;p20"/>
          <p:cNvSpPr/>
          <p:nvPr/>
        </p:nvSpPr>
        <p:spPr>
          <a:xfrm rot="-1154972">
            <a:off x="7209819" y="2842761"/>
            <a:ext cx="328108" cy="440958"/>
          </a:xfrm>
          <a:custGeom>
            <a:rect b="b" l="l" r="r" t="t"/>
            <a:pathLst>
              <a:path extrusionOk="0" h="881069" w="655585">
                <a:moveTo>
                  <a:pt x="433364" y="789269"/>
                </a:moveTo>
                <a:cubicBezTo>
                  <a:pt x="427911" y="793356"/>
                  <a:pt x="422730" y="796080"/>
                  <a:pt x="418913" y="800167"/>
                </a:cubicBezTo>
                <a:cubicBezTo>
                  <a:pt x="402553" y="817603"/>
                  <a:pt x="393555" y="819511"/>
                  <a:pt x="376922" y="805071"/>
                </a:cubicBezTo>
                <a:cubicBezTo>
                  <a:pt x="360835" y="790904"/>
                  <a:pt x="346929" y="774830"/>
                  <a:pt x="340658" y="753307"/>
                </a:cubicBezTo>
                <a:cubicBezTo>
                  <a:pt x="327297" y="707809"/>
                  <a:pt x="314755" y="662038"/>
                  <a:pt x="300304" y="617085"/>
                </a:cubicBezTo>
                <a:cubicBezTo>
                  <a:pt x="294032" y="596924"/>
                  <a:pt x="284216" y="577853"/>
                  <a:pt x="275491" y="556875"/>
                </a:cubicBezTo>
                <a:cubicBezTo>
                  <a:pt x="253405" y="572132"/>
                  <a:pt x="242499" y="596107"/>
                  <a:pt x="228320" y="616812"/>
                </a:cubicBezTo>
                <a:cubicBezTo>
                  <a:pt x="198872" y="659859"/>
                  <a:pt x="170243" y="703450"/>
                  <a:pt x="142703" y="747585"/>
                </a:cubicBezTo>
                <a:cubicBezTo>
                  <a:pt x="125526" y="775375"/>
                  <a:pt x="111074" y="804799"/>
                  <a:pt x="94987" y="833405"/>
                </a:cubicBezTo>
                <a:cubicBezTo>
                  <a:pt x="88716" y="844303"/>
                  <a:pt x="81899" y="854928"/>
                  <a:pt x="73992" y="864736"/>
                </a:cubicBezTo>
                <a:cubicBezTo>
                  <a:pt x="57905" y="884625"/>
                  <a:pt x="57632" y="884352"/>
                  <a:pt x="36092" y="874544"/>
                </a:cubicBezTo>
                <a:cubicBezTo>
                  <a:pt x="20822" y="867733"/>
                  <a:pt x="14006" y="854928"/>
                  <a:pt x="18641" y="836947"/>
                </a:cubicBezTo>
                <a:cubicBezTo>
                  <a:pt x="22458" y="822235"/>
                  <a:pt x="27912" y="807251"/>
                  <a:pt x="35546" y="794173"/>
                </a:cubicBezTo>
                <a:cubicBezTo>
                  <a:pt x="48361" y="772650"/>
                  <a:pt x="64176" y="753034"/>
                  <a:pt x="77264" y="731784"/>
                </a:cubicBezTo>
                <a:cubicBezTo>
                  <a:pt x="98259" y="697728"/>
                  <a:pt x="116800" y="662311"/>
                  <a:pt x="138341" y="628528"/>
                </a:cubicBezTo>
                <a:cubicBezTo>
                  <a:pt x="152519" y="606187"/>
                  <a:pt x="166425" y="583847"/>
                  <a:pt x="185239" y="564503"/>
                </a:cubicBezTo>
                <a:cubicBezTo>
                  <a:pt x="194782" y="554968"/>
                  <a:pt x="198872" y="539983"/>
                  <a:pt x="207325" y="523909"/>
                </a:cubicBezTo>
                <a:cubicBezTo>
                  <a:pt x="198054" y="523909"/>
                  <a:pt x="190692" y="522002"/>
                  <a:pt x="184966" y="524182"/>
                </a:cubicBezTo>
                <a:cubicBezTo>
                  <a:pt x="145703" y="539983"/>
                  <a:pt x="104530" y="545160"/>
                  <a:pt x="63085" y="546522"/>
                </a:cubicBezTo>
                <a:cubicBezTo>
                  <a:pt x="46725" y="547067"/>
                  <a:pt x="29275" y="539983"/>
                  <a:pt x="13460" y="533172"/>
                </a:cubicBezTo>
                <a:cubicBezTo>
                  <a:pt x="1190" y="527996"/>
                  <a:pt x="-6171" y="517370"/>
                  <a:pt x="6916" y="499662"/>
                </a:cubicBezTo>
                <a:cubicBezTo>
                  <a:pt x="83808" y="493395"/>
                  <a:pt x="161790" y="468331"/>
                  <a:pt x="240045" y="447080"/>
                </a:cubicBezTo>
                <a:cubicBezTo>
                  <a:pt x="219867" y="371886"/>
                  <a:pt x="198872" y="299416"/>
                  <a:pt x="181694" y="226401"/>
                </a:cubicBezTo>
                <a:cubicBezTo>
                  <a:pt x="164517" y="152841"/>
                  <a:pt x="150883" y="79009"/>
                  <a:pt x="134523" y="0"/>
                </a:cubicBezTo>
                <a:cubicBezTo>
                  <a:pt x="154701" y="3814"/>
                  <a:pt x="170243" y="6539"/>
                  <a:pt x="184421" y="9263"/>
                </a:cubicBezTo>
                <a:cubicBezTo>
                  <a:pt x="199145" y="59393"/>
                  <a:pt x="213869" y="107615"/>
                  <a:pt x="227229" y="156110"/>
                </a:cubicBezTo>
                <a:cubicBezTo>
                  <a:pt x="235137" y="184989"/>
                  <a:pt x="240863" y="214413"/>
                  <a:pt x="247952" y="243837"/>
                </a:cubicBezTo>
                <a:cubicBezTo>
                  <a:pt x="251224" y="256914"/>
                  <a:pt x="254769" y="270264"/>
                  <a:pt x="258586" y="283341"/>
                </a:cubicBezTo>
                <a:cubicBezTo>
                  <a:pt x="268402" y="316580"/>
                  <a:pt x="277945" y="350090"/>
                  <a:pt x="288306" y="383328"/>
                </a:cubicBezTo>
                <a:cubicBezTo>
                  <a:pt x="294032" y="401582"/>
                  <a:pt x="301394" y="403217"/>
                  <a:pt x="313937" y="389594"/>
                </a:cubicBezTo>
                <a:cubicBezTo>
                  <a:pt x="317754" y="385508"/>
                  <a:pt x="320208" y="379786"/>
                  <a:pt x="323480" y="375155"/>
                </a:cubicBezTo>
                <a:cubicBezTo>
                  <a:pt x="330842" y="365347"/>
                  <a:pt x="338204" y="355267"/>
                  <a:pt x="345566" y="345731"/>
                </a:cubicBezTo>
                <a:cubicBezTo>
                  <a:pt x="349110" y="341372"/>
                  <a:pt x="355109" y="337558"/>
                  <a:pt x="356200" y="332654"/>
                </a:cubicBezTo>
                <a:cubicBezTo>
                  <a:pt x="359199" y="319032"/>
                  <a:pt x="368197" y="311676"/>
                  <a:pt x="378558" y="303502"/>
                </a:cubicBezTo>
                <a:cubicBezTo>
                  <a:pt x="387011" y="296964"/>
                  <a:pt x="391919" y="285521"/>
                  <a:pt x="399008" y="276803"/>
                </a:cubicBezTo>
                <a:cubicBezTo>
                  <a:pt x="417004" y="255007"/>
                  <a:pt x="436363" y="234029"/>
                  <a:pt x="453814" y="211961"/>
                </a:cubicBezTo>
                <a:cubicBezTo>
                  <a:pt x="464993" y="197522"/>
                  <a:pt x="470719" y="177633"/>
                  <a:pt x="484079" y="166463"/>
                </a:cubicBezTo>
                <a:cubicBezTo>
                  <a:pt x="511619" y="143850"/>
                  <a:pt x="520889" y="106253"/>
                  <a:pt x="553064" y="88272"/>
                </a:cubicBezTo>
                <a:cubicBezTo>
                  <a:pt x="554427" y="87454"/>
                  <a:pt x="554972" y="85547"/>
                  <a:pt x="556063" y="84185"/>
                </a:cubicBezTo>
                <a:cubicBezTo>
                  <a:pt x="566424" y="67566"/>
                  <a:pt x="576785" y="50675"/>
                  <a:pt x="587147" y="34055"/>
                </a:cubicBezTo>
                <a:cubicBezTo>
                  <a:pt x="610596" y="38415"/>
                  <a:pt x="630500" y="41956"/>
                  <a:pt x="655585" y="46588"/>
                </a:cubicBezTo>
                <a:cubicBezTo>
                  <a:pt x="567515" y="168098"/>
                  <a:pt x="477535" y="282797"/>
                  <a:pt x="385375" y="400765"/>
                </a:cubicBezTo>
                <a:cubicBezTo>
                  <a:pt x="418367" y="405669"/>
                  <a:pt x="444816" y="398858"/>
                  <a:pt x="470719" y="393136"/>
                </a:cubicBezTo>
                <a:cubicBezTo>
                  <a:pt x="500439" y="386598"/>
                  <a:pt x="529887" y="380604"/>
                  <a:pt x="559880" y="374882"/>
                </a:cubicBezTo>
                <a:cubicBezTo>
                  <a:pt x="561789" y="374610"/>
                  <a:pt x="564515" y="372975"/>
                  <a:pt x="565333" y="373520"/>
                </a:cubicBezTo>
                <a:cubicBezTo>
                  <a:pt x="587419" y="390412"/>
                  <a:pt x="614140" y="380059"/>
                  <a:pt x="638135" y="385508"/>
                </a:cubicBezTo>
                <a:cubicBezTo>
                  <a:pt x="638680" y="389322"/>
                  <a:pt x="640316" y="394226"/>
                  <a:pt x="639226" y="394771"/>
                </a:cubicBezTo>
                <a:cubicBezTo>
                  <a:pt x="622866" y="404306"/>
                  <a:pt x="616049" y="425012"/>
                  <a:pt x="594509" y="429371"/>
                </a:cubicBezTo>
                <a:cubicBezTo>
                  <a:pt x="541884" y="440269"/>
                  <a:pt x="489533" y="453346"/>
                  <a:pt x="437181" y="465606"/>
                </a:cubicBezTo>
                <a:cubicBezTo>
                  <a:pt x="431455" y="466968"/>
                  <a:pt x="425729" y="469148"/>
                  <a:pt x="420003" y="468876"/>
                </a:cubicBezTo>
                <a:cubicBezTo>
                  <a:pt x="388374" y="466696"/>
                  <a:pt x="361653" y="479773"/>
                  <a:pt x="332751" y="495303"/>
                </a:cubicBezTo>
                <a:cubicBezTo>
                  <a:pt x="358654" y="595017"/>
                  <a:pt x="403916" y="689010"/>
                  <a:pt x="433364" y="78926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20"/>
          <p:cNvSpPr/>
          <p:nvPr/>
        </p:nvSpPr>
        <p:spPr>
          <a:xfrm rot="1024905">
            <a:off x="8161289" y="4233214"/>
            <a:ext cx="273506" cy="367043"/>
          </a:xfrm>
          <a:custGeom>
            <a:rect b="b" l="l" r="r" t="t"/>
            <a:pathLst>
              <a:path extrusionOk="0" h="732003" w="544668">
                <a:moveTo>
                  <a:pt x="360044" y="655735"/>
                </a:moveTo>
                <a:cubicBezTo>
                  <a:pt x="355513" y="659130"/>
                  <a:pt x="351209" y="661393"/>
                  <a:pt x="348037" y="664789"/>
                </a:cubicBezTo>
                <a:cubicBezTo>
                  <a:pt x="334446" y="679275"/>
                  <a:pt x="326970" y="680859"/>
                  <a:pt x="313151" y="668863"/>
                </a:cubicBezTo>
                <a:cubicBezTo>
                  <a:pt x="299786" y="657093"/>
                  <a:pt x="288233" y="643738"/>
                  <a:pt x="283023" y="625856"/>
                </a:cubicBezTo>
                <a:cubicBezTo>
                  <a:pt x="271922" y="588056"/>
                  <a:pt x="261502" y="550029"/>
                  <a:pt x="249496" y="512682"/>
                </a:cubicBezTo>
                <a:cubicBezTo>
                  <a:pt x="244285" y="495932"/>
                  <a:pt x="236130" y="480087"/>
                  <a:pt x="228881" y="462658"/>
                </a:cubicBezTo>
                <a:cubicBezTo>
                  <a:pt x="210532" y="475334"/>
                  <a:pt x="201471" y="495253"/>
                  <a:pt x="189691" y="512455"/>
                </a:cubicBezTo>
                <a:cubicBezTo>
                  <a:pt x="165225" y="548219"/>
                  <a:pt x="141439" y="584435"/>
                  <a:pt x="118560" y="621103"/>
                </a:cubicBezTo>
                <a:cubicBezTo>
                  <a:pt x="104288" y="644191"/>
                  <a:pt x="92282" y="668637"/>
                  <a:pt x="78916" y="692403"/>
                </a:cubicBezTo>
                <a:cubicBezTo>
                  <a:pt x="73706" y="701457"/>
                  <a:pt x="68043" y="710285"/>
                  <a:pt x="61473" y="718433"/>
                </a:cubicBezTo>
                <a:cubicBezTo>
                  <a:pt x="48108" y="734957"/>
                  <a:pt x="47881" y="734731"/>
                  <a:pt x="29985" y="726582"/>
                </a:cubicBezTo>
                <a:cubicBezTo>
                  <a:pt x="17299" y="720923"/>
                  <a:pt x="11636" y="710285"/>
                  <a:pt x="15487" y="695346"/>
                </a:cubicBezTo>
                <a:cubicBezTo>
                  <a:pt x="18659" y="683123"/>
                  <a:pt x="23189" y="670674"/>
                  <a:pt x="29532" y="659809"/>
                </a:cubicBezTo>
                <a:cubicBezTo>
                  <a:pt x="40179" y="641927"/>
                  <a:pt x="53318" y="625630"/>
                  <a:pt x="64192" y="607975"/>
                </a:cubicBezTo>
                <a:cubicBezTo>
                  <a:pt x="81635" y="579681"/>
                  <a:pt x="97039" y="550256"/>
                  <a:pt x="114935" y="522188"/>
                </a:cubicBezTo>
                <a:cubicBezTo>
                  <a:pt x="126715" y="503628"/>
                  <a:pt x="138268" y="485067"/>
                  <a:pt x="153899" y="468996"/>
                </a:cubicBezTo>
                <a:cubicBezTo>
                  <a:pt x="161827" y="461074"/>
                  <a:pt x="165225" y="448625"/>
                  <a:pt x="172248" y="435270"/>
                </a:cubicBezTo>
                <a:cubicBezTo>
                  <a:pt x="164546" y="435270"/>
                  <a:pt x="158429" y="433686"/>
                  <a:pt x="153672" y="435497"/>
                </a:cubicBezTo>
                <a:cubicBezTo>
                  <a:pt x="121051" y="448625"/>
                  <a:pt x="86845" y="452925"/>
                  <a:pt x="52412" y="454057"/>
                </a:cubicBezTo>
                <a:cubicBezTo>
                  <a:pt x="38820" y="454510"/>
                  <a:pt x="24322" y="448625"/>
                  <a:pt x="11183" y="442966"/>
                </a:cubicBezTo>
                <a:cubicBezTo>
                  <a:pt x="989" y="438665"/>
                  <a:pt x="-5127" y="429838"/>
                  <a:pt x="5746" y="415125"/>
                </a:cubicBezTo>
                <a:cubicBezTo>
                  <a:pt x="69629" y="409919"/>
                  <a:pt x="134417" y="389095"/>
                  <a:pt x="199432" y="371440"/>
                </a:cubicBezTo>
                <a:cubicBezTo>
                  <a:pt x="182668" y="308967"/>
                  <a:pt x="165225" y="248758"/>
                  <a:pt x="150954" y="188096"/>
                </a:cubicBezTo>
                <a:cubicBezTo>
                  <a:pt x="136682" y="126982"/>
                  <a:pt x="125356" y="65641"/>
                  <a:pt x="111764" y="0"/>
                </a:cubicBezTo>
                <a:cubicBezTo>
                  <a:pt x="128527" y="3169"/>
                  <a:pt x="141439" y="5432"/>
                  <a:pt x="153219" y="7696"/>
                </a:cubicBezTo>
                <a:cubicBezTo>
                  <a:pt x="165452" y="49344"/>
                  <a:pt x="177685" y="89408"/>
                  <a:pt x="188785" y="129698"/>
                </a:cubicBezTo>
                <a:cubicBezTo>
                  <a:pt x="195354" y="153691"/>
                  <a:pt x="200111" y="178137"/>
                  <a:pt x="206001" y="202583"/>
                </a:cubicBezTo>
                <a:cubicBezTo>
                  <a:pt x="208720" y="213448"/>
                  <a:pt x="211665" y="224539"/>
                  <a:pt x="214836" y="235404"/>
                </a:cubicBezTo>
                <a:cubicBezTo>
                  <a:pt x="222991" y="263018"/>
                  <a:pt x="230920" y="290859"/>
                  <a:pt x="239528" y="318474"/>
                </a:cubicBezTo>
                <a:cubicBezTo>
                  <a:pt x="244285" y="333639"/>
                  <a:pt x="250402" y="334997"/>
                  <a:pt x="260822" y="323680"/>
                </a:cubicBezTo>
                <a:cubicBezTo>
                  <a:pt x="263994" y="320285"/>
                  <a:pt x="266033" y="315531"/>
                  <a:pt x="268751" y="311683"/>
                </a:cubicBezTo>
                <a:cubicBezTo>
                  <a:pt x="274867" y="303535"/>
                  <a:pt x="280984" y="295160"/>
                  <a:pt x="287100" y="287238"/>
                </a:cubicBezTo>
                <a:cubicBezTo>
                  <a:pt x="290045" y="283616"/>
                  <a:pt x="295029" y="280447"/>
                  <a:pt x="295935" y="276373"/>
                </a:cubicBezTo>
                <a:cubicBezTo>
                  <a:pt x="298427" y="265055"/>
                  <a:pt x="305902" y="258944"/>
                  <a:pt x="314511" y="252153"/>
                </a:cubicBezTo>
                <a:cubicBezTo>
                  <a:pt x="321533" y="246721"/>
                  <a:pt x="325611" y="237214"/>
                  <a:pt x="331501" y="229971"/>
                </a:cubicBezTo>
                <a:cubicBezTo>
                  <a:pt x="346452" y="211863"/>
                  <a:pt x="362536" y="194434"/>
                  <a:pt x="377034" y="176100"/>
                </a:cubicBezTo>
                <a:cubicBezTo>
                  <a:pt x="386322" y="164103"/>
                  <a:pt x="391079" y="147580"/>
                  <a:pt x="402179" y="138300"/>
                </a:cubicBezTo>
                <a:cubicBezTo>
                  <a:pt x="425059" y="119513"/>
                  <a:pt x="432761" y="88276"/>
                  <a:pt x="459492" y="73337"/>
                </a:cubicBezTo>
                <a:cubicBezTo>
                  <a:pt x="460624" y="72658"/>
                  <a:pt x="461077" y="71074"/>
                  <a:pt x="461984" y="69942"/>
                </a:cubicBezTo>
                <a:cubicBezTo>
                  <a:pt x="470592" y="56135"/>
                  <a:pt x="479200" y="42101"/>
                  <a:pt x="487808" y="28294"/>
                </a:cubicBezTo>
                <a:cubicBezTo>
                  <a:pt x="507290" y="31915"/>
                  <a:pt x="523827" y="34858"/>
                  <a:pt x="544668" y="38706"/>
                </a:cubicBezTo>
                <a:cubicBezTo>
                  <a:pt x="471498" y="139658"/>
                  <a:pt x="396742" y="234951"/>
                  <a:pt x="320174" y="332960"/>
                </a:cubicBezTo>
                <a:cubicBezTo>
                  <a:pt x="347584" y="337034"/>
                  <a:pt x="369558" y="331376"/>
                  <a:pt x="391079" y="326622"/>
                </a:cubicBezTo>
                <a:cubicBezTo>
                  <a:pt x="415771" y="321190"/>
                  <a:pt x="440236" y="316210"/>
                  <a:pt x="465155" y="311457"/>
                </a:cubicBezTo>
                <a:cubicBezTo>
                  <a:pt x="466741" y="311231"/>
                  <a:pt x="469006" y="309873"/>
                  <a:pt x="469686" y="310325"/>
                </a:cubicBezTo>
                <a:cubicBezTo>
                  <a:pt x="488035" y="324359"/>
                  <a:pt x="510235" y="315758"/>
                  <a:pt x="530170" y="320285"/>
                </a:cubicBezTo>
                <a:cubicBezTo>
                  <a:pt x="530623" y="323453"/>
                  <a:pt x="531982" y="327528"/>
                  <a:pt x="531076" y="327980"/>
                </a:cubicBezTo>
                <a:cubicBezTo>
                  <a:pt x="517484" y="335903"/>
                  <a:pt x="511821" y="353105"/>
                  <a:pt x="493925" y="356727"/>
                </a:cubicBezTo>
                <a:cubicBezTo>
                  <a:pt x="450204" y="365781"/>
                  <a:pt x="406709" y="376646"/>
                  <a:pt x="363215" y="386831"/>
                </a:cubicBezTo>
                <a:cubicBezTo>
                  <a:pt x="358458" y="387963"/>
                  <a:pt x="353701" y="389774"/>
                  <a:pt x="348944" y="389548"/>
                </a:cubicBezTo>
                <a:cubicBezTo>
                  <a:pt x="322666" y="387737"/>
                  <a:pt x="300466" y="398602"/>
                  <a:pt x="276453" y="411503"/>
                </a:cubicBezTo>
                <a:cubicBezTo>
                  <a:pt x="297974" y="494347"/>
                  <a:pt x="335578" y="572438"/>
                  <a:pt x="360044" y="655735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" name="Google Shape;245;p20"/>
          <p:cNvSpPr/>
          <p:nvPr/>
        </p:nvSpPr>
        <p:spPr>
          <a:xfrm>
            <a:off x="6854702" y="3555421"/>
            <a:ext cx="783490" cy="1072072"/>
          </a:xfrm>
          <a:custGeom>
            <a:rect b="b" l="l" r="r" t="t"/>
            <a:pathLst>
              <a:path extrusionOk="0" h="2144144" w="1566980">
                <a:moveTo>
                  <a:pt x="343126" y="1189112"/>
                </a:moveTo>
                <a:cubicBezTo>
                  <a:pt x="338372" y="1174865"/>
                  <a:pt x="335044" y="1160143"/>
                  <a:pt x="328863" y="1146371"/>
                </a:cubicBezTo>
                <a:cubicBezTo>
                  <a:pt x="302714" y="1087959"/>
                  <a:pt x="275139" y="1030021"/>
                  <a:pt x="249941" y="971609"/>
                </a:cubicBezTo>
                <a:cubicBezTo>
                  <a:pt x="231875" y="929818"/>
                  <a:pt x="216186" y="887552"/>
                  <a:pt x="199546" y="845286"/>
                </a:cubicBezTo>
                <a:cubicBezTo>
                  <a:pt x="172921" y="776425"/>
                  <a:pt x="153429" y="705666"/>
                  <a:pt x="144871" y="632056"/>
                </a:cubicBezTo>
                <a:cubicBezTo>
                  <a:pt x="140592" y="595014"/>
                  <a:pt x="136789" y="557022"/>
                  <a:pt x="154855" y="521405"/>
                </a:cubicBezTo>
                <a:cubicBezTo>
                  <a:pt x="170544" y="490537"/>
                  <a:pt x="187660" y="480089"/>
                  <a:pt x="218563" y="492436"/>
                </a:cubicBezTo>
                <a:cubicBezTo>
                  <a:pt x="241384" y="501459"/>
                  <a:pt x="262303" y="516181"/>
                  <a:pt x="281320" y="532328"/>
                </a:cubicBezTo>
                <a:cubicBezTo>
                  <a:pt x="326961" y="571269"/>
                  <a:pt x="345028" y="628257"/>
                  <a:pt x="371177" y="679546"/>
                </a:cubicBezTo>
                <a:cubicBezTo>
                  <a:pt x="410638" y="757904"/>
                  <a:pt x="451049" y="835313"/>
                  <a:pt x="491461" y="913196"/>
                </a:cubicBezTo>
                <a:cubicBezTo>
                  <a:pt x="494789" y="919845"/>
                  <a:pt x="500494" y="925069"/>
                  <a:pt x="510954" y="938841"/>
                </a:cubicBezTo>
                <a:cubicBezTo>
                  <a:pt x="509527" y="921269"/>
                  <a:pt x="511905" y="910822"/>
                  <a:pt x="507626" y="904648"/>
                </a:cubicBezTo>
                <a:cubicBezTo>
                  <a:pt x="474345" y="850510"/>
                  <a:pt x="458181" y="789723"/>
                  <a:pt x="443918" y="728936"/>
                </a:cubicBezTo>
                <a:cubicBezTo>
                  <a:pt x="422999" y="642029"/>
                  <a:pt x="403031" y="554648"/>
                  <a:pt x="392096" y="466792"/>
                </a:cubicBezTo>
                <a:cubicBezTo>
                  <a:pt x="381636" y="382260"/>
                  <a:pt x="378784" y="295828"/>
                  <a:pt x="393047" y="210821"/>
                </a:cubicBezTo>
                <a:cubicBezTo>
                  <a:pt x="397801" y="182802"/>
                  <a:pt x="402080" y="150509"/>
                  <a:pt x="432507" y="141486"/>
                </a:cubicBezTo>
                <a:cubicBezTo>
                  <a:pt x="469591" y="130564"/>
                  <a:pt x="501920" y="149559"/>
                  <a:pt x="521889" y="179953"/>
                </a:cubicBezTo>
                <a:cubicBezTo>
                  <a:pt x="551841" y="225543"/>
                  <a:pt x="581793" y="272083"/>
                  <a:pt x="603188" y="321948"/>
                </a:cubicBezTo>
                <a:cubicBezTo>
                  <a:pt x="627910" y="380835"/>
                  <a:pt x="643124" y="443997"/>
                  <a:pt x="663092" y="504784"/>
                </a:cubicBezTo>
                <a:cubicBezTo>
                  <a:pt x="668797" y="522355"/>
                  <a:pt x="675453" y="539926"/>
                  <a:pt x="688290" y="556547"/>
                </a:cubicBezTo>
                <a:cubicBezTo>
                  <a:pt x="688765" y="547524"/>
                  <a:pt x="691618" y="538026"/>
                  <a:pt x="689241" y="529953"/>
                </a:cubicBezTo>
                <a:cubicBezTo>
                  <a:pt x="668797" y="455394"/>
                  <a:pt x="664518" y="378935"/>
                  <a:pt x="665469" y="302477"/>
                </a:cubicBezTo>
                <a:cubicBezTo>
                  <a:pt x="666895" y="216520"/>
                  <a:pt x="669748" y="130564"/>
                  <a:pt x="711111" y="51255"/>
                </a:cubicBezTo>
                <a:cubicBezTo>
                  <a:pt x="744866" y="-13331"/>
                  <a:pt x="793360" y="-17130"/>
                  <a:pt x="836625" y="41283"/>
                </a:cubicBezTo>
                <a:cubicBezTo>
                  <a:pt x="871331" y="88298"/>
                  <a:pt x="885119" y="142911"/>
                  <a:pt x="899857" y="197049"/>
                </a:cubicBezTo>
                <a:cubicBezTo>
                  <a:pt x="927908" y="301052"/>
                  <a:pt x="958811" y="405055"/>
                  <a:pt x="979254" y="510957"/>
                </a:cubicBezTo>
                <a:cubicBezTo>
                  <a:pt x="1004928" y="643454"/>
                  <a:pt x="1069111" y="760279"/>
                  <a:pt x="1119982" y="887077"/>
                </a:cubicBezTo>
                <a:cubicBezTo>
                  <a:pt x="1141377" y="845286"/>
                  <a:pt x="1139000" y="803970"/>
                  <a:pt x="1143754" y="764553"/>
                </a:cubicBezTo>
                <a:cubicBezTo>
                  <a:pt x="1154213" y="679071"/>
                  <a:pt x="1161820" y="593590"/>
                  <a:pt x="1176083" y="509058"/>
                </a:cubicBezTo>
                <a:cubicBezTo>
                  <a:pt x="1182739" y="471541"/>
                  <a:pt x="1201281" y="434973"/>
                  <a:pt x="1218397" y="399831"/>
                </a:cubicBezTo>
                <a:cubicBezTo>
                  <a:pt x="1235988" y="363264"/>
                  <a:pt x="1269268" y="354241"/>
                  <a:pt x="1305401" y="373712"/>
                </a:cubicBezTo>
                <a:cubicBezTo>
                  <a:pt x="1364830" y="406005"/>
                  <a:pt x="1411422" y="451120"/>
                  <a:pt x="1436620" y="515706"/>
                </a:cubicBezTo>
                <a:cubicBezTo>
                  <a:pt x="1463720" y="584566"/>
                  <a:pt x="1477032" y="656276"/>
                  <a:pt x="1488918" y="728936"/>
                </a:cubicBezTo>
                <a:cubicBezTo>
                  <a:pt x="1502230" y="808719"/>
                  <a:pt x="1516493" y="888027"/>
                  <a:pt x="1529329" y="967335"/>
                </a:cubicBezTo>
                <a:cubicBezTo>
                  <a:pt x="1542641" y="1051867"/>
                  <a:pt x="1556429" y="1136399"/>
                  <a:pt x="1565938" y="1221405"/>
                </a:cubicBezTo>
                <a:cubicBezTo>
                  <a:pt x="1570216" y="1257973"/>
                  <a:pt x="1559757" y="1295964"/>
                  <a:pt x="1562610" y="1333006"/>
                </a:cubicBezTo>
                <a:cubicBezTo>
                  <a:pt x="1571643" y="1447457"/>
                  <a:pt x="1551199" y="1557633"/>
                  <a:pt x="1511263" y="1663536"/>
                </a:cubicBezTo>
                <a:cubicBezTo>
                  <a:pt x="1487967" y="1726222"/>
                  <a:pt x="1458490" y="1786060"/>
                  <a:pt x="1410471" y="1836399"/>
                </a:cubicBezTo>
                <a:cubicBezTo>
                  <a:pt x="1375289" y="1872966"/>
                  <a:pt x="1351042" y="1920456"/>
                  <a:pt x="1315860" y="1957498"/>
                </a:cubicBezTo>
                <a:cubicBezTo>
                  <a:pt x="1271170" y="2004988"/>
                  <a:pt x="1225053" y="2054377"/>
                  <a:pt x="1170378" y="2089045"/>
                </a:cubicBezTo>
                <a:cubicBezTo>
                  <a:pt x="1096686" y="2136060"/>
                  <a:pt x="1011584" y="2155056"/>
                  <a:pt x="922678" y="2137959"/>
                </a:cubicBezTo>
                <a:cubicBezTo>
                  <a:pt x="849937" y="2123712"/>
                  <a:pt x="783852" y="2094269"/>
                  <a:pt x="719193" y="2056277"/>
                </a:cubicBezTo>
                <a:cubicBezTo>
                  <a:pt x="568956" y="1967946"/>
                  <a:pt x="450574" y="1846372"/>
                  <a:pt x="345503" y="1710551"/>
                </a:cubicBezTo>
                <a:cubicBezTo>
                  <a:pt x="304141" y="1657362"/>
                  <a:pt x="263729" y="1603699"/>
                  <a:pt x="228072" y="1546711"/>
                </a:cubicBezTo>
                <a:cubicBezTo>
                  <a:pt x="195267" y="1493997"/>
                  <a:pt x="168643" y="1437009"/>
                  <a:pt x="140592" y="1381446"/>
                </a:cubicBezTo>
                <a:cubicBezTo>
                  <a:pt x="118247" y="1336806"/>
                  <a:pt x="94475" y="1292640"/>
                  <a:pt x="76884" y="1246100"/>
                </a:cubicBezTo>
                <a:cubicBezTo>
                  <a:pt x="53113" y="1183413"/>
                  <a:pt x="16504" y="1125951"/>
                  <a:pt x="3668" y="1058515"/>
                </a:cubicBezTo>
                <a:cubicBezTo>
                  <a:pt x="-2038" y="1028122"/>
                  <a:pt x="-1087" y="999153"/>
                  <a:pt x="6520" y="970659"/>
                </a:cubicBezTo>
                <a:cubicBezTo>
                  <a:pt x="17455" y="929818"/>
                  <a:pt x="57867" y="914146"/>
                  <a:pt x="91147" y="940740"/>
                </a:cubicBezTo>
                <a:cubicBezTo>
                  <a:pt x="138690" y="978732"/>
                  <a:pt x="183381" y="1020523"/>
                  <a:pt x="226170" y="1064214"/>
                </a:cubicBezTo>
                <a:cubicBezTo>
                  <a:pt x="265155" y="1104105"/>
                  <a:pt x="300337" y="1148271"/>
                  <a:pt x="336946" y="1191012"/>
                </a:cubicBezTo>
                <a:cubicBezTo>
                  <a:pt x="338847" y="1191487"/>
                  <a:pt x="341224" y="1190537"/>
                  <a:pt x="343126" y="1189112"/>
                </a:cubicBezTo>
                <a:close/>
                <a:moveTo>
                  <a:pt x="792410" y="74051"/>
                </a:moveTo>
                <a:cubicBezTo>
                  <a:pt x="750571" y="142436"/>
                  <a:pt x="743915" y="212246"/>
                  <a:pt x="741063" y="279682"/>
                </a:cubicBezTo>
                <a:cubicBezTo>
                  <a:pt x="738210" y="346167"/>
                  <a:pt x="746293" y="414078"/>
                  <a:pt x="756752" y="480089"/>
                </a:cubicBezTo>
                <a:cubicBezTo>
                  <a:pt x="771015" y="569370"/>
                  <a:pt x="790983" y="658176"/>
                  <a:pt x="811902" y="746507"/>
                </a:cubicBezTo>
                <a:cubicBezTo>
                  <a:pt x="828067" y="813468"/>
                  <a:pt x="849461" y="879003"/>
                  <a:pt x="869430" y="944539"/>
                </a:cubicBezTo>
                <a:cubicBezTo>
                  <a:pt x="873708" y="959736"/>
                  <a:pt x="881791" y="974933"/>
                  <a:pt x="867052" y="988230"/>
                </a:cubicBezTo>
                <a:cubicBezTo>
                  <a:pt x="850412" y="1003427"/>
                  <a:pt x="830444" y="1001052"/>
                  <a:pt x="814755" y="989655"/>
                </a:cubicBezTo>
                <a:cubicBezTo>
                  <a:pt x="799066" y="978257"/>
                  <a:pt x="783376" y="963061"/>
                  <a:pt x="774343" y="945964"/>
                </a:cubicBezTo>
                <a:cubicBezTo>
                  <a:pt x="746293" y="891826"/>
                  <a:pt x="723947" y="834838"/>
                  <a:pt x="695897" y="780700"/>
                </a:cubicBezTo>
                <a:cubicBezTo>
                  <a:pt x="642648" y="679071"/>
                  <a:pt x="608893" y="570320"/>
                  <a:pt x="576088" y="461093"/>
                </a:cubicBezTo>
                <a:cubicBezTo>
                  <a:pt x="557071" y="398406"/>
                  <a:pt x="534725" y="336195"/>
                  <a:pt x="511905" y="274933"/>
                </a:cubicBezTo>
                <a:cubicBezTo>
                  <a:pt x="504773" y="255937"/>
                  <a:pt x="495264" y="236466"/>
                  <a:pt x="472444" y="222694"/>
                </a:cubicBezTo>
                <a:cubicBezTo>
                  <a:pt x="455804" y="269234"/>
                  <a:pt x="452476" y="312450"/>
                  <a:pt x="456279" y="356140"/>
                </a:cubicBezTo>
                <a:cubicBezTo>
                  <a:pt x="460558" y="399356"/>
                  <a:pt x="463886" y="443047"/>
                  <a:pt x="471493" y="485788"/>
                </a:cubicBezTo>
                <a:cubicBezTo>
                  <a:pt x="483854" y="556547"/>
                  <a:pt x="494314" y="628732"/>
                  <a:pt x="514757" y="697117"/>
                </a:cubicBezTo>
                <a:cubicBezTo>
                  <a:pt x="551841" y="822966"/>
                  <a:pt x="594154" y="947389"/>
                  <a:pt x="646452" y="1068013"/>
                </a:cubicBezTo>
                <a:cubicBezTo>
                  <a:pt x="657387" y="1093658"/>
                  <a:pt x="668322" y="1120252"/>
                  <a:pt x="676880" y="1146846"/>
                </a:cubicBezTo>
                <a:cubicBezTo>
                  <a:pt x="688290" y="1182939"/>
                  <a:pt x="670223" y="1201460"/>
                  <a:pt x="633140" y="1194336"/>
                </a:cubicBezTo>
                <a:cubicBezTo>
                  <a:pt x="603663" y="1188637"/>
                  <a:pt x="581318" y="1171541"/>
                  <a:pt x="565153" y="1147796"/>
                </a:cubicBezTo>
                <a:cubicBezTo>
                  <a:pt x="519512" y="1080835"/>
                  <a:pt x="472919" y="1013875"/>
                  <a:pt x="429179" y="945489"/>
                </a:cubicBezTo>
                <a:cubicBezTo>
                  <a:pt x="372128" y="855733"/>
                  <a:pt x="326011" y="759804"/>
                  <a:pt x="289878" y="659126"/>
                </a:cubicBezTo>
                <a:cubicBezTo>
                  <a:pt x="277517" y="624458"/>
                  <a:pt x="258024" y="593115"/>
                  <a:pt x="224268" y="559872"/>
                </a:cubicBezTo>
                <a:cubicBezTo>
                  <a:pt x="221891" y="585041"/>
                  <a:pt x="218563" y="601663"/>
                  <a:pt x="219514" y="617809"/>
                </a:cubicBezTo>
                <a:cubicBezTo>
                  <a:pt x="224744" y="697117"/>
                  <a:pt x="248991" y="771202"/>
                  <a:pt x="279418" y="843386"/>
                </a:cubicBezTo>
                <a:cubicBezTo>
                  <a:pt x="291780" y="872355"/>
                  <a:pt x="301764" y="901799"/>
                  <a:pt x="314600" y="930767"/>
                </a:cubicBezTo>
                <a:cubicBezTo>
                  <a:pt x="348356" y="1006276"/>
                  <a:pt x="381636" y="1082260"/>
                  <a:pt x="418244" y="1156819"/>
                </a:cubicBezTo>
                <a:cubicBezTo>
                  <a:pt x="452476" y="1227104"/>
                  <a:pt x="490986" y="1295015"/>
                  <a:pt x="525692" y="1364825"/>
                </a:cubicBezTo>
                <a:cubicBezTo>
                  <a:pt x="540906" y="1396168"/>
                  <a:pt x="521413" y="1422762"/>
                  <a:pt x="486231" y="1418013"/>
                </a:cubicBezTo>
                <a:cubicBezTo>
                  <a:pt x="466739" y="1415639"/>
                  <a:pt x="445820" y="1407566"/>
                  <a:pt x="430606" y="1395218"/>
                </a:cubicBezTo>
                <a:cubicBezTo>
                  <a:pt x="396850" y="1367674"/>
                  <a:pt x="363570" y="1338230"/>
                  <a:pt x="335044" y="1305462"/>
                </a:cubicBezTo>
                <a:cubicBezTo>
                  <a:pt x="282746" y="1245150"/>
                  <a:pt x="235203" y="1181039"/>
                  <a:pt x="183856" y="1119777"/>
                </a:cubicBezTo>
                <a:cubicBezTo>
                  <a:pt x="157708" y="1088434"/>
                  <a:pt x="127755" y="1060415"/>
                  <a:pt x="89721" y="1040469"/>
                </a:cubicBezTo>
                <a:cubicBezTo>
                  <a:pt x="91147" y="1100306"/>
                  <a:pt x="116820" y="1150171"/>
                  <a:pt x="140592" y="1200510"/>
                </a:cubicBezTo>
                <a:cubicBezTo>
                  <a:pt x="161987" y="1245625"/>
                  <a:pt x="182906" y="1291215"/>
                  <a:pt x="205726" y="1335381"/>
                </a:cubicBezTo>
                <a:cubicBezTo>
                  <a:pt x="233777" y="1389519"/>
                  <a:pt x="258975" y="1446032"/>
                  <a:pt x="293206" y="1495897"/>
                </a:cubicBezTo>
                <a:cubicBezTo>
                  <a:pt x="340749" y="1565232"/>
                  <a:pt x="393522" y="1631718"/>
                  <a:pt x="448197" y="1696304"/>
                </a:cubicBezTo>
                <a:cubicBezTo>
                  <a:pt x="491461" y="1747593"/>
                  <a:pt x="541381" y="1793183"/>
                  <a:pt x="587974" y="1841623"/>
                </a:cubicBezTo>
                <a:cubicBezTo>
                  <a:pt x="638370" y="1893862"/>
                  <a:pt x="696848" y="1935653"/>
                  <a:pt x="754375" y="1978868"/>
                </a:cubicBezTo>
                <a:cubicBezTo>
                  <a:pt x="802869" y="2014961"/>
                  <a:pt x="853740" y="2043455"/>
                  <a:pt x="912218" y="2059126"/>
                </a:cubicBezTo>
                <a:cubicBezTo>
                  <a:pt x="999698" y="2082396"/>
                  <a:pt x="1075767" y="2061976"/>
                  <a:pt x="1144229" y="2004038"/>
                </a:cubicBezTo>
                <a:cubicBezTo>
                  <a:pt x="1174182" y="1978868"/>
                  <a:pt x="1200806" y="1951799"/>
                  <a:pt x="1226479" y="1922355"/>
                </a:cubicBezTo>
                <a:cubicBezTo>
                  <a:pt x="1274973" y="1866317"/>
                  <a:pt x="1331550" y="1817403"/>
                  <a:pt x="1365305" y="1749018"/>
                </a:cubicBezTo>
                <a:cubicBezTo>
                  <a:pt x="1378142" y="1722423"/>
                  <a:pt x="1394307" y="1697254"/>
                  <a:pt x="1405717" y="1670184"/>
                </a:cubicBezTo>
                <a:cubicBezTo>
                  <a:pt x="1442325" y="1584703"/>
                  <a:pt x="1462293" y="1494947"/>
                  <a:pt x="1470376" y="1402817"/>
                </a:cubicBezTo>
                <a:cubicBezTo>
                  <a:pt x="1474179" y="1362450"/>
                  <a:pt x="1479884" y="1321609"/>
                  <a:pt x="1477507" y="1281717"/>
                </a:cubicBezTo>
                <a:cubicBezTo>
                  <a:pt x="1472278" y="1203834"/>
                  <a:pt x="1463244" y="1126426"/>
                  <a:pt x="1453260" y="1049017"/>
                </a:cubicBezTo>
                <a:cubicBezTo>
                  <a:pt x="1446129" y="990130"/>
                  <a:pt x="1436145" y="931717"/>
                  <a:pt x="1426161" y="873305"/>
                </a:cubicBezTo>
                <a:cubicBezTo>
                  <a:pt x="1419505" y="833888"/>
                  <a:pt x="1409045" y="794946"/>
                  <a:pt x="1402864" y="755055"/>
                </a:cubicBezTo>
                <a:cubicBezTo>
                  <a:pt x="1389552" y="671948"/>
                  <a:pt x="1379093" y="588841"/>
                  <a:pt x="1352469" y="508583"/>
                </a:cubicBezTo>
                <a:cubicBezTo>
                  <a:pt x="1342009" y="477714"/>
                  <a:pt x="1324418" y="459193"/>
                  <a:pt x="1290662" y="440197"/>
                </a:cubicBezTo>
                <a:cubicBezTo>
                  <a:pt x="1277826" y="499560"/>
                  <a:pt x="1262137" y="551798"/>
                  <a:pt x="1255956" y="605462"/>
                </a:cubicBezTo>
                <a:cubicBezTo>
                  <a:pt x="1243119" y="718963"/>
                  <a:pt x="1235037" y="832463"/>
                  <a:pt x="1224577" y="946439"/>
                </a:cubicBezTo>
                <a:cubicBezTo>
                  <a:pt x="1222676" y="966385"/>
                  <a:pt x="1219823" y="986805"/>
                  <a:pt x="1214593" y="1006276"/>
                </a:cubicBezTo>
                <a:cubicBezTo>
                  <a:pt x="1203183" y="1050917"/>
                  <a:pt x="1171804" y="1063264"/>
                  <a:pt x="1139475" y="1030971"/>
                </a:cubicBezTo>
                <a:cubicBezTo>
                  <a:pt x="1111425" y="1002952"/>
                  <a:pt x="1090505" y="966860"/>
                  <a:pt x="1071964" y="931242"/>
                </a:cubicBezTo>
                <a:cubicBezTo>
                  <a:pt x="1046766" y="882803"/>
                  <a:pt x="1029650" y="830089"/>
                  <a:pt x="1004452" y="781649"/>
                </a:cubicBezTo>
                <a:cubicBezTo>
                  <a:pt x="945974" y="667674"/>
                  <a:pt x="915546" y="545150"/>
                  <a:pt x="887021" y="421676"/>
                </a:cubicBezTo>
                <a:cubicBezTo>
                  <a:pt x="866102" y="331920"/>
                  <a:pt x="845183" y="242165"/>
                  <a:pt x="822362" y="152409"/>
                </a:cubicBezTo>
                <a:cubicBezTo>
                  <a:pt x="817132" y="127714"/>
                  <a:pt x="804295" y="104444"/>
                  <a:pt x="792410" y="7405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20"/>
          <p:cNvSpPr/>
          <p:nvPr/>
        </p:nvSpPr>
        <p:spPr>
          <a:xfrm rot="604460">
            <a:off x="7741353" y="2575570"/>
            <a:ext cx="747391" cy="1402305"/>
          </a:xfrm>
          <a:custGeom>
            <a:rect b="b" l="l" r="r" t="t"/>
            <a:pathLst>
              <a:path extrusionOk="0" h="2803418" w="1494148">
                <a:moveTo>
                  <a:pt x="818021" y="1410837"/>
                </a:moveTo>
                <a:cubicBezTo>
                  <a:pt x="800939" y="1444513"/>
                  <a:pt x="784345" y="1478189"/>
                  <a:pt x="767263" y="1511377"/>
                </a:cubicBezTo>
                <a:cubicBezTo>
                  <a:pt x="735051" y="1573848"/>
                  <a:pt x="682829" y="1616309"/>
                  <a:pt x="626214" y="1655354"/>
                </a:cubicBezTo>
                <a:cubicBezTo>
                  <a:pt x="559838" y="1701231"/>
                  <a:pt x="476869" y="1665603"/>
                  <a:pt x="439776" y="1616797"/>
                </a:cubicBezTo>
                <a:cubicBezTo>
                  <a:pt x="408052" y="1574824"/>
                  <a:pt x="392435" y="1526995"/>
                  <a:pt x="397803" y="1472820"/>
                </a:cubicBezTo>
                <a:cubicBezTo>
                  <a:pt x="401220" y="1437192"/>
                  <a:pt x="403172" y="1401076"/>
                  <a:pt x="402684" y="1364960"/>
                </a:cubicBezTo>
                <a:cubicBezTo>
                  <a:pt x="401708" y="1296632"/>
                  <a:pt x="431967" y="1235624"/>
                  <a:pt x="447585" y="1171201"/>
                </a:cubicBezTo>
                <a:cubicBezTo>
                  <a:pt x="452954" y="1148262"/>
                  <a:pt x="465643" y="1127276"/>
                  <a:pt x="476869" y="1100921"/>
                </a:cubicBezTo>
                <a:cubicBezTo>
                  <a:pt x="418790" y="1114586"/>
                  <a:pt x="367544" y="1130204"/>
                  <a:pt x="314833" y="1138013"/>
                </a:cubicBezTo>
                <a:cubicBezTo>
                  <a:pt x="223079" y="1151678"/>
                  <a:pt x="136692" y="1132644"/>
                  <a:pt x="61532" y="1076518"/>
                </a:cubicBezTo>
                <a:cubicBezTo>
                  <a:pt x="36" y="1031128"/>
                  <a:pt x="-15581" y="956944"/>
                  <a:pt x="15654" y="887151"/>
                </a:cubicBezTo>
                <a:cubicBezTo>
                  <a:pt x="51282" y="807110"/>
                  <a:pt x="117658" y="763673"/>
                  <a:pt x="195747" y="732925"/>
                </a:cubicBezTo>
                <a:cubicBezTo>
                  <a:pt x="224055" y="721700"/>
                  <a:pt x="252362" y="710962"/>
                  <a:pt x="279205" y="697297"/>
                </a:cubicBezTo>
                <a:cubicBezTo>
                  <a:pt x="317762" y="678263"/>
                  <a:pt x="356806" y="665573"/>
                  <a:pt x="399755" y="661669"/>
                </a:cubicBezTo>
                <a:cubicBezTo>
                  <a:pt x="418790" y="660205"/>
                  <a:pt x="437336" y="652884"/>
                  <a:pt x="455882" y="648491"/>
                </a:cubicBezTo>
                <a:cubicBezTo>
                  <a:pt x="434896" y="593341"/>
                  <a:pt x="411957" y="542095"/>
                  <a:pt x="396339" y="488896"/>
                </a:cubicBezTo>
                <a:cubicBezTo>
                  <a:pt x="368520" y="393237"/>
                  <a:pt x="361199" y="295137"/>
                  <a:pt x="384138" y="197526"/>
                </a:cubicBezTo>
                <a:cubicBezTo>
                  <a:pt x="403172" y="115532"/>
                  <a:pt x="453930" y="55501"/>
                  <a:pt x="525186" y="12552"/>
                </a:cubicBezTo>
                <a:cubicBezTo>
                  <a:pt x="534947" y="6695"/>
                  <a:pt x="547637" y="4255"/>
                  <a:pt x="559838" y="2791"/>
                </a:cubicBezTo>
                <a:cubicBezTo>
                  <a:pt x="634511" y="-7946"/>
                  <a:pt x="703327" y="12552"/>
                  <a:pt x="758478" y="59894"/>
                </a:cubicBezTo>
                <a:cubicBezTo>
                  <a:pt x="839983" y="130174"/>
                  <a:pt x="876588" y="226321"/>
                  <a:pt x="894646" y="330766"/>
                </a:cubicBezTo>
                <a:cubicBezTo>
                  <a:pt x="904895" y="391285"/>
                  <a:pt x="917585" y="451804"/>
                  <a:pt x="931250" y="519644"/>
                </a:cubicBezTo>
                <a:cubicBezTo>
                  <a:pt x="951749" y="500610"/>
                  <a:pt x="969807" y="485480"/>
                  <a:pt x="985424" y="468398"/>
                </a:cubicBezTo>
                <a:cubicBezTo>
                  <a:pt x="1068882" y="378107"/>
                  <a:pt x="1169422" y="334182"/>
                  <a:pt x="1293389" y="349800"/>
                </a:cubicBezTo>
                <a:cubicBezTo>
                  <a:pt x="1326577" y="354192"/>
                  <a:pt x="1360253" y="355657"/>
                  <a:pt x="1391977" y="364442"/>
                </a:cubicBezTo>
                <a:cubicBezTo>
                  <a:pt x="1452984" y="381524"/>
                  <a:pt x="1481291" y="429353"/>
                  <a:pt x="1474946" y="492313"/>
                </a:cubicBezTo>
                <a:cubicBezTo>
                  <a:pt x="1467625" y="565521"/>
                  <a:pt x="1429069" y="617743"/>
                  <a:pt x="1371966" y="660205"/>
                </a:cubicBezTo>
                <a:cubicBezTo>
                  <a:pt x="1316816" y="701689"/>
                  <a:pt x="1257761" y="733901"/>
                  <a:pt x="1188456" y="744150"/>
                </a:cubicBezTo>
                <a:cubicBezTo>
                  <a:pt x="1181136" y="745126"/>
                  <a:pt x="1174791" y="750495"/>
                  <a:pt x="1165518" y="754888"/>
                </a:cubicBezTo>
                <a:cubicBezTo>
                  <a:pt x="1201146" y="776850"/>
                  <a:pt x="1235798" y="796373"/>
                  <a:pt x="1268986" y="818823"/>
                </a:cubicBezTo>
                <a:cubicBezTo>
                  <a:pt x="1364645" y="882759"/>
                  <a:pt x="1436390" y="967193"/>
                  <a:pt x="1480803" y="1073589"/>
                </a:cubicBezTo>
                <a:cubicBezTo>
                  <a:pt x="1501789" y="1123859"/>
                  <a:pt x="1496909" y="1174617"/>
                  <a:pt x="1473970" y="1223423"/>
                </a:cubicBezTo>
                <a:cubicBezTo>
                  <a:pt x="1469090" y="1233672"/>
                  <a:pt x="1457864" y="1241481"/>
                  <a:pt x="1449079" y="1249290"/>
                </a:cubicBezTo>
                <a:cubicBezTo>
                  <a:pt x="1377823" y="1311761"/>
                  <a:pt x="1296805" y="1311761"/>
                  <a:pt x="1214812" y="1280526"/>
                </a:cubicBezTo>
                <a:cubicBezTo>
                  <a:pt x="1116712" y="1242945"/>
                  <a:pt x="1027397" y="1188283"/>
                  <a:pt x="947356" y="1119467"/>
                </a:cubicBezTo>
                <a:cubicBezTo>
                  <a:pt x="931738" y="1105801"/>
                  <a:pt x="913680" y="1094576"/>
                  <a:pt x="886837" y="1075053"/>
                </a:cubicBezTo>
                <a:cubicBezTo>
                  <a:pt x="945892" y="1356663"/>
                  <a:pt x="910264" y="1622654"/>
                  <a:pt x="838519" y="1896454"/>
                </a:cubicBezTo>
                <a:cubicBezTo>
                  <a:pt x="871707" y="1865219"/>
                  <a:pt x="896110" y="1838863"/>
                  <a:pt x="923929" y="1816901"/>
                </a:cubicBezTo>
                <a:cubicBezTo>
                  <a:pt x="975663" y="1775904"/>
                  <a:pt x="1025933" y="1730515"/>
                  <a:pt x="1083524" y="1699767"/>
                </a:cubicBezTo>
                <a:cubicBezTo>
                  <a:pt x="1173815" y="1651449"/>
                  <a:pt x="1271426" y="1644617"/>
                  <a:pt x="1368550" y="1685613"/>
                </a:cubicBezTo>
                <a:cubicBezTo>
                  <a:pt x="1390512" y="1694886"/>
                  <a:pt x="1411987" y="1707088"/>
                  <a:pt x="1431997" y="1720754"/>
                </a:cubicBezTo>
                <a:cubicBezTo>
                  <a:pt x="1441270" y="1727098"/>
                  <a:pt x="1449567" y="1737836"/>
                  <a:pt x="1453472" y="1748573"/>
                </a:cubicBezTo>
                <a:cubicBezTo>
                  <a:pt x="1481291" y="1830079"/>
                  <a:pt x="1483731" y="1912072"/>
                  <a:pt x="1453960" y="1993578"/>
                </a:cubicBezTo>
                <a:cubicBezTo>
                  <a:pt x="1435902" y="2043360"/>
                  <a:pt x="1421748" y="2095582"/>
                  <a:pt x="1395393" y="2140971"/>
                </a:cubicBezTo>
                <a:cubicBezTo>
                  <a:pt x="1352444" y="2215156"/>
                  <a:pt x="1320232" y="2295685"/>
                  <a:pt x="1260689" y="2360109"/>
                </a:cubicBezTo>
                <a:cubicBezTo>
                  <a:pt x="1209443" y="2415748"/>
                  <a:pt x="1163565" y="2476267"/>
                  <a:pt x="1110855" y="2529465"/>
                </a:cubicBezTo>
                <a:cubicBezTo>
                  <a:pt x="1020077" y="2620732"/>
                  <a:pt x="914656" y="2691012"/>
                  <a:pt x="793618" y="2735913"/>
                </a:cubicBezTo>
                <a:cubicBezTo>
                  <a:pt x="749693" y="2752019"/>
                  <a:pt x="704303" y="2763733"/>
                  <a:pt x="659890" y="2777886"/>
                </a:cubicBezTo>
                <a:cubicBezTo>
                  <a:pt x="648665" y="2781303"/>
                  <a:pt x="636951" y="2786183"/>
                  <a:pt x="627678" y="2792528"/>
                </a:cubicBezTo>
                <a:cubicBezTo>
                  <a:pt x="602787" y="2809610"/>
                  <a:pt x="577896" y="2804241"/>
                  <a:pt x="554470" y="2792528"/>
                </a:cubicBezTo>
                <a:cubicBezTo>
                  <a:pt x="530067" y="2780327"/>
                  <a:pt x="530067" y="2754460"/>
                  <a:pt x="534459" y="2732009"/>
                </a:cubicBezTo>
                <a:cubicBezTo>
                  <a:pt x="550565" y="2642694"/>
                  <a:pt x="568135" y="2553868"/>
                  <a:pt x="586193" y="2465041"/>
                </a:cubicBezTo>
                <a:cubicBezTo>
                  <a:pt x="599371" y="2401594"/>
                  <a:pt x="613525" y="2338635"/>
                  <a:pt x="628166" y="2275675"/>
                </a:cubicBezTo>
                <a:cubicBezTo>
                  <a:pt x="650617" y="2180504"/>
                  <a:pt x="673556" y="2085333"/>
                  <a:pt x="697959" y="1990161"/>
                </a:cubicBezTo>
                <a:cubicBezTo>
                  <a:pt x="710160" y="1941844"/>
                  <a:pt x="725778" y="1894502"/>
                  <a:pt x="739932" y="1847161"/>
                </a:cubicBezTo>
                <a:cubicBezTo>
                  <a:pt x="741884" y="1839840"/>
                  <a:pt x="743836" y="1832519"/>
                  <a:pt x="745300" y="1825198"/>
                </a:cubicBezTo>
                <a:cubicBezTo>
                  <a:pt x="765799" y="1723194"/>
                  <a:pt x="786785" y="1621190"/>
                  <a:pt x="806307" y="1519186"/>
                </a:cubicBezTo>
                <a:cubicBezTo>
                  <a:pt x="813140" y="1483558"/>
                  <a:pt x="816557" y="1447441"/>
                  <a:pt x="821437" y="1411813"/>
                </a:cubicBezTo>
                <a:cubicBezTo>
                  <a:pt x="820461" y="1411813"/>
                  <a:pt x="819485" y="1411325"/>
                  <a:pt x="818021" y="1410837"/>
                </a:cubicBezTo>
                <a:close/>
                <a:moveTo>
                  <a:pt x="681853" y="2686132"/>
                </a:moveTo>
                <a:cubicBezTo>
                  <a:pt x="703327" y="2681739"/>
                  <a:pt x="717481" y="2681251"/>
                  <a:pt x="729194" y="2675394"/>
                </a:cubicBezTo>
                <a:cubicBezTo>
                  <a:pt x="799475" y="2640742"/>
                  <a:pt x="870731" y="2608042"/>
                  <a:pt x="931250" y="2557284"/>
                </a:cubicBezTo>
                <a:cubicBezTo>
                  <a:pt x="971759" y="2523120"/>
                  <a:pt x="1015196" y="2492373"/>
                  <a:pt x="1052288" y="2455280"/>
                </a:cubicBezTo>
                <a:cubicBezTo>
                  <a:pt x="1102558" y="2405498"/>
                  <a:pt x="1152828" y="2354740"/>
                  <a:pt x="1194313" y="2297638"/>
                </a:cubicBezTo>
                <a:cubicBezTo>
                  <a:pt x="1241167" y="2233214"/>
                  <a:pt x="1283628" y="2165862"/>
                  <a:pt x="1317792" y="2092165"/>
                </a:cubicBezTo>
                <a:cubicBezTo>
                  <a:pt x="1348539" y="2025302"/>
                  <a:pt x="1371478" y="1957462"/>
                  <a:pt x="1386120" y="1886205"/>
                </a:cubicBezTo>
                <a:cubicBezTo>
                  <a:pt x="1389536" y="1870099"/>
                  <a:pt x="1386608" y="1852529"/>
                  <a:pt x="1386608" y="1826662"/>
                </a:cubicBezTo>
                <a:cubicBezTo>
                  <a:pt x="1350492" y="1853993"/>
                  <a:pt x="1320720" y="1874492"/>
                  <a:pt x="1293389" y="1897430"/>
                </a:cubicBezTo>
                <a:cubicBezTo>
                  <a:pt x="1249464" y="1934523"/>
                  <a:pt x="1204562" y="1971127"/>
                  <a:pt x="1164054" y="2011148"/>
                </a:cubicBezTo>
                <a:cubicBezTo>
                  <a:pt x="1136234" y="2038479"/>
                  <a:pt x="1115736" y="2072643"/>
                  <a:pt x="1090845" y="2102415"/>
                </a:cubicBezTo>
                <a:cubicBezTo>
                  <a:pt x="1043015" y="2160494"/>
                  <a:pt x="993722" y="2217108"/>
                  <a:pt x="952725" y="2280556"/>
                </a:cubicBezTo>
                <a:cubicBezTo>
                  <a:pt x="946380" y="2290805"/>
                  <a:pt x="936619" y="2298614"/>
                  <a:pt x="929786" y="2308375"/>
                </a:cubicBezTo>
                <a:cubicBezTo>
                  <a:pt x="890253" y="2365478"/>
                  <a:pt x="851209" y="2422580"/>
                  <a:pt x="812652" y="2479683"/>
                </a:cubicBezTo>
                <a:cubicBezTo>
                  <a:pt x="772631" y="2538738"/>
                  <a:pt x="733587" y="2597793"/>
                  <a:pt x="694054" y="2656848"/>
                </a:cubicBezTo>
                <a:cubicBezTo>
                  <a:pt x="689662" y="2663681"/>
                  <a:pt x="688197" y="2671002"/>
                  <a:pt x="681853" y="2686132"/>
                </a:cubicBezTo>
                <a:close/>
                <a:moveTo>
                  <a:pt x="860482" y="543559"/>
                </a:moveTo>
                <a:cubicBezTo>
                  <a:pt x="858530" y="523060"/>
                  <a:pt x="858530" y="509883"/>
                  <a:pt x="856089" y="496217"/>
                </a:cubicBezTo>
                <a:cubicBezTo>
                  <a:pt x="842912" y="409343"/>
                  <a:pt x="824854" y="323445"/>
                  <a:pt x="793618" y="241451"/>
                </a:cubicBezTo>
                <a:cubicBezTo>
                  <a:pt x="779952" y="205335"/>
                  <a:pt x="760430" y="169707"/>
                  <a:pt x="737003" y="138959"/>
                </a:cubicBezTo>
                <a:cubicBezTo>
                  <a:pt x="691126" y="79904"/>
                  <a:pt x="620357" y="65750"/>
                  <a:pt x="558374" y="102843"/>
                </a:cubicBezTo>
                <a:cubicBezTo>
                  <a:pt x="512497" y="130174"/>
                  <a:pt x="490046" y="177027"/>
                  <a:pt x="474428" y="226809"/>
                </a:cubicBezTo>
                <a:cubicBezTo>
                  <a:pt x="443193" y="327349"/>
                  <a:pt x="462715" y="424961"/>
                  <a:pt x="494927" y="520620"/>
                </a:cubicBezTo>
                <a:cubicBezTo>
                  <a:pt x="511033" y="568938"/>
                  <a:pt x="528115" y="618232"/>
                  <a:pt x="564719" y="662157"/>
                </a:cubicBezTo>
                <a:cubicBezTo>
                  <a:pt x="633535" y="554784"/>
                  <a:pt x="739932" y="537214"/>
                  <a:pt x="860482" y="543559"/>
                </a:cubicBezTo>
                <a:close/>
                <a:moveTo>
                  <a:pt x="880980" y="968169"/>
                </a:moveTo>
                <a:cubicBezTo>
                  <a:pt x="888789" y="977930"/>
                  <a:pt x="891717" y="983299"/>
                  <a:pt x="896110" y="987203"/>
                </a:cubicBezTo>
                <a:cubicBezTo>
                  <a:pt x="982008" y="1066757"/>
                  <a:pt x="1078155" y="1132644"/>
                  <a:pt x="1179183" y="1191211"/>
                </a:cubicBezTo>
                <a:cubicBezTo>
                  <a:pt x="1224573" y="1217566"/>
                  <a:pt x="1277283" y="1231720"/>
                  <a:pt x="1332433" y="1223911"/>
                </a:cubicBezTo>
                <a:cubicBezTo>
                  <a:pt x="1394417" y="1215614"/>
                  <a:pt x="1432485" y="1153143"/>
                  <a:pt x="1414427" y="1093600"/>
                </a:cubicBezTo>
                <a:cubicBezTo>
                  <a:pt x="1390024" y="1013558"/>
                  <a:pt x="1343171" y="950111"/>
                  <a:pt x="1277771" y="900329"/>
                </a:cubicBezTo>
                <a:cubicBezTo>
                  <a:pt x="1235798" y="868117"/>
                  <a:pt x="1191873" y="837857"/>
                  <a:pt x="1146483" y="810526"/>
                </a:cubicBezTo>
                <a:cubicBezTo>
                  <a:pt x="1101582" y="783683"/>
                  <a:pt x="1051312" y="770017"/>
                  <a:pt x="999578" y="752935"/>
                </a:cubicBezTo>
                <a:cubicBezTo>
                  <a:pt x="989817" y="844202"/>
                  <a:pt x="953701" y="914971"/>
                  <a:pt x="880980" y="968169"/>
                </a:cubicBezTo>
                <a:close/>
                <a:moveTo>
                  <a:pt x="662330" y="992084"/>
                </a:moveTo>
                <a:cubicBezTo>
                  <a:pt x="642808" y="1023807"/>
                  <a:pt x="616941" y="1059436"/>
                  <a:pt x="597907" y="1097992"/>
                </a:cubicBezTo>
                <a:cubicBezTo>
                  <a:pt x="558862" y="1178034"/>
                  <a:pt x="522746" y="1259051"/>
                  <a:pt x="510056" y="1348854"/>
                </a:cubicBezTo>
                <a:cubicBezTo>
                  <a:pt x="504200" y="1391803"/>
                  <a:pt x="492486" y="1435240"/>
                  <a:pt x="491998" y="1478189"/>
                </a:cubicBezTo>
                <a:cubicBezTo>
                  <a:pt x="491510" y="1509913"/>
                  <a:pt x="502248" y="1542613"/>
                  <a:pt x="511521" y="1573848"/>
                </a:cubicBezTo>
                <a:cubicBezTo>
                  <a:pt x="517377" y="1594347"/>
                  <a:pt x="535435" y="1602644"/>
                  <a:pt x="554958" y="1590930"/>
                </a:cubicBezTo>
                <a:cubicBezTo>
                  <a:pt x="585217" y="1571896"/>
                  <a:pt x="621334" y="1555302"/>
                  <a:pt x="641832" y="1527971"/>
                </a:cubicBezTo>
                <a:cubicBezTo>
                  <a:pt x="695518" y="1457691"/>
                  <a:pt x="737003" y="1380089"/>
                  <a:pt x="760918" y="1293215"/>
                </a:cubicBezTo>
                <a:cubicBezTo>
                  <a:pt x="783369" y="1212686"/>
                  <a:pt x="778000" y="1128252"/>
                  <a:pt x="796058" y="1047234"/>
                </a:cubicBezTo>
                <a:cubicBezTo>
                  <a:pt x="799475" y="1032592"/>
                  <a:pt x="793618" y="1015510"/>
                  <a:pt x="792154" y="1002333"/>
                </a:cubicBezTo>
                <a:cubicBezTo>
                  <a:pt x="749205" y="999405"/>
                  <a:pt x="712112" y="996476"/>
                  <a:pt x="662330" y="992084"/>
                </a:cubicBezTo>
                <a:close/>
                <a:moveTo>
                  <a:pt x="522746" y="745126"/>
                </a:moveTo>
                <a:cubicBezTo>
                  <a:pt x="506152" y="745126"/>
                  <a:pt x="495415" y="743174"/>
                  <a:pt x="485166" y="745615"/>
                </a:cubicBezTo>
                <a:cubicBezTo>
                  <a:pt x="375353" y="769041"/>
                  <a:pt x="267980" y="799789"/>
                  <a:pt x="174273" y="864213"/>
                </a:cubicBezTo>
                <a:cubicBezTo>
                  <a:pt x="153286" y="878366"/>
                  <a:pt x="134252" y="895936"/>
                  <a:pt x="117658" y="914971"/>
                </a:cubicBezTo>
                <a:cubicBezTo>
                  <a:pt x="72757" y="966705"/>
                  <a:pt x="88863" y="1025272"/>
                  <a:pt x="153774" y="1046258"/>
                </a:cubicBezTo>
                <a:cubicBezTo>
                  <a:pt x="177689" y="1054067"/>
                  <a:pt x="204044" y="1058459"/>
                  <a:pt x="229423" y="1058948"/>
                </a:cubicBezTo>
                <a:cubicBezTo>
                  <a:pt x="353878" y="1061388"/>
                  <a:pt x="456858" y="1000869"/>
                  <a:pt x="558862" y="939862"/>
                </a:cubicBezTo>
                <a:cubicBezTo>
                  <a:pt x="563255" y="937421"/>
                  <a:pt x="565695" y="931076"/>
                  <a:pt x="569111" y="925708"/>
                </a:cubicBezTo>
                <a:cubicBezTo>
                  <a:pt x="519330" y="874462"/>
                  <a:pt x="502736" y="815895"/>
                  <a:pt x="522746" y="745126"/>
                </a:cubicBezTo>
                <a:close/>
                <a:moveTo>
                  <a:pt x="954189" y="590412"/>
                </a:moveTo>
                <a:cubicBezTo>
                  <a:pt x="966390" y="617255"/>
                  <a:pt x="976639" y="642146"/>
                  <a:pt x="988841" y="666061"/>
                </a:cubicBezTo>
                <a:cubicBezTo>
                  <a:pt x="993233" y="674358"/>
                  <a:pt x="1002995" y="684119"/>
                  <a:pt x="1010804" y="685095"/>
                </a:cubicBezTo>
                <a:cubicBezTo>
                  <a:pt x="1059121" y="690464"/>
                  <a:pt x="1107927" y="692904"/>
                  <a:pt x="1153316" y="673382"/>
                </a:cubicBezTo>
                <a:cubicBezTo>
                  <a:pt x="1200170" y="652884"/>
                  <a:pt x="1246535" y="629945"/>
                  <a:pt x="1289972" y="602614"/>
                </a:cubicBezTo>
                <a:cubicBezTo>
                  <a:pt x="1331945" y="576259"/>
                  <a:pt x="1368062" y="540630"/>
                  <a:pt x="1392464" y="496217"/>
                </a:cubicBezTo>
                <a:cubicBezTo>
                  <a:pt x="1414915" y="454732"/>
                  <a:pt x="1405642" y="432770"/>
                  <a:pt x="1358300" y="426913"/>
                </a:cubicBezTo>
                <a:cubicBezTo>
                  <a:pt x="1288996" y="418616"/>
                  <a:pt x="1218716" y="418128"/>
                  <a:pt x="1151852" y="441067"/>
                </a:cubicBezTo>
                <a:cubicBezTo>
                  <a:pt x="1126473" y="449852"/>
                  <a:pt x="1102070" y="464005"/>
                  <a:pt x="1081572" y="480599"/>
                </a:cubicBezTo>
                <a:cubicBezTo>
                  <a:pt x="1037647" y="514763"/>
                  <a:pt x="996650" y="552832"/>
                  <a:pt x="954189" y="590412"/>
                </a:cubicBezTo>
                <a:close/>
                <a:moveTo>
                  <a:pt x="920513" y="719748"/>
                </a:moveTo>
                <a:cubicBezTo>
                  <a:pt x="918561" y="637266"/>
                  <a:pt x="896598" y="612863"/>
                  <a:pt x="826806" y="614327"/>
                </a:cubicBezTo>
                <a:cubicBezTo>
                  <a:pt x="767263" y="615303"/>
                  <a:pt x="714553" y="640682"/>
                  <a:pt x="670627" y="679239"/>
                </a:cubicBezTo>
                <a:cubicBezTo>
                  <a:pt x="634511" y="710474"/>
                  <a:pt x="611572" y="751959"/>
                  <a:pt x="603275" y="799789"/>
                </a:cubicBezTo>
                <a:cubicBezTo>
                  <a:pt x="598883" y="823704"/>
                  <a:pt x="594490" y="849083"/>
                  <a:pt x="614013" y="869093"/>
                </a:cubicBezTo>
                <a:cubicBezTo>
                  <a:pt x="654522" y="910578"/>
                  <a:pt x="747252" y="946206"/>
                  <a:pt x="818509" y="905697"/>
                </a:cubicBezTo>
                <a:cubicBezTo>
                  <a:pt x="895622" y="860796"/>
                  <a:pt x="914656" y="788076"/>
                  <a:pt x="920513" y="719748"/>
                </a:cubicBezTo>
                <a:close/>
                <a:moveTo>
                  <a:pt x="1309007" y="1753941"/>
                </a:moveTo>
                <a:cubicBezTo>
                  <a:pt x="1273378" y="1749061"/>
                  <a:pt x="1247999" y="1757358"/>
                  <a:pt x="1221644" y="1758822"/>
                </a:cubicBezTo>
                <a:cubicBezTo>
                  <a:pt x="1183576" y="1760774"/>
                  <a:pt x="1153804" y="1777856"/>
                  <a:pt x="1122081" y="1797867"/>
                </a:cubicBezTo>
                <a:cubicBezTo>
                  <a:pt x="1053265" y="1840816"/>
                  <a:pt x="1000066" y="1900847"/>
                  <a:pt x="941011" y="1955021"/>
                </a:cubicBezTo>
                <a:cubicBezTo>
                  <a:pt x="892206" y="1999922"/>
                  <a:pt x="859018" y="2055073"/>
                  <a:pt x="828758" y="2112664"/>
                </a:cubicBezTo>
                <a:cubicBezTo>
                  <a:pt x="800451" y="2167326"/>
                  <a:pt x="774096" y="2223453"/>
                  <a:pt x="750669" y="2280556"/>
                </a:cubicBezTo>
                <a:cubicBezTo>
                  <a:pt x="737979" y="2310815"/>
                  <a:pt x="733099" y="2344491"/>
                  <a:pt x="722361" y="2385488"/>
                </a:cubicBezTo>
                <a:cubicBezTo>
                  <a:pt x="737003" y="2376215"/>
                  <a:pt x="743348" y="2374263"/>
                  <a:pt x="746276" y="2369870"/>
                </a:cubicBezTo>
                <a:cubicBezTo>
                  <a:pt x="782393" y="2314720"/>
                  <a:pt x="814116" y="2256641"/>
                  <a:pt x="854137" y="2204419"/>
                </a:cubicBezTo>
                <a:cubicBezTo>
                  <a:pt x="897574" y="2147316"/>
                  <a:pt x="942475" y="2091189"/>
                  <a:pt x="987865" y="2036039"/>
                </a:cubicBezTo>
                <a:cubicBezTo>
                  <a:pt x="1016172" y="2001875"/>
                  <a:pt x="1046920" y="1968687"/>
                  <a:pt x="1078644" y="1936963"/>
                </a:cubicBezTo>
                <a:cubicBezTo>
                  <a:pt x="1117200" y="1898407"/>
                  <a:pt x="1155269" y="1860826"/>
                  <a:pt x="1199682" y="1829590"/>
                </a:cubicBezTo>
                <a:cubicBezTo>
                  <a:pt x="1233358" y="1805676"/>
                  <a:pt x="1267522" y="1782737"/>
                  <a:pt x="1309007" y="175394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2"/>
        </a:solidFill>
      </p:bgPr>
    </p:bg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21"/>
          <p:cNvSpPr/>
          <p:nvPr/>
        </p:nvSpPr>
        <p:spPr>
          <a:xfrm rot="-1647854">
            <a:off x="7019013" y="1025336"/>
            <a:ext cx="1142657" cy="823438"/>
          </a:xfrm>
          <a:custGeom>
            <a:rect b="b" l="l" r="r" t="t"/>
            <a:pathLst>
              <a:path extrusionOk="0" h="1651154" w="2291250">
                <a:moveTo>
                  <a:pt x="933793" y="1366333"/>
                </a:moveTo>
                <a:cubicBezTo>
                  <a:pt x="908540" y="1366333"/>
                  <a:pt x="892231" y="1368338"/>
                  <a:pt x="876540" y="1366025"/>
                </a:cubicBezTo>
                <a:cubicBezTo>
                  <a:pt x="806679" y="1355692"/>
                  <a:pt x="735662" y="1349331"/>
                  <a:pt x="667729" y="1331326"/>
                </a:cubicBezTo>
                <a:cubicBezTo>
                  <a:pt x="610128" y="1316135"/>
                  <a:pt x="552065" y="1313976"/>
                  <a:pt x="494233" y="1305186"/>
                </a:cubicBezTo>
                <a:cubicBezTo>
                  <a:pt x="463583" y="1300521"/>
                  <a:pt x="433780" y="1290420"/>
                  <a:pt x="403245" y="1284636"/>
                </a:cubicBezTo>
                <a:cubicBezTo>
                  <a:pt x="346724" y="1273995"/>
                  <a:pt x="288854" y="1268752"/>
                  <a:pt x="233605" y="1253523"/>
                </a:cubicBezTo>
                <a:cubicBezTo>
                  <a:pt x="190270" y="1241571"/>
                  <a:pt x="144930" y="1250554"/>
                  <a:pt x="102327" y="1232048"/>
                </a:cubicBezTo>
                <a:cubicBezTo>
                  <a:pt x="83628" y="1223913"/>
                  <a:pt x="59069" y="1229889"/>
                  <a:pt x="37363" y="1227691"/>
                </a:cubicBezTo>
                <a:cubicBezTo>
                  <a:pt x="12071" y="1225185"/>
                  <a:pt x="7714" y="1203942"/>
                  <a:pt x="2047" y="1184356"/>
                </a:cubicBezTo>
                <a:cubicBezTo>
                  <a:pt x="-2580" y="1168086"/>
                  <a:pt x="42" y="1153898"/>
                  <a:pt x="16081" y="1146033"/>
                </a:cubicBezTo>
                <a:cubicBezTo>
                  <a:pt x="24082" y="1142114"/>
                  <a:pt x="32932" y="1140246"/>
                  <a:pt x="41835" y="1140597"/>
                </a:cubicBezTo>
                <a:cubicBezTo>
                  <a:pt x="76187" y="1142679"/>
                  <a:pt x="110192" y="1150081"/>
                  <a:pt x="145045" y="1141830"/>
                </a:cubicBezTo>
                <a:cubicBezTo>
                  <a:pt x="154607" y="1139556"/>
                  <a:pt x="166482" y="1145185"/>
                  <a:pt x="176814" y="1148616"/>
                </a:cubicBezTo>
                <a:cubicBezTo>
                  <a:pt x="189614" y="1152857"/>
                  <a:pt x="201296" y="1161570"/>
                  <a:pt x="215369" y="1150505"/>
                </a:cubicBezTo>
                <a:cubicBezTo>
                  <a:pt x="218839" y="1147806"/>
                  <a:pt x="226125" y="1148847"/>
                  <a:pt x="231369" y="1149696"/>
                </a:cubicBezTo>
                <a:cubicBezTo>
                  <a:pt x="279254" y="1157676"/>
                  <a:pt x="327177" y="1165117"/>
                  <a:pt x="374792" y="1174602"/>
                </a:cubicBezTo>
                <a:cubicBezTo>
                  <a:pt x="390213" y="1177609"/>
                  <a:pt x="404710" y="1186168"/>
                  <a:pt x="420016" y="1190833"/>
                </a:cubicBezTo>
                <a:cubicBezTo>
                  <a:pt x="431155" y="1194045"/>
                  <a:pt x="442584" y="1196150"/>
                  <a:pt x="454137" y="1197118"/>
                </a:cubicBezTo>
                <a:cubicBezTo>
                  <a:pt x="469559" y="1198621"/>
                  <a:pt x="485559" y="1198081"/>
                  <a:pt x="501173" y="1199739"/>
                </a:cubicBezTo>
                <a:cubicBezTo>
                  <a:pt x="542966" y="1204173"/>
                  <a:pt x="582870" y="1217629"/>
                  <a:pt x="624856" y="1223373"/>
                </a:cubicBezTo>
                <a:cubicBezTo>
                  <a:pt x="684423" y="1231547"/>
                  <a:pt x="747228" y="1226766"/>
                  <a:pt x="803325" y="1255451"/>
                </a:cubicBezTo>
                <a:cubicBezTo>
                  <a:pt x="826149" y="1245851"/>
                  <a:pt x="847470" y="1258188"/>
                  <a:pt x="869369" y="1260655"/>
                </a:cubicBezTo>
                <a:cubicBezTo>
                  <a:pt x="886371" y="1262583"/>
                  <a:pt x="902757" y="1269330"/>
                  <a:pt x="919489" y="1273186"/>
                </a:cubicBezTo>
                <a:cubicBezTo>
                  <a:pt x="925775" y="1274293"/>
                  <a:pt x="932181" y="1274553"/>
                  <a:pt x="938535" y="1273957"/>
                </a:cubicBezTo>
                <a:cubicBezTo>
                  <a:pt x="950102" y="1273340"/>
                  <a:pt x="963750" y="1267942"/>
                  <a:pt x="973234" y="1272029"/>
                </a:cubicBezTo>
                <a:cubicBezTo>
                  <a:pt x="1008203" y="1286950"/>
                  <a:pt x="1047452" y="1281976"/>
                  <a:pt x="1082189" y="1298323"/>
                </a:cubicBezTo>
                <a:cubicBezTo>
                  <a:pt x="1092946" y="1303412"/>
                  <a:pt x="1108676" y="1297012"/>
                  <a:pt x="1120744" y="1300829"/>
                </a:cubicBezTo>
                <a:cubicBezTo>
                  <a:pt x="1141024" y="1307345"/>
                  <a:pt x="1159298" y="1321263"/>
                  <a:pt x="1179887" y="1325543"/>
                </a:cubicBezTo>
                <a:cubicBezTo>
                  <a:pt x="1200475" y="1329822"/>
                  <a:pt x="1223145" y="1323075"/>
                  <a:pt x="1243926" y="1326738"/>
                </a:cubicBezTo>
                <a:cubicBezTo>
                  <a:pt x="1266441" y="1330593"/>
                  <a:pt x="1287685" y="1341736"/>
                  <a:pt x="1309854" y="1348483"/>
                </a:cubicBezTo>
                <a:cubicBezTo>
                  <a:pt x="1324158" y="1352839"/>
                  <a:pt x="1339117" y="1354998"/>
                  <a:pt x="1353729" y="1358237"/>
                </a:cubicBezTo>
                <a:cubicBezTo>
                  <a:pt x="1375898" y="1363133"/>
                  <a:pt x="1398066" y="1367914"/>
                  <a:pt x="1420120" y="1373196"/>
                </a:cubicBezTo>
                <a:cubicBezTo>
                  <a:pt x="1425170" y="1374430"/>
                  <a:pt x="1432650" y="1380598"/>
                  <a:pt x="1434153" y="1379249"/>
                </a:cubicBezTo>
                <a:cubicBezTo>
                  <a:pt x="1455551" y="1359586"/>
                  <a:pt x="1475908" y="1378786"/>
                  <a:pt x="1496380" y="1380483"/>
                </a:cubicBezTo>
                <a:cubicBezTo>
                  <a:pt x="1520631" y="1382488"/>
                  <a:pt x="1544651" y="1386960"/>
                  <a:pt x="1568747" y="1390584"/>
                </a:cubicBezTo>
                <a:cubicBezTo>
                  <a:pt x="1624651" y="1399040"/>
                  <a:pt x="1680568" y="1407548"/>
                  <a:pt x="1736498" y="1416107"/>
                </a:cubicBezTo>
                <a:cubicBezTo>
                  <a:pt x="1740585" y="1416724"/>
                  <a:pt x="1746483" y="1415760"/>
                  <a:pt x="1748411" y="1418073"/>
                </a:cubicBezTo>
                <a:cubicBezTo>
                  <a:pt x="1767457" y="1441206"/>
                  <a:pt x="1800575" y="1424898"/>
                  <a:pt x="1820778" y="1444522"/>
                </a:cubicBezTo>
                <a:cubicBezTo>
                  <a:pt x="1824165" y="1447027"/>
                  <a:pt x="1828415" y="1448068"/>
                  <a:pt x="1832576" y="1447414"/>
                </a:cubicBezTo>
                <a:cubicBezTo>
                  <a:pt x="1874099" y="1441168"/>
                  <a:pt x="1912422" y="1459789"/>
                  <a:pt x="1952480" y="1464724"/>
                </a:cubicBezTo>
                <a:cubicBezTo>
                  <a:pt x="1986601" y="1468927"/>
                  <a:pt x="2024962" y="1468580"/>
                  <a:pt x="2054688" y="1482614"/>
                </a:cubicBezTo>
                <a:cubicBezTo>
                  <a:pt x="2092741" y="1500657"/>
                  <a:pt x="2135845" y="1497342"/>
                  <a:pt x="2171894" y="1520012"/>
                </a:cubicBezTo>
                <a:cubicBezTo>
                  <a:pt x="2185658" y="1528648"/>
                  <a:pt x="2206207" y="1525679"/>
                  <a:pt x="2222670" y="1531038"/>
                </a:cubicBezTo>
                <a:cubicBezTo>
                  <a:pt x="2243914" y="1537939"/>
                  <a:pt x="2268126" y="1541448"/>
                  <a:pt x="2263538" y="1576378"/>
                </a:cubicBezTo>
                <a:cubicBezTo>
                  <a:pt x="2261841" y="1589178"/>
                  <a:pt x="2279499" y="1603945"/>
                  <a:pt x="2286401" y="1618788"/>
                </a:cubicBezTo>
                <a:cubicBezTo>
                  <a:pt x="2289986" y="1626499"/>
                  <a:pt x="2293341" y="1638991"/>
                  <a:pt x="2289639" y="1643926"/>
                </a:cubicBezTo>
                <a:cubicBezTo>
                  <a:pt x="2285437" y="1649516"/>
                  <a:pt x="2272444" y="1652408"/>
                  <a:pt x="2264579" y="1650634"/>
                </a:cubicBezTo>
                <a:cubicBezTo>
                  <a:pt x="2224598" y="1641767"/>
                  <a:pt x="2185041" y="1630779"/>
                  <a:pt x="2145060" y="1620947"/>
                </a:cubicBezTo>
                <a:cubicBezTo>
                  <a:pt x="2123816" y="1615665"/>
                  <a:pt x="2102419" y="1611000"/>
                  <a:pt x="2081021" y="1606489"/>
                </a:cubicBezTo>
                <a:cubicBezTo>
                  <a:pt x="2020028" y="1593638"/>
                  <a:pt x="1959022" y="1580786"/>
                  <a:pt x="1898003" y="1567935"/>
                </a:cubicBezTo>
                <a:cubicBezTo>
                  <a:pt x="1820624" y="1551819"/>
                  <a:pt x="1743399" y="1535048"/>
                  <a:pt x="1665827" y="1520012"/>
                </a:cubicBezTo>
                <a:cubicBezTo>
                  <a:pt x="1601519" y="1507558"/>
                  <a:pt x="1535706" y="1501274"/>
                  <a:pt x="1472515" y="1484811"/>
                </a:cubicBezTo>
                <a:cubicBezTo>
                  <a:pt x="1393864" y="1464339"/>
                  <a:pt x="1311704" y="1462026"/>
                  <a:pt x="1234595" y="1435230"/>
                </a:cubicBezTo>
                <a:cubicBezTo>
                  <a:pt x="1220829" y="1429776"/>
                  <a:pt x="1206789" y="1425041"/>
                  <a:pt x="1192532" y="1421042"/>
                </a:cubicBezTo>
                <a:cubicBezTo>
                  <a:pt x="1174412" y="1416801"/>
                  <a:pt x="1155790" y="1414873"/>
                  <a:pt x="1137438" y="1411673"/>
                </a:cubicBezTo>
                <a:cubicBezTo>
                  <a:pt x="1086623" y="1402806"/>
                  <a:pt x="1035770" y="1394208"/>
                  <a:pt x="985109" y="1384685"/>
                </a:cubicBezTo>
                <a:cubicBezTo>
                  <a:pt x="971847" y="1382179"/>
                  <a:pt x="959162" y="1376627"/>
                  <a:pt x="946362" y="1372039"/>
                </a:cubicBezTo>
                <a:cubicBezTo>
                  <a:pt x="942041" y="1370442"/>
                  <a:pt x="937840" y="1368535"/>
                  <a:pt x="933793" y="1366333"/>
                </a:cubicBezTo>
                <a:close/>
                <a:moveTo>
                  <a:pt x="1744209" y="652342"/>
                </a:moveTo>
                <a:cubicBezTo>
                  <a:pt x="1734609" y="620728"/>
                  <a:pt x="1727862" y="616101"/>
                  <a:pt x="1697365" y="622463"/>
                </a:cubicBezTo>
                <a:cubicBezTo>
                  <a:pt x="1691095" y="623333"/>
                  <a:pt x="1684763" y="623681"/>
                  <a:pt x="1678435" y="623504"/>
                </a:cubicBezTo>
                <a:cubicBezTo>
                  <a:pt x="1642194" y="624737"/>
                  <a:pt x="1605837" y="625123"/>
                  <a:pt x="1569634" y="627359"/>
                </a:cubicBezTo>
                <a:cubicBezTo>
                  <a:pt x="1541682" y="629171"/>
                  <a:pt x="1513923" y="633759"/>
                  <a:pt x="1486009" y="636458"/>
                </a:cubicBezTo>
                <a:cubicBezTo>
                  <a:pt x="1415262" y="643243"/>
                  <a:pt x="1344399" y="648795"/>
                  <a:pt x="1273960" y="656545"/>
                </a:cubicBezTo>
                <a:cubicBezTo>
                  <a:pt x="1217053" y="662752"/>
                  <a:pt x="1160532" y="672198"/>
                  <a:pt x="1103664" y="678637"/>
                </a:cubicBezTo>
                <a:cubicBezTo>
                  <a:pt x="1084965" y="680718"/>
                  <a:pt x="1065110" y="674318"/>
                  <a:pt x="1046835" y="677943"/>
                </a:cubicBezTo>
                <a:cubicBezTo>
                  <a:pt x="1002150" y="686810"/>
                  <a:pt x="956772" y="686116"/>
                  <a:pt x="911894" y="690280"/>
                </a:cubicBezTo>
                <a:cubicBezTo>
                  <a:pt x="851017" y="695947"/>
                  <a:pt x="789368" y="692478"/>
                  <a:pt x="728182" y="695600"/>
                </a:cubicBezTo>
                <a:cubicBezTo>
                  <a:pt x="675015" y="698338"/>
                  <a:pt x="621964" y="703697"/>
                  <a:pt x="569106" y="709943"/>
                </a:cubicBezTo>
                <a:cubicBezTo>
                  <a:pt x="532749" y="714222"/>
                  <a:pt x="496817" y="722242"/>
                  <a:pt x="460614" y="727909"/>
                </a:cubicBezTo>
                <a:cubicBezTo>
                  <a:pt x="450551" y="729451"/>
                  <a:pt x="439679" y="726714"/>
                  <a:pt x="429770" y="728950"/>
                </a:cubicBezTo>
                <a:cubicBezTo>
                  <a:pt x="383196" y="739553"/>
                  <a:pt x="337239" y="753586"/>
                  <a:pt x="288661" y="752314"/>
                </a:cubicBezTo>
                <a:cubicBezTo>
                  <a:pt x="279136" y="752334"/>
                  <a:pt x="269657" y="753630"/>
                  <a:pt x="260477" y="756170"/>
                </a:cubicBezTo>
                <a:cubicBezTo>
                  <a:pt x="214212" y="767505"/>
                  <a:pt x="168178" y="779302"/>
                  <a:pt x="122067" y="790869"/>
                </a:cubicBezTo>
                <a:cubicBezTo>
                  <a:pt x="78153" y="802088"/>
                  <a:pt x="72447" y="809182"/>
                  <a:pt x="69903" y="854599"/>
                </a:cubicBezTo>
                <a:cubicBezTo>
                  <a:pt x="68052" y="887949"/>
                  <a:pt x="86944" y="904489"/>
                  <a:pt x="119021" y="897356"/>
                </a:cubicBezTo>
                <a:cubicBezTo>
                  <a:pt x="124419" y="896161"/>
                  <a:pt x="129431" y="893501"/>
                  <a:pt x="134828" y="892383"/>
                </a:cubicBezTo>
                <a:cubicBezTo>
                  <a:pt x="164245" y="886021"/>
                  <a:pt x="193585" y="879004"/>
                  <a:pt x="223234" y="873992"/>
                </a:cubicBezTo>
                <a:cubicBezTo>
                  <a:pt x="259783" y="867785"/>
                  <a:pt x="296719" y="863891"/>
                  <a:pt x="333307" y="857915"/>
                </a:cubicBezTo>
                <a:cubicBezTo>
                  <a:pt x="401818" y="846696"/>
                  <a:pt x="469905" y="832199"/>
                  <a:pt x="538764" y="823717"/>
                </a:cubicBezTo>
                <a:cubicBezTo>
                  <a:pt x="619150" y="813847"/>
                  <a:pt x="700192" y="808874"/>
                  <a:pt x="780925" y="802011"/>
                </a:cubicBezTo>
                <a:cubicBezTo>
                  <a:pt x="820520" y="798618"/>
                  <a:pt x="860116" y="795110"/>
                  <a:pt x="899750" y="792681"/>
                </a:cubicBezTo>
                <a:cubicBezTo>
                  <a:pt x="976165" y="787939"/>
                  <a:pt x="1052657" y="784507"/>
                  <a:pt x="1129033" y="779418"/>
                </a:cubicBezTo>
                <a:cubicBezTo>
                  <a:pt x="1188947" y="775563"/>
                  <a:pt x="1248861" y="770859"/>
                  <a:pt x="1308543" y="764536"/>
                </a:cubicBezTo>
                <a:cubicBezTo>
                  <a:pt x="1358857" y="759177"/>
                  <a:pt x="1408785" y="750926"/>
                  <a:pt x="1458905" y="744025"/>
                </a:cubicBezTo>
                <a:cubicBezTo>
                  <a:pt x="1490173" y="739668"/>
                  <a:pt x="1521364" y="734116"/>
                  <a:pt x="1552786" y="731418"/>
                </a:cubicBezTo>
                <a:cubicBezTo>
                  <a:pt x="1594964" y="727832"/>
                  <a:pt x="1637413" y="726907"/>
                  <a:pt x="1679668" y="723938"/>
                </a:cubicBezTo>
                <a:cubicBezTo>
                  <a:pt x="1706001" y="722126"/>
                  <a:pt x="1732180" y="718695"/>
                  <a:pt x="1767226" y="715109"/>
                </a:cubicBezTo>
                <a:cubicBezTo>
                  <a:pt x="1757047" y="687735"/>
                  <a:pt x="1749645" y="670309"/>
                  <a:pt x="1744209" y="652342"/>
                </a:cubicBezTo>
                <a:close/>
                <a:moveTo>
                  <a:pt x="1499773" y="24135"/>
                </a:moveTo>
                <a:cubicBezTo>
                  <a:pt x="1402307" y="54979"/>
                  <a:pt x="1305112" y="86902"/>
                  <a:pt x="1207723" y="118054"/>
                </a:cubicBezTo>
                <a:cubicBezTo>
                  <a:pt x="1180966" y="126652"/>
                  <a:pt x="1153939" y="134440"/>
                  <a:pt x="1126951" y="142150"/>
                </a:cubicBezTo>
                <a:cubicBezTo>
                  <a:pt x="1099963" y="149861"/>
                  <a:pt x="1073322" y="156223"/>
                  <a:pt x="1046912" y="164435"/>
                </a:cubicBezTo>
                <a:cubicBezTo>
                  <a:pt x="1018960" y="173148"/>
                  <a:pt x="995712" y="193505"/>
                  <a:pt x="962671" y="191076"/>
                </a:cubicBezTo>
                <a:cubicBezTo>
                  <a:pt x="946786" y="189881"/>
                  <a:pt x="930208" y="204493"/>
                  <a:pt x="913321" y="210045"/>
                </a:cubicBezTo>
                <a:cubicBezTo>
                  <a:pt x="843923" y="232908"/>
                  <a:pt x="772713" y="249756"/>
                  <a:pt x="707363" y="283607"/>
                </a:cubicBezTo>
                <a:cubicBezTo>
                  <a:pt x="704934" y="284841"/>
                  <a:pt x="701888" y="286807"/>
                  <a:pt x="699652" y="286306"/>
                </a:cubicBezTo>
                <a:cubicBezTo>
                  <a:pt x="669965" y="279443"/>
                  <a:pt x="649222" y="299299"/>
                  <a:pt x="624432" y="308667"/>
                </a:cubicBezTo>
                <a:cubicBezTo>
                  <a:pt x="600335" y="317728"/>
                  <a:pt x="580403" y="342210"/>
                  <a:pt x="549096" y="332764"/>
                </a:cubicBezTo>
                <a:cubicBezTo>
                  <a:pt x="540884" y="330296"/>
                  <a:pt x="529087" y="337622"/>
                  <a:pt x="519525" y="341786"/>
                </a:cubicBezTo>
                <a:cubicBezTo>
                  <a:pt x="463236" y="366306"/>
                  <a:pt x="409568" y="396726"/>
                  <a:pt x="349885" y="413883"/>
                </a:cubicBezTo>
                <a:cubicBezTo>
                  <a:pt x="317422" y="423251"/>
                  <a:pt x="281837" y="431579"/>
                  <a:pt x="255735" y="451126"/>
                </a:cubicBezTo>
                <a:cubicBezTo>
                  <a:pt x="220304" y="477690"/>
                  <a:pt x="178626" y="487290"/>
                  <a:pt x="141113" y="507840"/>
                </a:cubicBezTo>
                <a:cubicBezTo>
                  <a:pt x="109344" y="525382"/>
                  <a:pt x="99320" y="540496"/>
                  <a:pt x="112197" y="575580"/>
                </a:cubicBezTo>
                <a:cubicBezTo>
                  <a:pt x="122838" y="604573"/>
                  <a:pt x="147551" y="615484"/>
                  <a:pt x="177354" y="603764"/>
                </a:cubicBezTo>
                <a:cubicBezTo>
                  <a:pt x="211860" y="590154"/>
                  <a:pt x="245904" y="575272"/>
                  <a:pt x="280680" y="562356"/>
                </a:cubicBezTo>
                <a:cubicBezTo>
                  <a:pt x="375678" y="527117"/>
                  <a:pt x="471024" y="492958"/>
                  <a:pt x="565983" y="457719"/>
                </a:cubicBezTo>
                <a:cubicBezTo>
                  <a:pt x="595131" y="446962"/>
                  <a:pt x="623815" y="434586"/>
                  <a:pt x="652731" y="423637"/>
                </a:cubicBezTo>
                <a:cubicBezTo>
                  <a:pt x="701078" y="405593"/>
                  <a:pt x="749811" y="388514"/>
                  <a:pt x="798120" y="370470"/>
                </a:cubicBezTo>
                <a:cubicBezTo>
                  <a:pt x="849436" y="351193"/>
                  <a:pt x="899904" y="329872"/>
                  <a:pt x="951760" y="312407"/>
                </a:cubicBezTo>
                <a:cubicBezTo>
                  <a:pt x="995442" y="297718"/>
                  <a:pt x="1040820" y="288156"/>
                  <a:pt x="1084927" y="274701"/>
                </a:cubicBezTo>
                <a:cubicBezTo>
                  <a:pt x="1122517" y="263135"/>
                  <a:pt x="1158990" y="248137"/>
                  <a:pt x="1196735" y="236879"/>
                </a:cubicBezTo>
                <a:cubicBezTo>
                  <a:pt x="1294085" y="207809"/>
                  <a:pt x="1392013" y="180666"/>
                  <a:pt x="1489286" y="151288"/>
                </a:cubicBezTo>
                <a:cubicBezTo>
                  <a:pt x="1532545" y="138218"/>
                  <a:pt x="1574723" y="121601"/>
                  <a:pt x="1619292" y="105948"/>
                </a:cubicBezTo>
                <a:lnTo>
                  <a:pt x="1585364" y="0"/>
                </a:lnTo>
                <a:cubicBezTo>
                  <a:pt x="1559533" y="7210"/>
                  <a:pt x="1529306" y="14728"/>
                  <a:pt x="1499773" y="2413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21"/>
          <p:cNvSpPr txBox="1"/>
          <p:nvPr/>
        </p:nvSpPr>
        <p:spPr>
          <a:xfrm>
            <a:off x="1598764" y="1440583"/>
            <a:ext cx="5946525" cy="16931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5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It's so lovely to meet all of you!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253" name="Google Shape;253;p21"/>
          <p:cNvSpPr txBox="1"/>
          <p:nvPr/>
        </p:nvSpPr>
        <p:spPr>
          <a:xfrm>
            <a:off x="1598764" y="3307605"/>
            <a:ext cx="5946525" cy="384863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Thank you for listening.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254" name="Google Shape;254;p21"/>
          <p:cNvSpPr/>
          <p:nvPr/>
        </p:nvSpPr>
        <p:spPr>
          <a:xfrm>
            <a:off x="3271749" y="3797411"/>
            <a:ext cx="2600569" cy="214223"/>
          </a:xfrm>
          <a:custGeom>
            <a:rect b="b" l="l" r="r" t="t"/>
            <a:pathLst>
              <a:path extrusionOk="0" h="571262" w="6934851">
                <a:moveTo>
                  <a:pt x="6872794" y="0"/>
                </a:moveTo>
                <a:cubicBezTo>
                  <a:pt x="6883073" y="35581"/>
                  <a:pt x="6889003" y="64440"/>
                  <a:pt x="6899677" y="92114"/>
                </a:cubicBezTo>
                <a:cubicBezTo>
                  <a:pt x="6909956" y="118997"/>
                  <a:pt x="6945537" y="135206"/>
                  <a:pt x="6931700" y="174740"/>
                </a:cubicBezTo>
                <a:cubicBezTo>
                  <a:pt x="6886631" y="186996"/>
                  <a:pt x="6843143" y="196089"/>
                  <a:pt x="6791749" y="185019"/>
                </a:cubicBezTo>
                <a:cubicBezTo>
                  <a:pt x="6733634" y="172368"/>
                  <a:pt x="6671171" y="179089"/>
                  <a:pt x="6610683" y="179484"/>
                </a:cubicBezTo>
                <a:cubicBezTo>
                  <a:pt x="6438315" y="180670"/>
                  <a:pt x="6265947" y="180670"/>
                  <a:pt x="6093974" y="185019"/>
                </a:cubicBezTo>
                <a:cubicBezTo>
                  <a:pt x="5929117" y="189368"/>
                  <a:pt x="5764656" y="199647"/>
                  <a:pt x="5599800" y="205577"/>
                </a:cubicBezTo>
                <a:cubicBezTo>
                  <a:pt x="5400548" y="212693"/>
                  <a:pt x="5201692" y="217042"/>
                  <a:pt x="5002441" y="224948"/>
                </a:cubicBezTo>
                <a:cubicBezTo>
                  <a:pt x="4851816" y="230879"/>
                  <a:pt x="4701192" y="241948"/>
                  <a:pt x="4550568" y="248669"/>
                </a:cubicBezTo>
                <a:cubicBezTo>
                  <a:pt x="4374641" y="256971"/>
                  <a:pt x="4198320" y="262901"/>
                  <a:pt x="4021998" y="270413"/>
                </a:cubicBezTo>
                <a:cubicBezTo>
                  <a:pt x="3982464" y="271994"/>
                  <a:pt x="3942930" y="275947"/>
                  <a:pt x="3903396" y="278715"/>
                </a:cubicBezTo>
                <a:cubicBezTo>
                  <a:pt x="3701773" y="292552"/>
                  <a:pt x="3500545" y="306389"/>
                  <a:pt x="3298922" y="320225"/>
                </a:cubicBezTo>
                <a:cubicBezTo>
                  <a:pt x="3146716" y="330504"/>
                  <a:pt x="2994114" y="340783"/>
                  <a:pt x="2841909" y="351062"/>
                </a:cubicBezTo>
                <a:cubicBezTo>
                  <a:pt x="2712237" y="359759"/>
                  <a:pt x="2582170" y="367666"/>
                  <a:pt x="2452499" y="377154"/>
                </a:cubicBezTo>
                <a:cubicBezTo>
                  <a:pt x="2325199" y="386247"/>
                  <a:pt x="2198295" y="398107"/>
                  <a:pt x="2071391" y="406805"/>
                </a:cubicBezTo>
                <a:cubicBezTo>
                  <a:pt x="1790700" y="426572"/>
                  <a:pt x="1509613" y="441199"/>
                  <a:pt x="1229317" y="464920"/>
                </a:cubicBezTo>
                <a:cubicBezTo>
                  <a:pt x="965230" y="487454"/>
                  <a:pt x="702329" y="519477"/>
                  <a:pt x="438638" y="545569"/>
                </a:cubicBezTo>
                <a:cubicBezTo>
                  <a:pt x="325570" y="556639"/>
                  <a:pt x="211712" y="564941"/>
                  <a:pt x="98250" y="570871"/>
                </a:cubicBezTo>
                <a:cubicBezTo>
                  <a:pt x="40530" y="574034"/>
                  <a:pt x="20368" y="558220"/>
                  <a:pt x="6136" y="516709"/>
                </a:cubicBezTo>
                <a:cubicBezTo>
                  <a:pt x="-12445" y="458990"/>
                  <a:pt x="11670" y="419060"/>
                  <a:pt x="71762" y="426967"/>
                </a:cubicBezTo>
                <a:cubicBezTo>
                  <a:pt x="146481" y="437246"/>
                  <a:pt x="217643" y="423804"/>
                  <a:pt x="290385" y="415502"/>
                </a:cubicBezTo>
                <a:cubicBezTo>
                  <a:pt x="411754" y="401665"/>
                  <a:pt x="533124" y="387038"/>
                  <a:pt x="654493" y="374387"/>
                </a:cubicBezTo>
                <a:cubicBezTo>
                  <a:pt x="782979" y="360945"/>
                  <a:pt x="910673" y="335248"/>
                  <a:pt x="1041135" y="334853"/>
                </a:cubicBezTo>
                <a:cubicBezTo>
                  <a:pt x="1132064" y="334458"/>
                  <a:pt x="1222597" y="314295"/>
                  <a:pt x="1313920" y="309551"/>
                </a:cubicBezTo>
                <a:cubicBezTo>
                  <a:pt x="1403267" y="304807"/>
                  <a:pt x="1493009" y="295714"/>
                  <a:pt x="1583146" y="304016"/>
                </a:cubicBezTo>
                <a:cubicBezTo>
                  <a:pt x="1593425" y="304807"/>
                  <a:pt x="1604890" y="301249"/>
                  <a:pt x="1615169" y="297691"/>
                </a:cubicBezTo>
                <a:cubicBezTo>
                  <a:pt x="1623471" y="294924"/>
                  <a:pt x="1634936" y="283459"/>
                  <a:pt x="1638099" y="285831"/>
                </a:cubicBezTo>
                <a:cubicBezTo>
                  <a:pt x="1681981" y="315877"/>
                  <a:pt x="1721515" y="276738"/>
                  <a:pt x="1764212" y="279505"/>
                </a:cubicBezTo>
                <a:cubicBezTo>
                  <a:pt x="1806909" y="282273"/>
                  <a:pt x="1851978" y="264087"/>
                  <a:pt x="1893093" y="271599"/>
                </a:cubicBezTo>
                <a:cubicBezTo>
                  <a:pt x="1949627" y="281877"/>
                  <a:pt x="2001021" y="260134"/>
                  <a:pt x="2054391" y="260529"/>
                </a:cubicBezTo>
                <a:cubicBezTo>
                  <a:pt x="2154017" y="261320"/>
                  <a:pt x="2251666" y="236018"/>
                  <a:pt x="2349710" y="239971"/>
                </a:cubicBezTo>
                <a:cubicBezTo>
                  <a:pt x="2443011" y="243925"/>
                  <a:pt x="2536706" y="242739"/>
                  <a:pt x="2624867" y="224158"/>
                </a:cubicBezTo>
                <a:cubicBezTo>
                  <a:pt x="2730818" y="202019"/>
                  <a:pt x="2838746" y="230483"/>
                  <a:pt x="2941929" y="196879"/>
                </a:cubicBezTo>
                <a:cubicBezTo>
                  <a:pt x="3087810" y="212298"/>
                  <a:pt x="3229737" y="167624"/>
                  <a:pt x="3374431" y="166438"/>
                </a:cubicBezTo>
                <a:cubicBezTo>
                  <a:pt x="3466941" y="165647"/>
                  <a:pt x="3559055" y="163671"/>
                  <a:pt x="3651565" y="159322"/>
                </a:cubicBezTo>
                <a:cubicBezTo>
                  <a:pt x="3695052" y="157345"/>
                  <a:pt x="3738144" y="147066"/>
                  <a:pt x="3781631" y="143508"/>
                </a:cubicBezTo>
                <a:cubicBezTo>
                  <a:pt x="3816817" y="140741"/>
                  <a:pt x="3852397" y="143508"/>
                  <a:pt x="3887582" y="141927"/>
                </a:cubicBezTo>
                <a:cubicBezTo>
                  <a:pt x="3999464" y="137578"/>
                  <a:pt x="4111740" y="134811"/>
                  <a:pt x="4223226" y="126509"/>
                </a:cubicBezTo>
                <a:cubicBezTo>
                  <a:pt x="4269876" y="122951"/>
                  <a:pt x="4320084" y="151020"/>
                  <a:pt x="4364363" y="114253"/>
                </a:cubicBezTo>
                <a:cubicBezTo>
                  <a:pt x="4367525" y="111486"/>
                  <a:pt x="4379385" y="121369"/>
                  <a:pt x="4387688" y="122951"/>
                </a:cubicBezTo>
                <a:cubicBezTo>
                  <a:pt x="4409036" y="126509"/>
                  <a:pt x="4440268" y="139160"/>
                  <a:pt x="4450942" y="129672"/>
                </a:cubicBezTo>
                <a:cubicBezTo>
                  <a:pt x="4492453" y="92510"/>
                  <a:pt x="4541870" y="107137"/>
                  <a:pt x="4586543" y="103184"/>
                </a:cubicBezTo>
                <a:cubicBezTo>
                  <a:pt x="4685378" y="94486"/>
                  <a:pt x="4785004" y="93696"/>
                  <a:pt x="4884630" y="91719"/>
                </a:cubicBezTo>
                <a:cubicBezTo>
                  <a:pt x="4958163" y="90533"/>
                  <a:pt x="5031301" y="93696"/>
                  <a:pt x="5104834" y="93696"/>
                </a:cubicBezTo>
                <a:cubicBezTo>
                  <a:pt x="5120647" y="93696"/>
                  <a:pt x="5136461" y="90138"/>
                  <a:pt x="5152275" y="86975"/>
                </a:cubicBezTo>
                <a:cubicBezTo>
                  <a:pt x="5163740" y="84603"/>
                  <a:pt x="5176391" y="74719"/>
                  <a:pt x="5185483" y="77882"/>
                </a:cubicBezTo>
                <a:cubicBezTo>
                  <a:pt x="5288667" y="113067"/>
                  <a:pt x="5390665" y="60487"/>
                  <a:pt x="5495430" y="74719"/>
                </a:cubicBezTo>
                <a:cubicBezTo>
                  <a:pt x="5574498" y="85393"/>
                  <a:pt x="5657914" y="62859"/>
                  <a:pt x="5739750" y="57324"/>
                </a:cubicBezTo>
                <a:cubicBezTo>
                  <a:pt x="5761494" y="55743"/>
                  <a:pt x="5783633" y="61278"/>
                  <a:pt x="5805772" y="63650"/>
                </a:cubicBezTo>
                <a:cubicBezTo>
                  <a:pt x="5812492" y="64440"/>
                  <a:pt x="5821585" y="68789"/>
                  <a:pt x="5825539" y="66022"/>
                </a:cubicBezTo>
                <a:cubicBezTo>
                  <a:pt x="5866259" y="38348"/>
                  <a:pt x="5913700" y="44673"/>
                  <a:pt x="5958373" y="42301"/>
                </a:cubicBezTo>
                <a:cubicBezTo>
                  <a:pt x="6047324" y="37557"/>
                  <a:pt x="6136671" y="37557"/>
                  <a:pt x="6225622" y="35976"/>
                </a:cubicBezTo>
                <a:cubicBezTo>
                  <a:pt x="6239064" y="35581"/>
                  <a:pt x="6253692" y="41906"/>
                  <a:pt x="6266343" y="39534"/>
                </a:cubicBezTo>
                <a:cubicBezTo>
                  <a:pt x="6367945" y="21348"/>
                  <a:pt x="6470338" y="23720"/>
                  <a:pt x="6572731" y="24906"/>
                </a:cubicBezTo>
                <a:cubicBezTo>
                  <a:pt x="6651008" y="26092"/>
                  <a:pt x="6729285" y="24906"/>
                  <a:pt x="6807563" y="21744"/>
                </a:cubicBezTo>
                <a:cubicBezTo>
                  <a:pt x="6826144" y="21744"/>
                  <a:pt x="6845515" y="9488"/>
                  <a:pt x="687279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9" name="Google Shape;259;p22"/>
          <p:cNvPicPr preferRelativeResize="0"/>
          <p:nvPr/>
        </p:nvPicPr>
        <p:blipFill rotWithShape="1">
          <a:blip r:embed="rId3">
            <a:alphaModFix/>
          </a:blip>
          <a:srcRect b="16689" l="39829" r="32339" t="24463"/>
          <a:stretch/>
        </p:blipFill>
        <p:spPr>
          <a:xfrm>
            <a:off x="2421340" y="2251262"/>
            <a:ext cx="1214865" cy="1712622"/>
          </a:xfrm>
          <a:prstGeom prst="rect">
            <a:avLst/>
          </a:prstGeom>
          <a:noFill/>
          <a:ln>
            <a:noFill/>
          </a:ln>
        </p:spPr>
      </p:pic>
      <p:pic>
        <p:nvPicPr>
          <p:cNvPr id="260" name="Google Shape;260;p22"/>
          <p:cNvPicPr preferRelativeResize="0"/>
          <p:nvPr/>
        </p:nvPicPr>
        <p:blipFill rotWithShape="1">
          <a:blip r:embed="rId4">
            <a:alphaModFix/>
          </a:blip>
          <a:srcRect b="0" l="29609" r="23097" t="0"/>
          <a:stretch/>
        </p:blipFill>
        <p:spPr>
          <a:xfrm>
            <a:off x="4085823" y="2251262"/>
            <a:ext cx="1214865" cy="1712621"/>
          </a:xfrm>
          <a:prstGeom prst="rect">
            <a:avLst/>
          </a:prstGeom>
          <a:noFill/>
          <a:ln>
            <a:noFill/>
          </a:ln>
        </p:spPr>
      </p:pic>
      <p:pic>
        <p:nvPicPr>
          <p:cNvPr id="261" name="Google Shape;261;p22"/>
          <p:cNvPicPr preferRelativeResize="0"/>
          <p:nvPr/>
        </p:nvPicPr>
        <p:blipFill rotWithShape="1">
          <a:blip r:embed="rId5">
            <a:alphaModFix/>
          </a:blip>
          <a:srcRect b="0" l="29584" r="23064" t="0"/>
          <a:stretch/>
        </p:blipFill>
        <p:spPr>
          <a:xfrm>
            <a:off x="5717584" y="2251262"/>
            <a:ext cx="1214864" cy="1712621"/>
          </a:xfrm>
          <a:prstGeom prst="rect">
            <a:avLst/>
          </a:prstGeom>
          <a:noFill/>
          <a:ln>
            <a:noFill/>
          </a:ln>
        </p:spPr>
      </p:pic>
      <p:pic>
        <p:nvPicPr>
          <p:cNvPr id="262" name="Google Shape;262;p22"/>
          <p:cNvPicPr preferRelativeResize="0"/>
          <p:nvPr/>
        </p:nvPicPr>
        <p:blipFill rotWithShape="1">
          <a:blip r:embed="rId6">
            <a:alphaModFix/>
          </a:blip>
          <a:srcRect b="28566" l="38706" r="27511" t="0"/>
          <a:stretch/>
        </p:blipFill>
        <p:spPr>
          <a:xfrm>
            <a:off x="7414787" y="2251262"/>
            <a:ext cx="1214867" cy="171262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63" name="Google Shape;263;p22"/>
          <p:cNvGrpSpPr/>
          <p:nvPr/>
        </p:nvGrpSpPr>
        <p:grpSpPr>
          <a:xfrm>
            <a:off x="2421340" y="4087439"/>
            <a:ext cx="1214888" cy="447588"/>
            <a:chOff x="0" y="0"/>
            <a:chExt cx="3239700" cy="1193567"/>
          </a:xfrm>
        </p:grpSpPr>
        <p:sp>
          <p:nvSpPr>
            <p:cNvPr id="264" name="Google Shape;264;p22"/>
            <p:cNvSpPr txBox="1"/>
            <p:nvPr/>
          </p:nvSpPr>
          <p:spPr>
            <a:xfrm>
              <a:off x="0" y="0"/>
              <a:ext cx="3239700" cy="49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 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65" name="Google Shape;265;p22"/>
            <p:cNvSpPr txBox="1"/>
            <p:nvPr/>
          </p:nvSpPr>
          <p:spPr>
            <a:xfrm>
              <a:off x="0" y="742067"/>
              <a:ext cx="32397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Title or Position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266" name="Google Shape;266;p22"/>
          <p:cNvGrpSpPr/>
          <p:nvPr/>
        </p:nvGrpSpPr>
        <p:grpSpPr>
          <a:xfrm>
            <a:off x="4085823" y="4087439"/>
            <a:ext cx="1214888" cy="447588"/>
            <a:chOff x="0" y="0"/>
            <a:chExt cx="3239700" cy="1193567"/>
          </a:xfrm>
        </p:grpSpPr>
        <p:sp>
          <p:nvSpPr>
            <p:cNvPr id="267" name="Google Shape;267;p22"/>
            <p:cNvSpPr txBox="1"/>
            <p:nvPr/>
          </p:nvSpPr>
          <p:spPr>
            <a:xfrm>
              <a:off x="0" y="0"/>
              <a:ext cx="3239700" cy="49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 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68" name="Google Shape;268;p22"/>
            <p:cNvSpPr txBox="1"/>
            <p:nvPr/>
          </p:nvSpPr>
          <p:spPr>
            <a:xfrm>
              <a:off x="0" y="742067"/>
              <a:ext cx="32397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Title or Position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269" name="Google Shape;269;p22"/>
          <p:cNvGrpSpPr/>
          <p:nvPr/>
        </p:nvGrpSpPr>
        <p:grpSpPr>
          <a:xfrm>
            <a:off x="5717584" y="4087439"/>
            <a:ext cx="1214888" cy="447588"/>
            <a:chOff x="0" y="0"/>
            <a:chExt cx="3239700" cy="1193567"/>
          </a:xfrm>
        </p:grpSpPr>
        <p:sp>
          <p:nvSpPr>
            <p:cNvPr id="270" name="Google Shape;270;p22"/>
            <p:cNvSpPr txBox="1"/>
            <p:nvPr/>
          </p:nvSpPr>
          <p:spPr>
            <a:xfrm>
              <a:off x="0" y="0"/>
              <a:ext cx="3239700" cy="49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 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71" name="Google Shape;271;p22"/>
            <p:cNvSpPr txBox="1"/>
            <p:nvPr/>
          </p:nvSpPr>
          <p:spPr>
            <a:xfrm>
              <a:off x="0" y="742067"/>
              <a:ext cx="32397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Title or Position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272" name="Google Shape;272;p22"/>
          <p:cNvGrpSpPr/>
          <p:nvPr/>
        </p:nvGrpSpPr>
        <p:grpSpPr>
          <a:xfrm>
            <a:off x="7414787" y="4087439"/>
            <a:ext cx="1214888" cy="447588"/>
            <a:chOff x="0" y="0"/>
            <a:chExt cx="3239700" cy="1193567"/>
          </a:xfrm>
        </p:grpSpPr>
        <p:sp>
          <p:nvSpPr>
            <p:cNvPr id="273" name="Google Shape;273;p22"/>
            <p:cNvSpPr txBox="1"/>
            <p:nvPr/>
          </p:nvSpPr>
          <p:spPr>
            <a:xfrm>
              <a:off x="0" y="0"/>
              <a:ext cx="3239700" cy="49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 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74" name="Google Shape;274;p22"/>
            <p:cNvSpPr txBox="1"/>
            <p:nvPr/>
          </p:nvSpPr>
          <p:spPr>
            <a:xfrm>
              <a:off x="0" y="742067"/>
              <a:ext cx="32397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Title or Position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sp>
        <p:nvSpPr>
          <p:cNvPr id="275" name="Google Shape;275;p22"/>
          <p:cNvSpPr/>
          <p:nvPr/>
        </p:nvSpPr>
        <p:spPr>
          <a:xfrm>
            <a:off x="0" y="0"/>
            <a:ext cx="9144000" cy="18291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76" name="Google Shape;276;p22"/>
          <p:cNvGrpSpPr/>
          <p:nvPr/>
        </p:nvGrpSpPr>
        <p:grpSpPr>
          <a:xfrm>
            <a:off x="514350" y="514350"/>
            <a:ext cx="6418125" cy="901787"/>
            <a:chOff x="0" y="0"/>
            <a:chExt cx="17115000" cy="2404764"/>
          </a:xfrm>
        </p:grpSpPr>
        <p:sp>
          <p:nvSpPr>
            <p:cNvPr id="277" name="Google Shape;277;p22"/>
            <p:cNvSpPr txBox="1"/>
            <p:nvPr/>
          </p:nvSpPr>
          <p:spPr>
            <a:xfrm>
              <a:off x="0" y="1789164"/>
              <a:ext cx="17115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Elaborate on what you want to discuss.</a:t>
              </a:r>
              <a:r>
                <a:rPr lang="en" sz="6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 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278" name="Google Shape;278;p22"/>
            <p:cNvSpPr txBox="1"/>
            <p:nvPr/>
          </p:nvSpPr>
          <p:spPr>
            <a:xfrm>
              <a:off x="0" y="0"/>
              <a:ext cx="17115000" cy="1436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500">
                  <a:solidFill>
                    <a:schemeClr val="dk1"/>
                  </a:solidFill>
                  <a:latin typeface="Architects Daughter"/>
                  <a:ea typeface="Architects Daughter"/>
                  <a:cs typeface="Architects Daughter"/>
                  <a:sym typeface="Architects Daughter"/>
                </a:rPr>
                <a:t>Add a Team Members Page</a:t>
              </a:r>
              <a:endParaRPr sz="700">
                <a:solidFill>
                  <a:schemeClr val="dk1"/>
                </a:solidFill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3" name="Google Shape;283;p23"/>
          <p:cNvGrpSpPr/>
          <p:nvPr/>
        </p:nvGrpSpPr>
        <p:grpSpPr>
          <a:xfrm>
            <a:off x="1189863" y="1241654"/>
            <a:ext cx="6760724" cy="2965307"/>
            <a:chOff x="-28537" y="0"/>
            <a:chExt cx="18028597" cy="7907487"/>
          </a:xfrm>
        </p:grpSpPr>
        <p:grpSp>
          <p:nvGrpSpPr>
            <p:cNvPr id="284" name="Google Shape;284;p23"/>
            <p:cNvGrpSpPr/>
            <p:nvPr/>
          </p:nvGrpSpPr>
          <p:grpSpPr>
            <a:xfrm>
              <a:off x="-28537" y="566545"/>
              <a:ext cx="17622659" cy="7340942"/>
              <a:chOff x="-3810" y="0"/>
              <a:chExt cx="2352825" cy="980099"/>
            </a:xfrm>
          </p:grpSpPr>
          <p:sp>
            <p:nvSpPr>
              <p:cNvPr id="285" name="Google Shape;285;p23"/>
              <p:cNvSpPr/>
              <p:nvPr/>
            </p:nvSpPr>
            <p:spPr>
              <a:xfrm>
                <a:off x="10160" y="16510"/>
                <a:ext cx="2323615" cy="953429"/>
              </a:xfrm>
              <a:custGeom>
                <a:rect b="b" l="l" r="r" t="t"/>
                <a:pathLst>
                  <a:path extrusionOk="0" h="953429" w="2323615">
                    <a:moveTo>
                      <a:pt x="2323615" y="953429"/>
                    </a:moveTo>
                    <a:lnTo>
                      <a:pt x="0" y="945809"/>
                    </a:lnTo>
                    <a:lnTo>
                      <a:pt x="0" y="343901"/>
                    </a:lnTo>
                    <a:lnTo>
                      <a:pt x="17780" y="19050"/>
                    </a:lnTo>
                    <a:lnTo>
                      <a:pt x="1156542" y="0"/>
                    </a:lnTo>
                    <a:lnTo>
                      <a:pt x="2304565" y="5080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</p:sp>
          <p:sp>
            <p:nvSpPr>
              <p:cNvPr id="286" name="Google Shape;286;p23"/>
              <p:cNvSpPr/>
              <p:nvPr/>
            </p:nvSpPr>
            <p:spPr>
              <a:xfrm>
                <a:off x="-3810" y="0"/>
                <a:ext cx="2352825" cy="980099"/>
              </a:xfrm>
              <a:custGeom>
                <a:rect b="b" l="l" r="r" t="t"/>
                <a:pathLst>
                  <a:path extrusionOk="0" h="980099" w="2352825">
                    <a:moveTo>
                      <a:pt x="2318535" y="21590"/>
                    </a:moveTo>
                    <a:cubicBezTo>
                      <a:pt x="2319805" y="34290"/>
                      <a:pt x="2319805" y="44450"/>
                      <a:pt x="2321075" y="54610"/>
                    </a:cubicBezTo>
                    <a:cubicBezTo>
                      <a:pt x="2323615" y="77556"/>
                      <a:pt x="2324885" y="96687"/>
                      <a:pt x="2327425" y="115134"/>
                    </a:cubicBezTo>
                    <a:cubicBezTo>
                      <a:pt x="2327425" y="141779"/>
                      <a:pt x="2340125" y="667179"/>
                      <a:pt x="2346475" y="693825"/>
                    </a:cubicBezTo>
                    <a:cubicBezTo>
                      <a:pt x="2352825" y="734135"/>
                      <a:pt x="2349015" y="775128"/>
                      <a:pt x="2349015" y="815438"/>
                    </a:cubicBezTo>
                    <a:cubicBezTo>
                      <a:pt x="2349015" y="850966"/>
                      <a:pt x="2350285" y="883761"/>
                      <a:pt x="2351555" y="919139"/>
                    </a:cubicBezTo>
                    <a:cubicBezTo>
                      <a:pt x="2351555" y="940729"/>
                      <a:pt x="2351555" y="954699"/>
                      <a:pt x="2351555" y="978829"/>
                    </a:cubicBezTo>
                    <a:cubicBezTo>
                      <a:pt x="2328695" y="978829"/>
                      <a:pt x="2308375" y="980099"/>
                      <a:pt x="2285985" y="978829"/>
                    </a:cubicBezTo>
                    <a:cubicBezTo>
                      <a:pt x="2170530" y="973749"/>
                      <a:pt x="2053298" y="980099"/>
                      <a:pt x="1937843" y="975019"/>
                    </a:cubicBezTo>
                    <a:cubicBezTo>
                      <a:pt x="1868570" y="971209"/>
                      <a:pt x="1801074" y="973749"/>
                      <a:pt x="1731801" y="971209"/>
                    </a:cubicBezTo>
                    <a:cubicBezTo>
                      <a:pt x="1699829" y="969939"/>
                      <a:pt x="1667856" y="968669"/>
                      <a:pt x="1635884" y="967399"/>
                    </a:cubicBezTo>
                    <a:cubicBezTo>
                      <a:pt x="1616346" y="967399"/>
                      <a:pt x="1598583" y="968669"/>
                      <a:pt x="1579045" y="968669"/>
                    </a:cubicBezTo>
                    <a:cubicBezTo>
                      <a:pt x="1529310" y="967399"/>
                      <a:pt x="1392541" y="968669"/>
                      <a:pt x="1342806" y="967399"/>
                    </a:cubicBezTo>
                    <a:cubicBezTo>
                      <a:pt x="1307282" y="966129"/>
                      <a:pt x="596789" y="975019"/>
                      <a:pt x="561265" y="973749"/>
                    </a:cubicBezTo>
                    <a:cubicBezTo>
                      <a:pt x="552384" y="973749"/>
                      <a:pt x="541726" y="975019"/>
                      <a:pt x="532845" y="975019"/>
                    </a:cubicBezTo>
                    <a:cubicBezTo>
                      <a:pt x="511530" y="975019"/>
                      <a:pt x="491992" y="976289"/>
                      <a:pt x="470677" y="976289"/>
                    </a:cubicBezTo>
                    <a:cubicBezTo>
                      <a:pt x="417390" y="976289"/>
                      <a:pt x="365879" y="975019"/>
                      <a:pt x="312592" y="973749"/>
                    </a:cubicBezTo>
                    <a:cubicBezTo>
                      <a:pt x="280620" y="972479"/>
                      <a:pt x="248648" y="971209"/>
                      <a:pt x="218452" y="969939"/>
                    </a:cubicBezTo>
                    <a:cubicBezTo>
                      <a:pt x="161613" y="968669"/>
                      <a:pt x="104774" y="967399"/>
                      <a:pt x="48260" y="967399"/>
                    </a:cubicBezTo>
                    <a:cubicBezTo>
                      <a:pt x="38100" y="967399"/>
                      <a:pt x="29210" y="967399"/>
                      <a:pt x="19050" y="966129"/>
                    </a:cubicBezTo>
                    <a:cubicBezTo>
                      <a:pt x="10160" y="964859"/>
                      <a:pt x="5080" y="958509"/>
                      <a:pt x="7620" y="949619"/>
                    </a:cubicBezTo>
                    <a:cubicBezTo>
                      <a:pt x="16510" y="917922"/>
                      <a:pt x="12700" y="900841"/>
                      <a:pt x="11430" y="883078"/>
                    </a:cubicBezTo>
                    <a:cubicBezTo>
                      <a:pt x="10160" y="846867"/>
                      <a:pt x="6350" y="811339"/>
                      <a:pt x="7620" y="775128"/>
                    </a:cubicBezTo>
                    <a:cubicBezTo>
                      <a:pt x="5080" y="730035"/>
                      <a:pt x="0" y="171841"/>
                      <a:pt x="7620" y="126065"/>
                    </a:cubicBezTo>
                    <a:cubicBezTo>
                      <a:pt x="8890" y="117183"/>
                      <a:pt x="7620" y="107618"/>
                      <a:pt x="8890" y="98736"/>
                    </a:cubicBezTo>
                    <a:cubicBezTo>
                      <a:pt x="10160" y="84389"/>
                      <a:pt x="12700" y="68674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60368" y="30480"/>
                      <a:pt x="88787" y="29210"/>
                    </a:cubicBezTo>
                    <a:cubicBezTo>
                      <a:pt x="136746" y="25400"/>
                      <a:pt x="184704" y="22860"/>
                      <a:pt x="234438" y="20320"/>
                    </a:cubicBezTo>
                    <a:cubicBezTo>
                      <a:pt x="268187" y="17780"/>
                      <a:pt x="301935" y="16510"/>
                      <a:pt x="333907" y="13970"/>
                    </a:cubicBezTo>
                    <a:cubicBezTo>
                      <a:pt x="365879" y="11430"/>
                      <a:pt x="399628" y="8890"/>
                      <a:pt x="431600" y="8890"/>
                    </a:cubicBezTo>
                    <a:cubicBezTo>
                      <a:pt x="467125" y="7620"/>
                      <a:pt x="502649" y="10160"/>
                      <a:pt x="538174" y="8890"/>
                    </a:cubicBezTo>
                    <a:cubicBezTo>
                      <a:pt x="582580" y="8890"/>
                      <a:pt x="1387212" y="6350"/>
                      <a:pt x="1431618" y="5080"/>
                    </a:cubicBezTo>
                    <a:cubicBezTo>
                      <a:pt x="1474247" y="3810"/>
                      <a:pt x="1516877" y="2540"/>
                      <a:pt x="1561283" y="2540"/>
                    </a:cubicBezTo>
                    <a:cubicBezTo>
                      <a:pt x="1634108" y="1270"/>
                      <a:pt x="1705157" y="0"/>
                      <a:pt x="1777983" y="0"/>
                    </a:cubicBezTo>
                    <a:cubicBezTo>
                      <a:pt x="1808179" y="0"/>
                      <a:pt x="1840151" y="2540"/>
                      <a:pt x="1870347" y="2540"/>
                    </a:cubicBezTo>
                    <a:cubicBezTo>
                      <a:pt x="1953830" y="3810"/>
                      <a:pt x="2039088" y="5080"/>
                      <a:pt x="2122571" y="7620"/>
                    </a:cubicBezTo>
                    <a:cubicBezTo>
                      <a:pt x="2166977" y="8890"/>
                      <a:pt x="2211383" y="12700"/>
                      <a:pt x="2255789" y="16510"/>
                    </a:cubicBezTo>
                    <a:cubicBezTo>
                      <a:pt x="2266446" y="16510"/>
                      <a:pt x="2277103" y="16510"/>
                      <a:pt x="2285985" y="16510"/>
                    </a:cubicBezTo>
                    <a:cubicBezTo>
                      <a:pt x="2299485" y="17780"/>
                      <a:pt x="2308375" y="20320"/>
                      <a:pt x="2318535" y="21590"/>
                    </a:cubicBezTo>
                    <a:close/>
                    <a:moveTo>
                      <a:pt x="2328695" y="962319"/>
                    </a:moveTo>
                    <a:cubicBezTo>
                      <a:pt x="2329965" y="945809"/>
                      <a:pt x="2331235" y="933109"/>
                      <a:pt x="2331235" y="920409"/>
                    </a:cubicBezTo>
                    <a:cubicBezTo>
                      <a:pt x="2329965" y="880345"/>
                      <a:pt x="2328695" y="844134"/>
                      <a:pt x="2328695" y="805190"/>
                    </a:cubicBezTo>
                    <a:cubicBezTo>
                      <a:pt x="2328695" y="787426"/>
                      <a:pt x="2331235" y="769662"/>
                      <a:pt x="2329965" y="751899"/>
                    </a:cubicBezTo>
                    <a:cubicBezTo>
                      <a:pt x="2329965" y="735501"/>
                      <a:pt x="2328695" y="718421"/>
                      <a:pt x="2327425" y="702023"/>
                    </a:cubicBezTo>
                    <a:cubicBezTo>
                      <a:pt x="2322345" y="676744"/>
                      <a:pt x="2310915" y="153394"/>
                      <a:pt x="2310915" y="128115"/>
                    </a:cubicBezTo>
                    <a:cubicBezTo>
                      <a:pt x="2308375" y="106935"/>
                      <a:pt x="2305835" y="85072"/>
                      <a:pt x="2303295" y="63500"/>
                    </a:cubicBezTo>
                    <a:cubicBezTo>
                      <a:pt x="2302025" y="44450"/>
                      <a:pt x="2300755" y="43180"/>
                      <a:pt x="2280656" y="41910"/>
                    </a:cubicBezTo>
                    <a:cubicBezTo>
                      <a:pt x="2275327" y="41910"/>
                      <a:pt x="2271775" y="41910"/>
                      <a:pt x="2266446" y="40640"/>
                    </a:cubicBezTo>
                    <a:cubicBezTo>
                      <a:pt x="2222040" y="36830"/>
                      <a:pt x="2175858" y="31750"/>
                      <a:pt x="2131453" y="30480"/>
                    </a:cubicBezTo>
                    <a:cubicBezTo>
                      <a:pt x="2023102" y="26670"/>
                      <a:pt x="1912976" y="25400"/>
                      <a:pt x="1804626" y="22860"/>
                    </a:cubicBezTo>
                    <a:cubicBezTo>
                      <a:pt x="1788640" y="22860"/>
                      <a:pt x="1770878" y="22860"/>
                      <a:pt x="1754892" y="22860"/>
                    </a:cubicBezTo>
                    <a:cubicBezTo>
                      <a:pt x="1728248" y="22860"/>
                      <a:pt x="1701605" y="22860"/>
                      <a:pt x="1676738" y="22860"/>
                    </a:cubicBezTo>
                    <a:cubicBezTo>
                      <a:pt x="1619898" y="22860"/>
                      <a:pt x="1563059" y="22860"/>
                      <a:pt x="1507996" y="24130"/>
                    </a:cubicBezTo>
                    <a:cubicBezTo>
                      <a:pt x="1460037" y="25400"/>
                      <a:pt x="651853" y="29210"/>
                      <a:pt x="603894" y="29210"/>
                    </a:cubicBezTo>
                    <a:cubicBezTo>
                      <a:pt x="525740" y="29210"/>
                      <a:pt x="447586" y="26670"/>
                      <a:pt x="369432" y="33020"/>
                    </a:cubicBezTo>
                    <a:cubicBezTo>
                      <a:pt x="328579" y="36830"/>
                      <a:pt x="289502" y="36830"/>
                      <a:pt x="250424" y="38100"/>
                    </a:cubicBezTo>
                    <a:cubicBezTo>
                      <a:pt x="182928" y="41910"/>
                      <a:pt x="115431" y="45720"/>
                      <a:pt x="49530" y="50800"/>
                    </a:cubicBezTo>
                    <a:cubicBezTo>
                      <a:pt x="36830" y="50800"/>
                      <a:pt x="34290" y="53340"/>
                      <a:pt x="33020" y="66625"/>
                    </a:cubicBezTo>
                    <a:cubicBezTo>
                      <a:pt x="31750" y="78923"/>
                      <a:pt x="31750" y="91221"/>
                      <a:pt x="30480" y="103519"/>
                    </a:cubicBezTo>
                    <a:cubicBezTo>
                      <a:pt x="29210" y="124016"/>
                      <a:pt x="26670" y="143829"/>
                      <a:pt x="25400" y="164326"/>
                    </a:cubicBezTo>
                    <a:cubicBezTo>
                      <a:pt x="20320" y="186189"/>
                      <a:pt x="26670" y="720470"/>
                      <a:pt x="29210" y="742333"/>
                    </a:cubicBezTo>
                    <a:cubicBezTo>
                      <a:pt x="29210" y="765563"/>
                      <a:pt x="29210" y="789476"/>
                      <a:pt x="30480" y="812706"/>
                    </a:cubicBezTo>
                    <a:cubicBezTo>
                      <a:pt x="30480" y="829786"/>
                      <a:pt x="33020" y="846867"/>
                      <a:pt x="33020" y="863947"/>
                    </a:cubicBezTo>
                    <a:cubicBezTo>
                      <a:pt x="33020" y="882394"/>
                      <a:pt x="33020" y="900841"/>
                      <a:pt x="31750" y="920409"/>
                    </a:cubicBezTo>
                    <a:cubicBezTo>
                      <a:pt x="31750" y="924219"/>
                      <a:pt x="31750" y="926759"/>
                      <a:pt x="31750" y="930569"/>
                    </a:cubicBezTo>
                    <a:cubicBezTo>
                      <a:pt x="31750" y="940729"/>
                      <a:pt x="35560" y="944539"/>
                      <a:pt x="44450" y="944539"/>
                    </a:cubicBezTo>
                    <a:cubicBezTo>
                      <a:pt x="63920" y="944539"/>
                      <a:pt x="88787" y="945809"/>
                      <a:pt x="111878" y="945809"/>
                    </a:cubicBezTo>
                    <a:cubicBezTo>
                      <a:pt x="145627" y="945809"/>
                      <a:pt x="181151" y="943269"/>
                      <a:pt x="214900" y="945809"/>
                    </a:cubicBezTo>
                    <a:cubicBezTo>
                      <a:pt x="269963" y="949619"/>
                      <a:pt x="325026" y="952159"/>
                      <a:pt x="380089" y="950889"/>
                    </a:cubicBezTo>
                    <a:cubicBezTo>
                      <a:pt x="415614" y="949619"/>
                      <a:pt x="449362" y="952159"/>
                      <a:pt x="484887" y="952159"/>
                    </a:cubicBezTo>
                    <a:cubicBezTo>
                      <a:pt x="536398" y="952159"/>
                      <a:pt x="587908" y="950889"/>
                      <a:pt x="639419" y="952159"/>
                    </a:cubicBezTo>
                    <a:cubicBezTo>
                      <a:pt x="715797" y="953429"/>
                      <a:pt x="1554178" y="943269"/>
                      <a:pt x="1632332" y="945809"/>
                    </a:cubicBezTo>
                    <a:cubicBezTo>
                      <a:pt x="1666080" y="947079"/>
                      <a:pt x="1699829" y="948349"/>
                      <a:pt x="1731801" y="948349"/>
                    </a:cubicBezTo>
                    <a:cubicBezTo>
                      <a:pt x="1790416" y="950889"/>
                      <a:pt x="1847256" y="947079"/>
                      <a:pt x="1905871" y="950889"/>
                    </a:cubicBezTo>
                    <a:cubicBezTo>
                      <a:pt x="1953830" y="953429"/>
                      <a:pt x="2001788" y="953429"/>
                      <a:pt x="2049746" y="955969"/>
                    </a:cubicBezTo>
                    <a:cubicBezTo>
                      <a:pt x="2120795" y="959779"/>
                      <a:pt x="2191844" y="962319"/>
                      <a:pt x="2262894" y="963589"/>
                    </a:cubicBezTo>
                    <a:cubicBezTo>
                      <a:pt x="2289537" y="963589"/>
                      <a:pt x="2308375" y="962319"/>
                      <a:pt x="2328695" y="96231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87" name="Google Shape;287;p23"/>
            <p:cNvGrpSpPr/>
            <p:nvPr/>
          </p:nvGrpSpPr>
          <p:grpSpPr>
            <a:xfrm>
              <a:off x="377401" y="0"/>
              <a:ext cx="17622659" cy="7340942"/>
              <a:chOff x="-3810" y="0"/>
              <a:chExt cx="2352825" cy="980099"/>
            </a:xfrm>
          </p:grpSpPr>
          <p:sp>
            <p:nvSpPr>
              <p:cNvPr id="288" name="Google Shape;288;p23"/>
              <p:cNvSpPr/>
              <p:nvPr/>
            </p:nvSpPr>
            <p:spPr>
              <a:xfrm>
                <a:off x="10160" y="16510"/>
                <a:ext cx="2323615" cy="953429"/>
              </a:xfrm>
              <a:custGeom>
                <a:rect b="b" l="l" r="r" t="t"/>
                <a:pathLst>
                  <a:path extrusionOk="0" h="953429" w="2323615">
                    <a:moveTo>
                      <a:pt x="2323615" y="953429"/>
                    </a:moveTo>
                    <a:lnTo>
                      <a:pt x="0" y="945809"/>
                    </a:lnTo>
                    <a:lnTo>
                      <a:pt x="0" y="343901"/>
                    </a:lnTo>
                    <a:lnTo>
                      <a:pt x="17780" y="19050"/>
                    </a:lnTo>
                    <a:lnTo>
                      <a:pt x="1156542" y="0"/>
                    </a:lnTo>
                    <a:lnTo>
                      <a:pt x="2304565" y="5080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</p:sp>
          <p:sp>
            <p:nvSpPr>
              <p:cNvPr id="289" name="Google Shape;289;p23"/>
              <p:cNvSpPr/>
              <p:nvPr/>
            </p:nvSpPr>
            <p:spPr>
              <a:xfrm>
                <a:off x="-3810" y="0"/>
                <a:ext cx="2352825" cy="980099"/>
              </a:xfrm>
              <a:custGeom>
                <a:rect b="b" l="l" r="r" t="t"/>
                <a:pathLst>
                  <a:path extrusionOk="0" h="980099" w="2352825">
                    <a:moveTo>
                      <a:pt x="2318535" y="21590"/>
                    </a:moveTo>
                    <a:cubicBezTo>
                      <a:pt x="2319805" y="34290"/>
                      <a:pt x="2319805" y="44450"/>
                      <a:pt x="2321075" y="54610"/>
                    </a:cubicBezTo>
                    <a:cubicBezTo>
                      <a:pt x="2323615" y="77556"/>
                      <a:pt x="2324885" y="96687"/>
                      <a:pt x="2327425" y="115134"/>
                    </a:cubicBezTo>
                    <a:cubicBezTo>
                      <a:pt x="2327425" y="141779"/>
                      <a:pt x="2340125" y="667179"/>
                      <a:pt x="2346475" y="693825"/>
                    </a:cubicBezTo>
                    <a:cubicBezTo>
                      <a:pt x="2352825" y="734135"/>
                      <a:pt x="2349015" y="775128"/>
                      <a:pt x="2349015" y="815438"/>
                    </a:cubicBezTo>
                    <a:cubicBezTo>
                      <a:pt x="2349015" y="850966"/>
                      <a:pt x="2350285" y="883761"/>
                      <a:pt x="2351555" y="919139"/>
                    </a:cubicBezTo>
                    <a:cubicBezTo>
                      <a:pt x="2351555" y="940729"/>
                      <a:pt x="2351555" y="954699"/>
                      <a:pt x="2351555" y="978829"/>
                    </a:cubicBezTo>
                    <a:cubicBezTo>
                      <a:pt x="2328695" y="978829"/>
                      <a:pt x="2308375" y="980099"/>
                      <a:pt x="2285985" y="978829"/>
                    </a:cubicBezTo>
                    <a:cubicBezTo>
                      <a:pt x="2170530" y="973749"/>
                      <a:pt x="2053298" y="980099"/>
                      <a:pt x="1937843" y="975019"/>
                    </a:cubicBezTo>
                    <a:cubicBezTo>
                      <a:pt x="1868570" y="971209"/>
                      <a:pt x="1801074" y="973749"/>
                      <a:pt x="1731801" y="971209"/>
                    </a:cubicBezTo>
                    <a:cubicBezTo>
                      <a:pt x="1699829" y="969939"/>
                      <a:pt x="1667856" y="968669"/>
                      <a:pt x="1635884" y="967399"/>
                    </a:cubicBezTo>
                    <a:cubicBezTo>
                      <a:pt x="1616346" y="967399"/>
                      <a:pt x="1598583" y="968669"/>
                      <a:pt x="1579045" y="968669"/>
                    </a:cubicBezTo>
                    <a:cubicBezTo>
                      <a:pt x="1529310" y="967399"/>
                      <a:pt x="1392541" y="968669"/>
                      <a:pt x="1342806" y="967399"/>
                    </a:cubicBezTo>
                    <a:cubicBezTo>
                      <a:pt x="1307282" y="966129"/>
                      <a:pt x="596789" y="975019"/>
                      <a:pt x="561265" y="973749"/>
                    </a:cubicBezTo>
                    <a:cubicBezTo>
                      <a:pt x="552384" y="973749"/>
                      <a:pt x="541726" y="975019"/>
                      <a:pt x="532845" y="975019"/>
                    </a:cubicBezTo>
                    <a:cubicBezTo>
                      <a:pt x="511530" y="975019"/>
                      <a:pt x="491992" y="976289"/>
                      <a:pt x="470677" y="976289"/>
                    </a:cubicBezTo>
                    <a:cubicBezTo>
                      <a:pt x="417390" y="976289"/>
                      <a:pt x="365879" y="975019"/>
                      <a:pt x="312592" y="973749"/>
                    </a:cubicBezTo>
                    <a:cubicBezTo>
                      <a:pt x="280620" y="972479"/>
                      <a:pt x="248648" y="971209"/>
                      <a:pt x="218452" y="969939"/>
                    </a:cubicBezTo>
                    <a:cubicBezTo>
                      <a:pt x="161613" y="968669"/>
                      <a:pt x="104774" y="967399"/>
                      <a:pt x="48260" y="967399"/>
                    </a:cubicBezTo>
                    <a:cubicBezTo>
                      <a:pt x="38100" y="967399"/>
                      <a:pt x="29210" y="967399"/>
                      <a:pt x="19050" y="966129"/>
                    </a:cubicBezTo>
                    <a:cubicBezTo>
                      <a:pt x="10160" y="964859"/>
                      <a:pt x="5080" y="958509"/>
                      <a:pt x="7620" y="949619"/>
                    </a:cubicBezTo>
                    <a:cubicBezTo>
                      <a:pt x="16510" y="917922"/>
                      <a:pt x="12700" y="900841"/>
                      <a:pt x="11430" y="883078"/>
                    </a:cubicBezTo>
                    <a:cubicBezTo>
                      <a:pt x="10160" y="846867"/>
                      <a:pt x="6350" y="811339"/>
                      <a:pt x="7620" y="775128"/>
                    </a:cubicBezTo>
                    <a:cubicBezTo>
                      <a:pt x="5080" y="730035"/>
                      <a:pt x="0" y="171841"/>
                      <a:pt x="7620" y="126065"/>
                    </a:cubicBezTo>
                    <a:cubicBezTo>
                      <a:pt x="8890" y="117183"/>
                      <a:pt x="7620" y="107618"/>
                      <a:pt x="8890" y="98736"/>
                    </a:cubicBezTo>
                    <a:cubicBezTo>
                      <a:pt x="10160" y="84389"/>
                      <a:pt x="12700" y="68674"/>
                      <a:pt x="13970" y="44450"/>
                    </a:cubicBezTo>
                    <a:cubicBezTo>
                      <a:pt x="13970" y="41910"/>
                      <a:pt x="15240" y="39370"/>
                      <a:pt x="16510" y="38100"/>
                    </a:cubicBezTo>
                    <a:cubicBezTo>
                      <a:pt x="38100" y="35560"/>
                      <a:pt x="60368" y="30480"/>
                      <a:pt x="88787" y="29210"/>
                    </a:cubicBezTo>
                    <a:cubicBezTo>
                      <a:pt x="136746" y="25400"/>
                      <a:pt x="184704" y="22860"/>
                      <a:pt x="234438" y="20320"/>
                    </a:cubicBezTo>
                    <a:cubicBezTo>
                      <a:pt x="268187" y="17780"/>
                      <a:pt x="301935" y="16510"/>
                      <a:pt x="333907" y="13970"/>
                    </a:cubicBezTo>
                    <a:cubicBezTo>
                      <a:pt x="365879" y="11430"/>
                      <a:pt x="399628" y="8890"/>
                      <a:pt x="431600" y="8890"/>
                    </a:cubicBezTo>
                    <a:cubicBezTo>
                      <a:pt x="467125" y="7620"/>
                      <a:pt x="502649" y="10160"/>
                      <a:pt x="538174" y="8890"/>
                    </a:cubicBezTo>
                    <a:cubicBezTo>
                      <a:pt x="582580" y="8890"/>
                      <a:pt x="1387212" y="6350"/>
                      <a:pt x="1431618" y="5080"/>
                    </a:cubicBezTo>
                    <a:cubicBezTo>
                      <a:pt x="1474247" y="3810"/>
                      <a:pt x="1516877" y="2540"/>
                      <a:pt x="1561283" y="2540"/>
                    </a:cubicBezTo>
                    <a:cubicBezTo>
                      <a:pt x="1634108" y="1270"/>
                      <a:pt x="1705157" y="0"/>
                      <a:pt x="1777983" y="0"/>
                    </a:cubicBezTo>
                    <a:cubicBezTo>
                      <a:pt x="1808179" y="0"/>
                      <a:pt x="1840151" y="2540"/>
                      <a:pt x="1870347" y="2540"/>
                    </a:cubicBezTo>
                    <a:cubicBezTo>
                      <a:pt x="1953830" y="3810"/>
                      <a:pt x="2039088" y="5080"/>
                      <a:pt x="2122571" y="7620"/>
                    </a:cubicBezTo>
                    <a:cubicBezTo>
                      <a:pt x="2166977" y="8890"/>
                      <a:pt x="2211383" y="12700"/>
                      <a:pt x="2255789" y="16510"/>
                    </a:cubicBezTo>
                    <a:cubicBezTo>
                      <a:pt x="2266446" y="16510"/>
                      <a:pt x="2277103" y="16510"/>
                      <a:pt x="2285985" y="16510"/>
                    </a:cubicBezTo>
                    <a:cubicBezTo>
                      <a:pt x="2299485" y="17780"/>
                      <a:pt x="2308375" y="20320"/>
                      <a:pt x="2318535" y="21590"/>
                    </a:cubicBezTo>
                    <a:close/>
                    <a:moveTo>
                      <a:pt x="2328695" y="962319"/>
                    </a:moveTo>
                    <a:cubicBezTo>
                      <a:pt x="2329965" y="945809"/>
                      <a:pt x="2331235" y="933109"/>
                      <a:pt x="2331235" y="920409"/>
                    </a:cubicBezTo>
                    <a:cubicBezTo>
                      <a:pt x="2329965" y="880345"/>
                      <a:pt x="2328695" y="844134"/>
                      <a:pt x="2328695" y="805190"/>
                    </a:cubicBezTo>
                    <a:cubicBezTo>
                      <a:pt x="2328695" y="787426"/>
                      <a:pt x="2331235" y="769662"/>
                      <a:pt x="2329965" y="751899"/>
                    </a:cubicBezTo>
                    <a:cubicBezTo>
                      <a:pt x="2329965" y="735501"/>
                      <a:pt x="2328695" y="718421"/>
                      <a:pt x="2327425" y="702023"/>
                    </a:cubicBezTo>
                    <a:cubicBezTo>
                      <a:pt x="2322345" y="676744"/>
                      <a:pt x="2310915" y="153394"/>
                      <a:pt x="2310915" y="128115"/>
                    </a:cubicBezTo>
                    <a:cubicBezTo>
                      <a:pt x="2308375" y="106935"/>
                      <a:pt x="2305835" y="85072"/>
                      <a:pt x="2303295" y="63500"/>
                    </a:cubicBezTo>
                    <a:cubicBezTo>
                      <a:pt x="2302025" y="44450"/>
                      <a:pt x="2300755" y="43180"/>
                      <a:pt x="2280656" y="41910"/>
                    </a:cubicBezTo>
                    <a:cubicBezTo>
                      <a:pt x="2275327" y="41910"/>
                      <a:pt x="2271775" y="41910"/>
                      <a:pt x="2266446" y="40640"/>
                    </a:cubicBezTo>
                    <a:cubicBezTo>
                      <a:pt x="2222040" y="36830"/>
                      <a:pt x="2175858" y="31750"/>
                      <a:pt x="2131453" y="30480"/>
                    </a:cubicBezTo>
                    <a:cubicBezTo>
                      <a:pt x="2023102" y="26670"/>
                      <a:pt x="1912976" y="25400"/>
                      <a:pt x="1804626" y="22860"/>
                    </a:cubicBezTo>
                    <a:cubicBezTo>
                      <a:pt x="1788640" y="22860"/>
                      <a:pt x="1770878" y="22860"/>
                      <a:pt x="1754892" y="22860"/>
                    </a:cubicBezTo>
                    <a:cubicBezTo>
                      <a:pt x="1728248" y="22860"/>
                      <a:pt x="1701605" y="22860"/>
                      <a:pt x="1676738" y="22860"/>
                    </a:cubicBezTo>
                    <a:cubicBezTo>
                      <a:pt x="1619898" y="22860"/>
                      <a:pt x="1563059" y="22860"/>
                      <a:pt x="1507996" y="24130"/>
                    </a:cubicBezTo>
                    <a:cubicBezTo>
                      <a:pt x="1460037" y="25400"/>
                      <a:pt x="651853" y="29210"/>
                      <a:pt x="603894" y="29210"/>
                    </a:cubicBezTo>
                    <a:cubicBezTo>
                      <a:pt x="525740" y="29210"/>
                      <a:pt x="447586" y="26670"/>
                      <a:pt x="369432" y="33020"/>
                    </a:cubicBezTo>
                    <a:cubicBezTo>
                      <a:pt x="328579" y="36830"/>
                      <a:pt x="289502" y="36830"/>
                      <a:pt x="250424" y="38100"/>
                    </a:cubicBezTo>
                    <a:cubicBezTo>
                      <a:pt x="182928" y="41910"/>
                      <a:pt x="115431" y="45720"/>
                      <a:pt x="49530" y="50800"/>
                    </a:cubicBezTo>
                    <a:cubicBezTo>
                      <a:pt x="36830" y="50800"/>
                      <a:pt x="34290" y="53340"/>
                      <a:pt x="33020" y="66625"/>
                    </a:cubicBezTo>
                    <a:cubicBezTo>
                      <a:pt x="31750" y="78923"/>
                      <a:pt x="31750" y="91221"/>
                      <a:pt x="30480" y="103519"/>
                    </a:cubicBezTo>
                    <a:cubicBezTo>
                      <a:pt x="29210" y="124016"/>
                      <a:pt x="26670" y="143829"/>
                      <a:pt x="25400" y="164326"/>
                    </a:cubicBezTo>
                    <a:cubicBezTo>
                      <a:pt x="20320" y="186189"/>
                      <a:pt x="26670" y="720470"/>
                      <a:pt x="29210" y="742333"/>
                    </a:cubicBezTo>
                    <a:cubicBezTo>
                      <a:pt x="29210" y="765563"/>
                      <a:pt x="29210" y="789476"/>
                      <a:pt x="30480" y="812706"/>
                    </a:cubicBezTo>
                    <a:cubicBezTo>
                      <a:pt x="30480" y="829786"/>
                      <a:pt x="33020" y="846867"/>
                      <a:pt x="33020" y="863947"/>
                    </a:cubicBezTo>
                    <a:cubicBezTo>
                      <a:pt x="33020" y="882394"/>
                      <a:pt x="33020" y="900841"/>
                      <a:pt x="31750" y="920409"/>
                    </a:cubicBezTo>
                    <a:cubicBezTo>
                      <a:pt x="31750" y="924219"/>
                      <a:pt x="31750" y="926759"/>
                      <a:pt x="31750" y="930569"/>
                    </a:cubicBezTo>
                    <a:cubicBezTo>
                      <a:pt x="31750" y="940729"/>
                      <a:pt x="35560" y="944539"/>
                      <a:pt x="44450" y="944539"/>
                    </a:cubicBezTo>
                    <a:cubicBezTo>
                      <a:pt x="63920" y="944539"/>
                      <a:pt x="88787" y="945809"/>
                      <a:pt x="111878" y="945809"/>
                    </a:cubicBezTo>
                    <a:cubicBezTo>
                      <a:pt x="145627" y="945809"/>
                      <a:pt x="181151" y="943269"/>
                      <a:pt x="214900" y="945809"/>
                    </a:cubicBezTo>
                    <a:cubicBezTo>
                      <a:pt x="269963" y="949619"/>
                      <a:pt x="325026" y="952159"/>
                      <a:pt x="380089" y="950889"/>
                    </a:cubicBezTo>
                    <a:cubicBezTo>
                      <a:pt x="415614" y="949619"/>
                      <a:pt x="449362" y="952159"/>
                      <a:pt x="484887" y="952159"/>
                    </a:cubicBezTo>
                    <a:cubicBezTo>
                      <a:pt x="536398" y="952159"/>
                      <a:pt x="587908" y="950889"/>
                      <a:pt x="639419" y="952159"/>
                    </a:cubicBezTo>
                    <a:cubicBezTo>
                      <a:pt x="715797" y="953429"/>
                      <a:pt x="1554178" y="943269"/>
                      <a:pt x="1632332" y="945809"/>
                    </a:cubicBezTo>
                    <a:cubicBezTo>
                      <a:pt x="1666080" y="947079"/>
                      <a:pt x="1699829" y="948349"/>
                      <a:pt x="1731801" y="948349"/>
                    </a:cubicBezTo>
                    <a:cubicBezTo>
                      <a:pt x="1790416" y="950889"/>
                      <a:pt x="1847256" y="947079"/>
                      <a:pt x="1905871" y="950889"/>
                    </a:cubicBezTo>
                    <a:cubicBezTo>
                      <a:pt x="1953830" y="953429"/>
                      <a:pt x="2001788" y="953429"/>
                      <a:pt x="2049746" y="955969"/>
                    </a:cubicBezTo>
                    <a:cubicBezTo>
                      <a:pt x="2120795" y="959779"/>
                      <a:pt x="2191844" y="962319"/>
                      <a:pt x="2262894" y="963589"/>
                    </a:cubicBezTo>
                    <a:cubicBezTo>
                      <a:pt x="2289537" y="963589"/>
                      <a:pt x="2308375" y="962319"/>
                      <a:pt x="2328695" y="96231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290" name="Google Shape;290;p23"/>
          <p:cNvGrpSpPr/>
          <p:nvPr/>
        </p:nvGrpSpPr>
        <p:grpSpPr>
          <a:xfrm>
            <a:off x="1973051" y="1882769"/>
            <a:ext cx="5350163" cy="1464505"/>
            <a:chOff x="0" y="9525"/>
            <a:chExt cx="14267100" cy="3905347"/>
          </a:xfrm>
        </p:grpSpPr>
        <p:sp>
          <p:nvSpPr>
            <p:cNvPr id="291" name="Google Shape;291;p23"/>
            <p:cNvSpPr txBox="1"/>
            <p:nvPr/>
          </p:nvSpPr>
          <p:spPr>
            <a:xfrm>
              <a:off x="0" y="9525"/>
              <a:ext cx="14267100" cy="2955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7200">
                  <a:solidFill>
                    <a:schemeClr val="lt1"/>
                  </a:solidFill>
                  <a:latin typeface="Architects Daughter"/>
                  <a:ea typeface="Architects Daughter"/>
                  <a:cs typeface="Architects Daughter"/>
                  <a:sym typeface="Architects Daughter"/>
                </a:rPr>
                <a:t>123,456,789</a:t>
              </a:r>
              <a:endParaRPr sz="700">
                <a:solidFill>
                  <a:schemeClr val="lt1"/>
                </a:solidFill>
              </a:endParaRPr>
            </a:p>
          </p:txBody>
        </p:sp>
        <p:sp>
          <p:nvSpPr>
            <p:cNvPr id="292" name="Google Shape;292;p23"/>
            <p:cNvSpPr txBox="1"/>
            <p:nvPr/>
          </p:nvSpPr>
          <p:spPr>
            <a:xfrm>
              <a:off x="0" y="3217072"/>
              <a:ext cx="14267100" cy="697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700">
                  <a:solidFill>
                    <a:schemeClr val="lt1"/>
                  </a:solidFill>
                  <a:latin typeface="DM Sans"/>
                  <a:ea typeface="DM Sans"/>
                  <a:cs typeface="DM Sans"/>
                  <a:sym typeface="DM Sans"/>
                </a:rPr>
                <a:t>Elaborate on the featured statistic.</a:t>
              </a:r>
              <a:endParaRPr sz="700">
                <a:solidFill>
                  <a:schemeClr val="lt1"/>
                </a:solidFill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7" name="Google Shape;297;p24"/>
          <p:cNvGrpSpPr/>
          <p:nvPr/>
        </p:nvGrpSpPr>
        <p:grpSpPr>
          <a:xfrm>
            <a:off x="1646542" y="514350"/>
            <a:ext cx="5847467" cy="1241984"/>
            <a:chOff x="-3810" y="0"/>
            <a:chExt cx="2081838" cy="442176"/>
          </a:xfrm>
        </p:grpSpPr>
        <p:sp>
          <p:nvSpPr>
            <p:cNvPr id="298" name="Google Shape;298;p24"/>
            <p:cNvSpPr/>
            <p:nvPr/>
          </p:nvSpPr>
          <p:spPr>
            <a:xfrm>
              <a:off x="10160" y="16510"/>
              <a:ext cx="2052628" cy="415506"/>
            </a:xfrm>
            <a:custGeom>
              <a:rect b="b" l="l" r="r" t="t"/>
              <a:pathLst>
                <a:path extrusionOk="0" h="415506" w="2052628">
                  <a:moveTo>
                    <a:pt x="2052628" y="415506"/>
                  </a:moveTo>
                  <a:lnTo>
                    <a:pt x="0" y="407886"/>
                  </a:lnTo>
                  <a:lnTo>
                    <a:pt x="0" y="157335"/>
                  </a:lnTo>
                  <a:lnTo>
                    <a:pt x="17780" y="19050"/>
                  </a:lnTo>
                  <a:lnTo>
                    <a:pt x="1021397" y="0"/>
                  </a:lnTo>
                  <a:lnTo>
                    <a:pt x="2033578" y="50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</p:sp>
        <p:sp>
          <p:nvSpPr>
            <p:cNvPr id="299" name="Google Shape;299;p24"/>
            <p:cNvSpPr/>
            <p:nvPr/>
          </p:nvSpPr>
          <p:spPr>
            <a:xfrm>
              <a:off x="-3810" y="0"/>
              <a:ext cx="2081838" cy="442176"/>
            </a:xfrm>
            <a:custGeom>
              <a:rect b="b" l="l" r="r" t="t"/>
              <a:pathLst>
                <a:path extrusionOk="0" h="442176" w="2081838">
                  <a:moveTo>
                    <a:pt x="2047548" y="21590"/>
                  </a:moveTo>
                  <a:cubicBezTo>
                    <a:pt x="2048818" y="34290"/>
                    <a:pt x="2048818" y="44450"/>
                    <a:pt x="2050088" y="54610"/>
                  </a:cubicBezTo>
                  <a:cubicBezTo>
                    <a:pt x="2052628" y="69233"/>
                    <a:pt x="2053898" y="76308"/>
                    <a:pt x="2056438" y="83131"/>
                  </a:cubicBezTo>
                  <a:cubicBezTo>
                    <a:pt x="2056438" y="92986"/>
                    <a:pt x="2069138" y="287301"/>
                    <a:pt x="2075488" y="297156"/>
                  </a:cubicBezTo>
                  <a:cubicBezTo>
                    <a:pt x="2081838" y="312065"/>
                    <a:pt x="2078028" y="327226"/>
                    <a:pt x="2078028" y="342134"/>
                  </a:cubicBezTo>
                  <a:cubicBezTo>
                    <a:pt x="2078028" y="355274"/>
                    <a:pt x="2079298" y="367403"/>
                    <a:pt x="2080568" y="381216"/>
                  </a:cubicBezTo>
                  <a:cubicBezTo>
                    <a:pt x="2080568" y="402806"/>
                    <a:pt x="2080568" y="416776"/>
                    <a:pt x="2080568" y="440906"/>
                  </a:cubicBezTo>
                  <a:cubicBezTo>
                    <a:pt x="2057708" y="440906"/>
                    <a:pt x="2037388" y="442176"/>
                    <a:pt x="2015877" y="440906"/>
                  </a:cubicBezTo>
                  <a:cubicBezTo>
                    <a:pt x="1914391" y="435826"/>
                    <a:pt x="1811343" y="442176"/>
                    <a:pt x="1709858" y="437096"/>
                  </a:cubicBezTo>
                  <a:cubicBezTo>
                    <a:pt x="1648966" y="433286"/>
                    <a:pt x="1589636" y="435826"/>
                    <a:pt x="1528744" y="433286"/>
                  </a:cubicBezTo>
                  <a:cubicBezTo>
                    <a:pt x="1500640" y="432016"/>
                    <a:pt x="1472537" y="430746"/>
                    <a:pt x="1444433" y="429476"/>
                  </a:cubicBezTo>
                  <a:cubicBezTo>
                    <a:pt x="1427258" y="429476"/>
                    <a:pt x="1411645" y="430746"/>
                    <a:pt x="1394471" y="430746"/>
                  </a:cubicBezTo>
                  <a:cubicBezTo>
                    <a:pt x="1350754" y="429476"/>
                    <a:pt x="1230532" y="430746"/>
                    <a:pt x="1186815" y="429476"/>
                  </a:cubicBezTo>
                  <a:cubicBezTo>
                    <a:pt x="1155588" y="428206"/>
                    <a:pt x="531060" y="437096"/>
                    <a:pt x="499834" y="435826"/>
                  </a:cubicBezTo>
                  <a:cubicBezTo>
                    <a:pt x="492027" y="435826"/>
                    <a:pt x="482659" y="437096"/>
                    <a:pt x="474852" y="437096"/>
                  </a:cubicBezTo>
                  <a:cubicBezTo>
                    <a:pt x="456117" y="437096"/>
                    <a:pt x="438942" y="438366"/>
                    <a:pt x="420206" y="438366"/>
                  </a:cubicBezTo>
                  <a:cubicBezTo>
                    <a:pt x="373366" y="438366"/>
                    <a:pt x="328088" y="437096"/>
                    <a:pt x="281249" y="435826"/>
                  </a:cubicBezTo>
                  <a:cubicBezTo>
                    <a:pt x="253145" y="434556"/>
                    <a:pt x="225041" y="433286"/>
                    <a:pt x="198498" y="432016"/>
                  </a:cubicBezTo>
                  <a:cubicBezTo>
                    <a:pt x="148536" y="430746"/>
                    <a:pt x="98574" y="429476"/>
                    <a:pt x="48260" y="429476"/>
                  </a:cubicBezTo>
                  <a:cubicBezTo>
                    <a:pt x="38100" y="429476"/>
                    <a:pt x="29210" y="429476"/>
                    <a:pt x="19050" y="428206"/>
                  </a:cubicBezTo>
                  <a:cubicBezTo>
                    <a:pt x="10160" y="426936"/>
                    <a:pt x="5080" y="420586"/>
                    <a:pt x="7620" y="411696"/>
                  </a:cubicBezTo>
                  <a:cubicBezTo>
                    <a:pt x="16510" y="380037"/>
                    <a:pt x="12700" y="373720"/>
                    <a:pt x="11430" y="367150"/>
                  </a:cubicBezTo>
                  <a:cubicBezTo>
                    <a:pt x="10160" y="353758"/>
                    <a:pt x="6350" y="340618"/>
                    <a:pt x="7620" y="327226"/>
                  </a:cubicBezTo>
                  <a:cubicBezTo>
                    <a:pt x="5080" y="310548"/>
                    <a:pt x="0" y="104104"/>
                    <a:pt x="7620" y="87174"/>
                  </a:cubicBezTo>
                  <a:cubicBezTo>
                    <a:pt x="8890" y="83889"/>
                    <a:pt x="7620" y="80351"/>
                    <a:pt x="8890" y="77066"/>
                  </a:cubicBezTo>
                  <a:cubicBezTo>
                    <a:pt x="10160" y="71760"/>
                    <a:pt x="12700" y="65948"/>
                    <a:pt x="13970" y="44450"/>
                  </a:cubicBezTo>
                  <a:cubicBezTo>
                    <a:pt x="13970" y="41910"/>
                    <a:pt x="15240" y="39370"/>
                    <a:pt x="16510" y="38100"/>
                  </a:cubicBezTo>
                  <a:cubicBezTo>
                    <a:pt x="38100" y="35560"/>
                    <a:pt x="59541" y="30480"/>
                    <a:pt x="84522" y="29210"/>
                  </a:cubicBezTo>
                  <a:cubicBezTo>
                    <a:pt x="126678" y="25400"/>
                    <a:pt x="168833" y="22860"/>
                    <a:pt x="212550" y="20320"/>
                  </a:cubicBezTo>
                  <a:cubicBezTo>
                    <a:pt x="242215" y="17780"/>
                    <a:pt x="271881" y="16510"/>
                    <a:pt x="299984" y="13970"/>
                  </a:cubicBezTo>
                  <a:cubicBezTo>
                    <a:pt x="328088" y="11430"/>
                    <a:pt x="357753" y="8890"/>
                    <a:pt x="385857" y="8890"/>
                  </a:cubicBezTo>
                  <a:cubicBezTo>
                    <a:pt x="417083" y="7620"/>
                    <a:pt x="448310" y="10160"/>
                    <a:pt x="479536" y="8890"/>
                  </a:cubicBezTo>
                  <a:cubicBezTo>
                    <a:pt x="518569" y="8890"/>
                    <a:pt x="1225848" y="6350"/>
                    <a:pt x="1264881" y="5080"/>
                  </a:cubicBezTo>
                  <a:cubicBezTo>
                    <a:pt x="1302353" y="3810"/>
                    <a:pt x="1339824" y="2540"/>
                    <a:pt x="1378857" y="2540"/>
                  </a:cubicBezTo>
                  <a:cubicBezTo>
                    <a:pt x="1442872" y="1270"/>
                    <a:pt x="1505324" y="0"/>
                    <a:pt x="1569339" y="0"/>
                  </a:cubicBezTo>
                  <a:cubicBezTo>
                    <a:pt x="1595881" y="0"/>
                    <a:pt x="1623985" y="2540"/>
                    <a:pt x="1650527" y="2540"/>
                  </a:cubicBezTo>
                  <a:cubicBezTo>
                    <a:pt x="1723909" y="3810"/>
                    <a:pt x="1798853" y="5080"/>
                    <a:pt x="1872235" y="7620"/>
                  </a:cubicBezTo>
                  <a:cubicBezTo>
                    <a:pt x="1911268" y="8890"/>
                    <a:pt x="1950301" y="12700"/>
                    <a:pt x="1989334" y="16510"/>
                  </a:cubicBezTo>
                  <a:cubicBezTo>
                    <a:pt x="1998702" y="16510"/>
                    <a:pt x="2008070" y="16510"/>
                    <a:pt x="2015877" y="16510"/>
                  </a:cubicBezTo>
                  <a:cubicBezTo>
                    <a:pt x="2028498" y="17780"/>
                    <a:pt x="2037388" y="20320"/>
                    <a:pt x="2047548" y="21590"/>
                  </a:cubicBezTo>
                  <a:close/>
                  <a:moveTo>
                    <a:pt x="2057708" y="424396"/>
                  </a:moveTo>
                  <a:cubicBezTo>
                    <a:pt x="2058978" y="407886"/>
                    <a:pt x="2060248" y="395186"/>
                    <a:pt x="2060248" y="382486"/>
                  </a:cubicBezTo>
                  <a:cubicBezTo>
                    <a:pt x="2058978" y="366139"/>
                    <a:pt x="2057708" y="352747"/>
                    <a:pt x="2057708" y="338344"/>
                  </a:cubicBezTo>
                  <a:cubicBezTo>
                    <a:pt x="2057708" y="331774"/>
                    <a:pt x="2060248" y="325204"/>
                    <a:pt x="2058978" y="318634"/>
                  </a:cubicBezTo>
                  <a:cubicBezTo>
                    <a:pt x="2058978" y="312570"/>
                    <a:pt x="2057708" y="306253"/>
                    <a:pt x="2056438" y="300188"/>
                  </a:cubicBezTo>
                  <a:cubicBezTo>
                    <a:pt x="2051358" y="290839"/>
                    <a:pt x="2039928" y="97281"/>
                    <a:pt x="2039928" y="87932"/>
                  </a:cubicBezTo>
                  <a:cubicBezTo>
                    <a:pt x="2037388" y="80099"/>
                    <a:pt x="2034848" y="72013"/>
                    <a:pt x="2032308" y="63500"/>
                  </a:cubicBezTo>
                  <a:cubicBezTo>
                    <a:pt x="2031038" y="44450"/>
                    <a:pt x="2029768" y="43180"/>
                    <a:pt x="2011193" y="41910"/>
                  </a:cubicBezTo>
                  <a:cubicBezTo>
                    <a:pt x="2006509" y="41910"/>
                    <a:pt x="2003386" y="41910"/>
                    <a:pt x="1998702" y="40640"/>
                  </a:cubicBezTo>
                  <a:cubicBezTo>
                    <a:pt x="1959669" y="36830"/>
                    <a:pt x="1919075" y="31750"/>
                    <a:pt x="1880042" y="30480"/>
                  </a:cubicBezTo>
                  <a:cubicBezTo>
                    <a:pt x="1784801" y="26670"/>
                    <a:pt x="1687999" y="25400"/>
                    <a:pt x="1592758" y="22860"/>
                  </a:cubicBezTo>
                  <a:cubicBezTo>
                    <a:pt x="1578707" y="22860"/>
                    <a:pt x="1563093" y="22860"/>
                    <a:pt x="1549041" y="22860"/>
                  </a:cubicBezTo>
                  <a:cubicBezTo>
                    <a:pt x="1525622" y="22860"/>
                    <a:pt x="1502202" y="22860"/>
                    <a:pt x="1480343" y="22860"/>
                  </a:cubicBezTo>
                  <a:cubicBezTo>
                    <a:pt x="1430381" y="22860"/>
                    <a:pt x="1380419" y="22860"/>
                    <a:pt x="1332018" y="24130"/>
                  </a:cubicBezTo>
                  <a:cubicBezTo>
                    <a:pt x="1289862" y="25400"/>
                    <a:pt x="579461" y="29210"/>
                    <a:pt x="537305" y="29210"/>
                  </a:cubicBezTo>
                  <a:cubicBezTo>
                    <a:pt x="468607" y="29210"/>
                    <a:pt x="399909" y="26670"/>
                    <a:pt x="331211" y="33020"/>
                  </a:cubicBezTo>
                  <a:cubicBezTo>
                    <a:pt x="295300" y="36830"/>
                    <a:pt x="260951" y="36830"/>
                    <a:pt x="226602" y="38100"/>
                  </a:cubicBezTo>
                  <a:cubicBezTo>
                    <a:pt x="167272" y="41910"/>
                    <a:pt x="107942" y="45720"/>
                    <a:pt x="49530" y="50800"/>
                  </a:cubicBezTo>
                  <a:cubicBezTo>
                    <a:pt x="36830" y="50800"/>
                    <a:pt x="34290" y="53340"/>
                    <a:pt x="33020" y="65190"/>
                  </a:cubicBezTo>
                  <a:cubicBezTo>
                    <a:pt x="31750" y="69738"/>
                    <a:pt x="31750" y="74287"/>
                    <a:pt x="30480" y="78835"/>
                  </a:cubicBezTo>
                  <a:cubicBezTo>
                    <a:pt x="29210" y="86416"/>
                    <a:pt x="26670" y="93744"/>
                    <a:pt x="25400" y="101324"/>
                  </a:cubicBezTo>
                  <a:cubicBezTo>
                    <a:pt x="20320" y="109410"/>
                    <a:pt x="26670" y="307011"/>
                    <a:pt x="29210" y="315097"/>
                  </a:cubicBezTo>
                  <a:cubicBezTo>
                    <a:pt x="29210" y="323688"/>
                    <a:pt x="29210" y="332532"/>
                    <a:pt x="30480" y="341124"/>
                  </a:cubicBezTo>
                  <a:cubicBezTo>
                    <a:pt x="30480" y="347441"/>
                    <a:pt x="33020" y="353758"/>
                    <a:pt x="33020" y="360075"/>
                  </a:cubicBezTo>
                  <a:cubicBezTo>
                    <a:pt x="33020" y="366898"/>
                    <a:pt x="33020" y="373720"/>
                    <a:pt x="31750" y="382486"/>
                  </a:cubicBezTo>
                  <a:cubicBezTo>
                    <a:pt x="31750" y="386296"/>
                    <a:pt x="31750" y="388836"/>
                    <a:pt x="31750" y="392646"/>
                  </a:cubicBezTo>
                  <a:cubicBezTo>
                    <a:pt x="31750" y="402806"/>
                    <a:pt x="35560" y="406616"/>
                    <a:pt x="44450" y="406616"/>
                  </a:cubicBezTo>
                  <a:cubicBezTo>
                    <a:pt x="62664" y="406616"/>
                    <a:pt x="84522" y="407886"/>
                    <a:pt x="104819" y="407886"/>
                  </a:cubicBezTo>
                  <a:cubicBezTo>
                    <a:pt x="134484" y="407886"/>
                    <a:pt x="165711" y="405346"/>
                    <a:pt x="195376" y="407886"/>
                  </a:cubicBezTo>
                  <a:cubicBezTo>
                    <a:pt x="243777" y="411696"/>
                    <a:pt x="292178" y="414236"/>
                    <a:pt x="340579" y="412966"/>
                  </a:cubicBezTo>
                  <a:cubicBezTo>
                    <a:pt x="371805" y="411696"/>
                    <a:pt x="401470" y="414236"/>
                    <a:pt x="432697" y="414236"/>
                  </a:cubicBezTo>
                  <a:cubicBezTo>
                    <a:pt x="477975" y="414236"/>
                    <a:pt x="523253" y="412966"/>
                    <a:pt x="568532" y="414236"/>
                  </a:cubicBezTo>
                  <a:cubicBezTo>
                    <a:pt x="635668" y="415506"/>
                    <a:pt x="1372612" y="405346"/>
                    <a:pt x="1441310" y="407886"/>
                  </a:cubicBezTo>
                  <a:cubicBezTo>
                    <a:pt x="1470975" y="409156"/>
                    <a:pt x="1500641" y="410426"/>
                    <a:pt x="1528744" y="410426"/>
                  </a:cubicBezTo>
                  <a:cubicBezTo>
                    <a:pt x="1580268" y="412966"/>
                    <a:pt x="1630230" y="409156"/>
                    <a:pt x="1681754" y="412966"/>
                  </a:cubicBezTo>
                  <a:cubicBezTo>
                    <a:pt x="1723909" y="415506"/>
                    <a:pt x="1766065" y="415506"/>
                    <a:pt x="1808221" y="418046"/>
                  </a:cubicBezTo>
                  <a:cubicBezTo>
                    <a:pt x="1870674" y="421856"/>
                    <a:pt x="1933127" y="424396"/>
                    <a:pt x="1995579" y="425666"/>
                  </a:cubicBezTo>
                  <a:cubicBezTo>
                    <a:pt x="2018999" y="425666"/>
                    <a:pt x="2037388" y="424396"/>
                    <a:pt x="2057708" y="42439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0" name="Google Shape;300;p24"/>
          <p:cNvGrpSpPr/>
          <p:nvPr/>
        </p:nvGrpSpPr>
        <p:grpSpPr>
          <a:xfrm>
            <a:off x="1646542" y="3383625"/>
            <a:ext cx="5847467" cy="1241984"/>
            <a:chOff x="-3810" y="0"/>
            <a:chExt cx="2081838" cy="442176"/>
          </a:xfrm>
        </p:grpSpPr>
        <p:sp>
          <p:nvSpPr>
            <p:cNvPr id="301" name="Google Shape;301;p24"/>
            <p:cNvSpPr/>
            <p:nvPr/>
          </p:nvSpPr>
          <p:spPr>
            <a:xfrm>
              <a:off x="10160" y="16510"/>
              <a:ext cx="2052628" cy="415506"/>
            </a:xfrm>
            <a:custGeom>
              <a:rect b="b" l="l" r="r" t="t"/>
              <a:pathLst>
                <a:path extrusionOk="0" h="415506" w="2052628">
                  <a:moveTo>
                    <a:pt x="2052628" y="415506"/>
                  </a:moveTo>
                  <a:lnTo>
                    <a:pt x="0" y="407886"/>
                  </a:lnTo>
                  <a:lnTo>
                    <a:pt x="0" y="157335"/>
                  </a:lnTo>
                  <a:lnTo>
                    <a:pt x="17780" y="19050"/>
                  </a:lnTo>
                  <a:lnTo>
                    <a:pt x="1021397" y="0"/>
                  </a:lnTo>
                  <a:lnTo>
                    <a:pt x="2033578" y="50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302" name="Google Shape;302;p24"/>
            <p:cNvSpPr/>
            <p:nvPr/>
          </p:nvSpPr>
          <p:spPr>
            <a:xfrm>
              <a:off x="-3810" y="0"/>
              <a:ext cx="2081838" cy="442176"/>
            </a:xfrm>
            <a:custGeom>
              <a:rect b="b" l="l" r="r" t="t"/>
              <a:pathLst>
                <a:path extrusionOk="0" h="442176" w="2081838">
                  <a:moveTo>
                    <a:pt x="2047548" y="21590"/>
                  </a:moveTo>
                  <a:cubicBezTo>
                    <a:pt x="2048818" y="34290"/>
                    <a:pt x="2048818" y="44450"/>
                    <a:pt x="2050088" y="54610"/>
                  </a:cubicBezTo>
                  <a:cubicBezTo>
                    <a:pt x="2052628" y="69233"/>
                    <a:pt x="2053898" y="76308"/>
                    <a:pt x="2056438" y="83131"/>
                  </a:cubicBezTo>
                  <a:cubicBezTo>
                    <a:pt x="2056438" y="92986"/>
                    <a:pt x="2069138" y="287301"/>
                    <a:pt x="2075488" y="297156"/>
                  </a:cubicBezTo>
                  <a:cubicBezTo>
                    <a:pt x="2081838" y="312065"/>
                    <a:pt x="2078028" y="327226"/>
                    <a:pt x="2078028" y="342134"/>
                  </a:cubicBezTo>
                  <a:cubicBezTo>
                    <a:pt x="2078028" y="355274"/>
                    <a:pt x="2079298" y="367403"/>
                    <a:pt x="2080568" y="381216"/>
                  </a:cubicBezTo>
                  <a:cubicBezTo>
                    <a:pt x="2080568" y="402806"/>
                    <a:pt x="2080568" y="416776"/>
                    <a:pt x="2080568" y="440906"/>
                  </a:cubicBezTo>
                  <a:cubicBezTo>
                    <a:pt x="2057708" y="440906"/>
                    <a:pt x="2037388" y="442176"/>
                    <a:pt x="2015877" y="440906"/>
                  </a:cubicBezTo>
                  <a:cubicBezTo>
                    <a:pt x="1914391" y="435826"/>
                    <a:pt x="1811343" y="442176"/>
                    <a:pt x="1709858" y="437096"/>
                  </a:cubicBezTo>
                  <a:cubicBezTo>
                    <a:pt x="1648966" y="433286"/>
                    <a:pt x="1589636" y="435826"/>
                    <a:pt x="1528744" y="433286"/>
                  </a:cubicBezTo>
                  <a:cubicBezTo>
                    <a:pt x="1500640" y="432016"/>
                    <a:pt x="1472537" y="430746"/>
                    <a:pt x="1444433" y="429476"/>
                  </a:cubicBezTo>
                  <a:cubicBezTo>
                    <a:pt x="1427258" y="429476"/>
                    <a:pt x="1411645" y="430746"/>
                    <a:pt x="1394471" y="430746"/>
                  </a:cubicBezTo>
                  <a:cubicBezTo>
                    <a:pt x="1350754" y="429476"/>
                    <a:pt x="1230532" y="430746"/>
                    <a:pt x="1186815" y="429476"/>
                  </a:cubicBezTo>
                  <a:cubicBezTo>
                    <a:pt x="1155588" y="428206"/>
                    <a:pt x="531060" y="437096"/>
                    <a:pt x="499834" y="435826"/>
                  </a:cubicBezTo>
                  <a:cubicBezTo>
                    <a:pt x="492027" y="435826"/>
                    <a:pt x="482659" y="437096"/>
                    <a:pt x="474852" y="437096"/>
                  </a:cubicBezTo>
                  <a:cubicBezTo>
                    <a:pt x="456117" y="437096"/>
                    <a:pt x="438942" y="438366"/>
                    <a:pt x="420206" y="438366"/>
                  </a:cubicBezTo>
                  <a:cubicBezTo>
                    <a:pt x="373366" y="438366"/>
                    <a:pt x="328088" y="437096"/>
                    <a:pt x="281249" y="435826"/>
                  </a:cubicBezTo>
                  <a:cubicBezTo>
                    <a:pt x="253145" y="434556"/>
                    <a:pt x="225041" y="433286"/>
                    <a:pt x="198498" y="432016"/>
                  </a:cubicBezTo>
                  <a:cubicBezTo>
                    <a:pt x="148536" y="430746"/>
                    <a:pt x="98574" y="429476"/>
                    <a:pt x="48260" y="429476"/>
                  </a:cubicBezTo>
                  <a:cubicBezTo>
                    <a:pt x="38100" y="429476"/>
                    <a:pt x="29210" y="429476"/>
                    <a:pt x="19050" y="428206"/>
                  </a:cubicBezTo>
                  <a:cubicBezTo>
                    <a:pt x="10160" y="426936"/>
                    <a:pt x="5080" y="420586"/>
                    <a:pt x="7620" y="411696"/>
                  </a:cubicBezTo>
                  <a:cubicBezTo>
                    <a:pt x="16510" y="380037"/>
                    <a:pt x="12700" y="373720"/>
                    <a:pt x="11430" y="367150"/>
                  </a:cubicBezTo>
                  <a:cubicBezTo>
                    <a:pt x="10160" y="353758"/>
                    <a:pt x="6350" y="340618"/>
                    <a:pt x="7620" y="327226"/>
                  </a:cubicBezTo>
                  <a:cubicBezTo>
                    <a:pt x="5080" y="310548"/>
                    <a:pt x="0" y="104104"/>
                    <a:pt x="7620" y="87174"/>
                  </a:cubicBezTo>
                  <a:cubicBezTo>
                    <a:pt x="8890" y="83889"/>
                    <a:pt x="7620" y="80351"/>
                    <a:pt x="8890" y="77066"/>
                  </a:cubicBezTo>
                  <a:cubicBezTo>
                    <a:pt x="10160" y="71760"/>
                    <a:pt x="12700" y="65948"/>
                    <a:pt x="13970" y="44450"/>
                  </a:cubicBezTo>
                  <a:cubicBezTo>
                    <a:pt x="13970" y="41910"/>
                    <a:pt x="15240" y="39370"/>
                    <a:pt x="16510" y="38100"/>
                  </a:cubicBezTo>
                  <a:cubicBezTo>
                    <a:pt x="38100" y="35560"/>
                    <a:pt x="59541" y="30480"/>
                    <a:pt x="84522" y="29210"/>
                  </a:cubicBezTo>
                  <a:cubicBezTo>
                    <a:pt x="126678" y="25400"/>
                    <a:pt x="168833" y="22860"/>
                    <a:pt x="212550" y="20320"/>
                  </a:cubicBezTo>
                  <a:cubicBezTo>
                    <a:pt x="242215" y="17780"/>
                    <a:pt x="271881" y="16510"/>
                    <a:pt x="299984" y="13970"/>
                  </a:cubicBezTo>
                  <a:cubicBezTo>
                    <a:pt x="328088" y="11430"/>
                    <a:pt x="357753" y="8890"/>
                    <a:pt x="385857" y="8890"/>
                  </a:cubicBezTo>
                  <a:cubicBezTo>
                    <a:pt x="417083" y="7620"/>
                    <a:pt x="448310" y="10160"/>
                    <a:pt x="479536" y="8890"/>
                  </a:cubicBezTo>
                  <a:cubicBezTo>
                    <a:pt x="518569" y="8890"/>
                    <a:pt x="1225848" y="6350"/>
                    <a:pt x="1264881" y="5080"/>
                  </a:cubicBezTo>
                  <a:cubicBezTo>
                    <a:pt x="1302353" y="3810"/>
                    <a:pt x="1339824" y="2540"/>
                    <a:pt x="1378857" y="2540"/>
                  </a:cubicBezTo>
                  <a:cubicBezTo>
                    <a:pt x="1442872" y="1270"/>
                    <a:pt x="1505324" y="0"/>
                    <a:pt x="1569339" y="0"/>
                  </a:cubicBezTo>
                  <a:cubicBezTo>
                    <a:pt x="1595881" y="0"/>
                    <a:pt x="1623985" y="2540"/>
                    <a:pt x="1650527" y="2540"/>
                  </a:cubicBezTo>
                  <a:cubicBezTo>
                    <a:pt x="1723909" y="3810"/>
                    <a:pt x="1798853" y="5080"/>
                    <a:pt x="1872235" y="7620"/>
                  </a:cubicBezTo>
                  <a:cubicBezTo>
                    <a:pt x="1911268" y="8890"/>
                    <a:pt x="1950301" y="12700"/>
                    <a:pt x="1989334" y="16510"/>
                  </a:cubicBezTo>
                  <a:cubicBezTo>
                    <a:pt x="1998702" y="16510"/>
                    <a:pt x="2008070" y="16510"/>
                    <a:pt x="2015877" y="16510"/>
                  </a:cubicBezTo>
                  <a:cubicBezTo>
                    <a:pt x="2028498" y="17780"/>
                    <a:pt x="2037388" y="20320"/>
                    <a:pt x="2047548" y="21590"/>
                  </a:cubicBezTo>
                  <a:close/>
                  <a:moveTo>
                    <a:pt x="2057708" y="424396"/>
                  </a:moveTo>
                  <a:cubicBezTo>
                    <a:pt x="2058978" y="407886"/>
                    <a:pt x="2060248" y="395186"/>
                    <a:pt x="2060248" y="382486"/>
                  </a:cubicBezTo>
                  <a:cubicBezTo>
                    <a:pt x="2058978" y="366139"/>
                    <a:pt x="2057708" y="352747"/>
                    <a:pt x="2057708" y="338344"/>
                  </a:cubicBezTo>
                  <a:cubicBezTo>
                    <a:pt x="2057708" y="331774"/>
                    <a:pt x="2060248" y="325204"/>
                    <a:pt x="2058978" y="318634"/>
                  </a:cubicBezTo>
                  <a:cubicBezTo>
                    <a:pt x="2058978" y="312570"/>
                    <a:pt x="2057708" y="306253"/>
                    <a:pt x="2056438" y="300188"/>
                  </a:cubicBezTo>
                  <a:cubicBezTo>
                    <a:pt x="2051358" y="290839"/>
                    <a:pt x="2039928" y="97281"/>
                    <a:pt x="2039928" y="87932"/>
                  </a:cubicBezTo>
                  <a:cubicBezTo>
                    <a:pt x="2037388" y="80099"/>
                    <a:pt x="2034848" y="72013"/>
                    <a:pt x="2032308" y="63500"/>
                  </a:cubicBezTo>
                  <a:cubicBezTo>
                    <a:pt x="2031038" y="44450"/>
                    <a:pt x="2029768" y="43180"/>
                    <a:pt x="2011193" y="41910"/>
                  </a:cubicBezTo>
                  <a:cubicBezTo>
                    <a:pt x="2006509" y="41910"/>
                    <a:pt x="2003386" y="41910"/>
                    <a:pt x="1998702" y="40640"/>
                  </a:cubicBezTo>
                  <a:cubicBezTo>
                    <a:pt x="1959669" y="36830"/>
                    <a:pt x="1919075" y="31750"/>
                    <a:pt x="1880042" y="30480"/>
                  </a:cubicBezTo>
                  <a:cubicBezTo>
                    <a:pt x="1784801" y="26670"/>
                    <a:pt x="1687999" y="25400"/>
                    <a:pt x="1592758" y="22860"/>
                  </a:cubicBezTo>
                  <a:cubicBezTo>
                    <a:pt x="1578707" y="22860"/>
                    <a:pt x="1563093" y="22860"/>
                    <a:pt x="1549041" y="22860"/>
                  </a:cubicBezTo>
                  <a:cubicBezTo>
                    <a:pt x="1525622" y="22860"/>
                    <a:pt x="1502202" y="22860"/>
                    <a:pt x="1480343" y="22860"/>
                  </a:cubicBezTo>
                  <a:cubicBezTo>
                    <a:pt x="1430381" y="22860"/>
                    <a:pt x="1380419" y="22860"/>
                    <a:pt x="1332018" y="24130"/>
                  </a:cubicBezTo>
                  <a:cubicBezTo>
                    <a:pt x="1289862" y="25400"/>
                    <a:pt x="579461" y="29210"/>
                    <a:pt x="537305" y="29210"/>
                  </a:cubicBezTo>
                  <a:cubicBezTo>
                    <a:pt x="468607" y="29210"/>
                    <a:pt x="399909" y="26670"/>
                    <a:pt x="331211" y="33020"/>
                  </a:cubicBezTo>
                  <a:cubicBezTo>
                    <a:pt x="295300" y="36830"/>
                    <a:pt x="260951" y="36830"/>
                    <a:pt x="226602" y="38100"/>
                  </a:cubicBezTo>
                  <a:cubicBezTo>
                    <a:pt x="167272" y="41910"/>
                    <a:pt x="107942" y="45720"/>
                    <a:pt x="49530" y="50800"/>
                  </a:cubicBezTo>
                  <a:cubicBezTo>
                    <a:pt x="36830" y="50800"/>
                    <a:pt x="34290" y="53340"/>
                    <a:pt x="33020" y="65190"/>
                  </a:cubicBezTo>
                  <a:cubicBezTo>
                    <a:pt x="31750" y="69738"/>
                    <a:pt x="31750" y="74287"/>
                    <a:pt x="30480" y="78835"/>
                  </a:cubicBezTo>
                  <a:cubicBezTo>
                    <a:pt x="29210" y="86416"/>
                    <a:pt x="26670" y="93744"/>
                    <a:pt x="25400" y="101324"/>
                  </a:cubicBezTo>
                  <a:cubicBezTo>
                    <a:pt x="20320" y="109410"/>
                    <a:pt x="26670" y="307011"/>
                    <a:pt x="29210" y="315097"/>
                  </a:cubicBezTo>
                  <a:cubicBezTo>
                    <a:pt x="29210" y="323688"/>
                    <a:pt x="29210" y="332532"/>
                    <a:pt x="30480" y="341124"/>
                  </a:cubicBezTo>
                  <a:cubicBezTo>
                    <a:pt x="30480" y="347441"/>
                    <a:pt x="33020" y="353758"/>
                    <a:pt x="33020" y="360075"/>
                  </a:cubicBezTo>
                  <a:cubicBezTo>
                    <a:pt x="33020" y="366898"/>
                    <a:pt x="33020" y="373720"/>
                    <a:pt x="31750" y="382486"/>
                  </a:cubicBezTo>
                  <a:cubicBezTo>
                    <a:pt x="31750" y="386296"/>
                    <a:pt x="31750" y="388836"/>
                    <a:pt x="31750" y="392646"/>
                  </a:cubicBezTo>
                  <a:cubicBezTo>
                    <a:pt x="31750" y="402806"/>
                    <a:pt x="35560" y="406616"/>
                    <a:pt x="44450" y="406616"/>
                  </a:cubicBezTo>
                  <a:cubicBezTo>
                    <a:pt x="62664" y="406616"/>
                    <a:pt x="84522" y="407886"/>
                    <a:pt x="104819" y="407886"/>
                  </a:cubicBezTo>
                  <a:cubicBezTo>
                    <a:pt x="134484" y="407886"/>
                    <a:pt x="165711" y="405346"/>
                    <a:pt x="195376" y="407886"/>
                  </a:cubicBezTo>
                  <a:cubicBezTo>
                    <a:pt x="243777" y="411696"/>
                    <a:pt x="292178" y="414236"/>
                    <a:pt x="340579" y="412966"/>
                  </a:cubicBezTo>
                  <a:cubicBezTo>
                    <a:pt x="371805" y="411696"/>
                    <a:pt x="401470" y="414236"/>
                    <a:pt x="432697" y="414236"/>
                  </a:cubicBezTo>
                  <a:cubicBezTo>
                    <a:pt x="477975" y="414236"/>
                    <a:pt x="523253" y="412966"/>
                    <a:pt x="568532" y="414236"/>
                  </a:cubicBezTo>
                  <a:cubicBezTo>
                    <a:pt x="635668" y="415506"/>
                    <a:pt x="1372612" y="405346"/>
                    <a:pt x="1441310" y="407886"/>
                  </a:cubicBezTo>
                  <a:cubicBezTo>
                    <a:pt x="1470975" y="409156"/>
                    <a:pt x="1500641" y="410426"/>
                    <a:pt x="1528744" y="410426"/>
                  </a:cubicBezTo>
                  <a:cubicBezTo>
                    <a:pt x="1580268" y="412966"/>
                    <a:pt x="1630230" y="409156"/>
                    <a:pt x="1681754" y="412966"/>
                  </a:cubicBezTo>
                  <a:cubicBezTo>
                    <a:pt x="1723909" y="415506"/>
                    <a:pt x="1766065" y="415506"/>
                    <a:pt x="1808221" y="418046"/>
                  </a:cubicBezTo>
                  <a:cubicBezTo>
                    <a:pt x="1870674" y="421856"/>
                    <a:pt x="1933127" y="424396"/>
                    <a:pt x="1995579" y="425666"/>
                  </a:cubicBezTo>
                  <a:cubicBezTo>
                    <a:pt x="2018999" y="425666"/>
                    <a:pt x="2037388" y="424396"/>
                    <a:pt x="2057708" y="424396"/>
                  </a:cubicBezTo>
                  <a:close/>
                </a:path>
              </a:pathLst>
            </a:custGeom>
            <a:solidFill>
              <a:srgbClr val="5A60F1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3" name="Google Shape;303;p24"/>
          <p:cNvGrpSpPr/>
          <p:nvPr/>
        </p:nvGrpSpPr>
        <p:grpSpPr>
          <a:xfrm>
            <a:off x="1646542" y="1948988"/>
            <a:ext cx="5847467" cy="1241984"/>
            <a:chOff x="-3810" y="0"/>
            <a:chExt cx="2081838" cy="442176"/>
          </a:xfrm>
        </p:grpSpPr>
        <p:sp>
          <p:nvSpPr>
            <p:cNvPr id="304" name="Google Shape;304;p24"/>
            <p:cNvSpPr/>
            <p:nvPr/>
          </p:nvSpPr>
          <p:spPr>
            <a:xfrm>
              <a:off x="10160" y="16510"/>
              <a:ext cx="2052628" cy="415506"/>
            </a:xfrm>
            <a:custGeom>
              <a:rect b="b" l="l" r="r" t="t"/>
              <a:pathLst>
                <a:path extrusionOk="0" h="415506" w="2052628">
                  <a:moveTo>
                    <a:pt x="2052628" y="415506"/>
                  </a:moveTo>
                  <a:lnTo>
                    <a:pt x="0" y="407886"/>
                  </a:lnTo>
                  <a:lnTo>
                    <a:pt x="0" y="157335"/>
                  </a:lnTo>
                  <a:lnTo>
                    <a:pt x="17780" y="19050"/>
                  </a:lnTo>
                  <a:lnTo>
                    <a:pt x="1021397" y="0"/>
                  </a:lnTo>
                  <a:lnTo>
                    <a:pt x="2033578" y="508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305" name="Google Shape;305;p24"/>
            <p:cNvSpPr/>
            <p:nvPr/>
          </p:nvSpPr>
          <p:spPr>
            <a:xfrm>
              <a:off x="-3810" y="0"/>
              <a:ext cx="2081838" cy="442176"/>
            </a:xfrm>
            <a:custGeom>
              <a:rect b="b" l="l" r="r" t="t"/>
              <a:pathLst>
                <a:path extrusionOk="0" h="442176" w="2081838">
                  <a:moveTo>
                    <a:pt x="2047548" y="21590"/>
                  </a:moveTo>
                  <a:cubicBezTo>
                    <a:pt x="2048818" y="34290"/>
                    <a:pt x="2048818" y="44450"/>
                    <a:pt x="2050088" y="54610"/>
                  </a:cubicBezTo>
                  <a:cubicBezTo>
                    <a:pt x="2052628" y="69233"/>
                    <a:pt x="2053898" y="76308"/>
                    <a:pt x="2056438" y="83131"/>
                  </a:cubicBezTo>
                  <a:cubicBezTo>
                    <a:pt x="2056438" y="92986"/>
                    <a:pt x="2069138" y="287301"/>
                    <a:pt x="2075488" y="297156"/>
                  </a:cubicBezTo>
                  <a:cubicBezTo>
                    <a:pt x="2081838" y="312065"/>
                    <a:pt x="2078028" y="327226"/>
                    <a:pt x="2078028" y="342134"/>
                  </a:cubicBezTo>
                  <a:cubicBezTo>
                    <a:pt x="2078028" y="355274"/>
                    <a:pt x="2079298" y="367403"/>
                    <a:pt x="2080568" y="381216"/>
                  </a:cubicBezTo>
                  <a:cubicBezTo>
                    <a:pt x="2080568" y="402806"/>
                    <a:pt x="2080568" y="416776"/>
                    <a:pt x="2080568" y="440906"/>
                  </a:cubicBezTo>
                  <a:cubicBezTo>
                    <a:pt x="2057708" y="440906"/>
                    <a:pt x="2037388" y="442176"/>
                    <a:pt x="2015877" y="440906"/>
                  </a:cubicBezTo>
                  <a:cubicBezTo>
                    <a:pt x="1914391" y="435826"/>
                    <a:pt x="1811343" y="442176"/>
                    <a:pt x="1709858" y="437096"/>
                  </a:cubicBezTo>
                  <a:cubicBezTo>
                    <a:pt x="1648966" y="433286"/>
                    <a:pt x="1589636" y="435826"/>
                    <a:pt x="1528744" y="433286"/>
                  </a:cubicBezTo>
                  <a:cubicBezTo>
                    <a:pt x="1500640" y="432016"/>
                    <a:pt x="1472537" y="430746"/>
                    <a:pt x="1444433" y="429476"/>
                  </a:cubicBezTo>
                  <a:cubicBezTo>
                    <a:pt x="1427258" y="429476"/>
                    <a:pt x="1411645" y="430746"/>
                    <a:pt x="1394471" y="430746"/>
                  </a:cubicBezTo>
                  <a:cubicBezTo>
                    <a:pt x="1350754" y="429476"/>
                    <a:pt x="1230532" y="430746"/>
                    <a:pt x="1186815" y="429476"/>
                  </a:cubicBezTo>
                  <a:cubicBezTo>
                    <a:pt x="1155588" y="428206"/>
                    <a:pt x="531060" y="437096"/>
                    <a:pt x="499834" y="435826"/>
                  </a:cubicBezTo>
                  <a:cubicBezTo>
                    <a:pt x="492027" y="435826"/>
                    <a:pt x="482659" y="437096"/>
                    <a:pt x="474852" y="437096"/>
                  </a:cubicBezTo>
                  <a:cubicBezTo>
                    <a:pt x="456117" y="437096"/>
                    <a:pt x="438942" y="438366"/>
                    <a:pt x="420206" y="438366"/>
                  </a:cubicBezTo>
                  <a:cubicBezTo>
                    <a:pt x="373366" y="438366"/>
                    <a:pt x="328088" y="437096"/>
                    <a:pt x="281249" y="435826"/>
                  </a:cubicBezTo>
                  <a:cubicBezTo>
                    <a:pt x="253145" y="434556"/>
                    <a:pt x="225041" y="433286"/>
                    <a:pt x="198498" y="432016"/>
                  </a:cubicBezTo>
                  <a:cubicBezTo>
                    <a:pt x="148536" y="430746"/>
                    <a:pt x="98574" y="429476"/>
                    <a:pt x="48260" y="429476"/>
                  </a:cubicBezTo>
                  <a:cubicBezTo>
                    <a:pt x="38100" y="429476"/>
                    <a:pt x="29210" y="429476"/>
                    <a:pt x="19050" y="428206"/>
                  </a:cubicBezTo>
                  <a:cubicBezTo>
                    <a:pt x="10160" y="426936"/>
                    <a:pt x="5080" y="420586"/>
                    <a:pt x="7620" y="411696"/>
                  </a:cubicBezTo>
                  <a:cubicBezTo>
                    <a:pt x="16510" y="380037"/>
                    <a:pt x="12700" y="373720"/>
                    <a:pt x="11430" y="367150"/>
                  </a:cubicBezTo>
                  <a:cubicBezTo>
                    <a:pt x="10160" y="353758"/>
                    <a:pt x="6350" y="340618"/>
                    <a:pt x="7620" y="327226"/>
                  </a:cubicBezTo>
                  <a:cubicBezTo>
                    <a:pt x="5080" y="310548"/>
                    <a:pt x="0" y="104104"/>
                    <a:pt x="7620" y="87174"/>
                  </a:cubicBezTo>
                  <a:cubicBezTo>
                    <a:pt x="8890" y="83889"/>
                    <a:pt x="7620" y="80351"/>
                    <a:pt x="8890" y="77066"/>
                  </a:cubicBezTo>
                  <a:cubicBezTo>
                    <a:pt x="10160" y="71760"/>
                    <a:pt x="12700" y="65948"/>
                    <a:pt x="13970" y="44450"/>
                  </a:cubicBezTo>
                  <a:cubicBezTo>
                    <a:pt x="13970" y="41910"/>
                    <a:pt x="15240" y="39370"/>
                    <a:pt x="16510" y="38100"/>
                  </a:cubicBezTo>
                  <a:cubicBezTo>
                    <a:pt x="38100" y="35560"/>
                    <a:pt x="59541" y="30480"/>
                    <a:pt x="84522" y="29210"/>
                  </a:cubicBezTo>
                  <a:cubicBezTo>
                    <a:pt x="126678" y="25400"/>
                    <a:pt x="168833" y="22860"/>
                    <a:pt x="212550" y="20320"/>
                  </a:cubicBezTo>
                  <a:cubicBezTo>
                    <a:pt x="242215" y="17780"/>
                    <a:pt x="271881" y="16510"/>
                    <a:pt x="299984" y="13970"/>
                  </a:cubicBezTo>
                  <a:cubicBezTo>
                    <a:pt x="328088" y="11430"/>
                    <a:pt x="357753" y="8890"/>
                    <a:pt x="385857" y="8890"/>
                  </a:cubicBezTo>
                  <a:cubicBezTo>
                    <a:pt x="417083" y="7620"/>
                    <a:pt x="448310" y="10160"/>
                    <a:pt x="479536" y="8890"/>
                  </a:cubicBezTo>
                  <a:cubicBezTo>
                    <a:pt x="518569" y="8890"/>
                    <a:pt x="1225848" y="6350"/>
                    <a:pt x="1264881" y="5080"/>
                  </a:cubicBezTo>
                  <a:cubicBezTo>
                    <a:pt x="1302353" y="3810"/>
                    <a:pt x="1339824" y="2540"/>
                    <a:pt x="1378857" y="2540"/>
                  </a:cubicBezTo>
                  <a:cubicBezTo>
                    <a:pt x="1442872" y="1270"/>
                    <a:pt x="1505324" y="0"/>
                    <a:pt x="1569339" y="0"/>
                  </a:cubicBezTo>
                  <a:cubicBezTo>
                    <a:pt x="1595881" y="0"/>
                    <a:pt x="1623985" y="2540"/>
                    <a:pt x="1650527" y="2540"/>
                  </a:cubicBezTo>
                  <a:cubicBezTo>
                    <a:pt x="1723909" y="3810"/>
                    <a:pt x="1798853" y="5080"/>
                    <a:pt x="1872235" y="7620"/>
                  </a:cubicBezTo>
                  <a:cubicBezTo>
                    <a:pt x="1911268" y="8890"/>
                    <a:pt x="1950301" y="12700"/>
                    <a:pt x="1989334" y="16510"/>
                  </a:cubicBezTo>
                  <a:cubicBezTo>
                    <a:pt x="1998702" y="16510"/>
                    <a:pt x="2008070" y="16510"/>
                    <a:pt x="2015877" y="16510"/>
                  </a:cubicBezTo>
                  <a:cubicBezTo>
                    <a:pt x="2028498" y="17780"/>
                    <a:pt x="2037388" y="20320"/>
                    <a:pt x="2047548" y="21590"/>
                  </a:cubicBezTo>
                  <a:close/>
                  <a:moveTo>
                    <a:pt x="2057708" y="424396"/>
                  </a:moveTo>
                  <a:cubicBezTo>
                    <a:pt x="2058978" y="407886"/>
                    <a:pt x="2060248" y="395186"/>
                    <a:pt x="2060248" y="382486"/>
                  </a:cubicBezTo>
                  <a:cubicBezTo>
                    <a:pt x="2058978" y="366139"/>
                    <a:pt x="2057708" y="352747"/>
                    <a:pt x="2057708" y="338344"/>
                  </a:cubicBezTo>
                  <a:cubicBezTo>
                    <a:pt x="2057708" y="331774"/>
                    <a:pt x="2060248" y="325204"/>
                    <a:pt x="2058978" y="318634"/>
                  </a:cubicBezTo>
                  <a:cubicBezTo>
                    <a:pt x="2058978" y="312570"/>
                    <a:pt x="2057708" y="306253"/>
                    <a:pt x="2056438" y="300188"/>
                  </a:cubicBezTo>
                  <a:cubicBezTo>
                    <a:pt x="2051358" y="290839"/>
                    <a:pt x="2039928" y="97281"/>
                    <a:pt x="2039928" y="87932"/>
                  </a:cubicBezTo>
                  <a:cubicBezTo>
                    <a:pt x="2037388" y="80099"/>
                    <a:pt x="2034848" y="72013"/>
                    <a:pt x="2032308" y="63500"/>
                  </a:cubicBezTo>
                  <a:cubicBezTo>
                    <a:pt x="2031038" y="44450"/>
                    <a:pt x="2029768" y="43180"/>
                    <a:pt x="2011193" y="41910"/>
                  </a:cubicBezTo>
                  <a:cubicBezTo>
                    <a:pt x="2006509" y="41910"/>
                    <a:pt x="2003386" y="41910"/>
                    <a:pt x="1998702" y="40640"/>
                  </a:cubicBezTo>
                  <a:cubicBezTo>
                    <a:pt x="1959669" y="36830"/>
                    <a:pt x="1919075" y="31750"/>
                    <a:pt x="1880042" y="30480"/>
                  </a:cubicBezTo>
                  <a:cubicBezTo>
                    <a:pt x="1784801" y="26670"/>
                    <a:pt x="1687999" y="25400"/>
                    <a:pt x="1592758" y="22860"/>
                  </a:cubicBezTo>
                  <a:cubicBezTo>
                    <a:pt x="1578707" y="22860"/>
                    <a:pt x="1563093" y="22860"/>
                    <a:pt x="1549041" y="22860"/>
                  </a:cubicBezTo>
                  <a:cubicBezTo>
                    <a:pt x="1525622" y="22860"/>
                    <a:pt x="1502202" y="22860"/>
                    <a:pt x="1480343" y="22860"/>
                  </a:cubicBezTo>
                  <a:cubicBezTo>
                    <a:pt x="1430381" y="22860"/>
                    <a:pt x="1380419" y="22860"/>
                    <a:pt x="1332018" y="24130"/>
                  </a:cubicBezTo>
                  <a:cubicBezTo>
                    <a:pt x="1289862" y="25400"/>
                    <a:pt x="579461" y="29210"/>
                    <a:pt x="537305" y="29210"/>
                  </a:cubicBezTo>
                  <a:cubicBezTo>
                    <a:pt x="468607" y="29210"/>
                    <a:pt x="399909" y="26670"/>
                    <a:pt x="331211" y="33020"/>
                  </a:cubicBezTo>
                  <a:cubicBezTo>
                    <a:pt x="295300" y="36830"/>
                    <a:pt x="260951" y="36830"/>
                    <a:pt x="226602" y="38100"/>
                  </a:cubicBezTo>
                  <a:cubicBezTo>
                    <a:pt x="167272" y="41910"/>
                    <a:pt x="107942" y="45720"/>
                    <a:pt x="49530" y="50800"/>
                  </a:cubicBezTo>
                  <a:cubicBezTo>
                    <a:pt x="36830" y="50800"/>
                    <a:pt x="34290" y="53340"/>
                    <a:pt x="33020" y="65190"/>
                  </a:cubicBezTo>
                  <a:cubicBezTo>
                    <a:pt x="31750" y="69738"/>
                    <a:pt x="31750" y="74287"/>
                    <a:pt x="30480" y="78835"/>
                  </a:cubicBezTo>
                  <a:cubicBezTo>
                    <a:pt x="29210" y="86416"/>
                    <a:pt x="26670" y="93744"/>
                    <a:pt x="25400" y="101324"/>
                  </a:cubicBezTo>
                  <a:cubicBezTo>
                    <a:pt x="20320" y="109410"/>
                    <a:pt x="26670" y="307011"/>
                    <a:pt x="29210" y="315097"/>
                  </a:cubicBezTo>
                  <a:cubicBezTo>
                    <a:pt x="29210" y="323688"/>
                    <a:pt x="29210" y="332532"/>
                    <a:pt x="30480" y="341124"/>
                  </a:cubicBezTo>
                  <a:cubicBezTo>
                    <a:pt x="30480" y="347441"/>
                    <a:pt x="33020" y="353758"/>
                    <a:pt x="33020" y="360075"/>
                  </a:cubicBezTo>
                  <a:cubicBezTo>
                    <a:pt x="33020" y="366898"/>
                    <a:pt x="33020" y="373720"/>
                    <a:pt x="31750" y="382486"/>
                  </a:cubicBezTo>
                  <a:cubicBezTo>
                    <a:pt x="31750" y="386296"/>
                    <a:pt x="31750" y="388836"/>
                    <a:pt x="31750" y="392646"/>
                  </a:cubicBezTo>
                  <a:cubicBezTo>
                    <a:pt x="31750" y="402806"/>
                    <a:pt x="35560" y="406616"/>
                    <a:pt x="44450" y="406616"/>
                  </a:cubicBezTo>
                  <a:cubicBezTo>
                    <a:pt x="62664" y="406616"/>
                    <a:pt x="84522" y="407886"/>
                    <a:pt x="104819" y="407886"/>
                  </a:cubicBezTo>
                  <a:cubicBezTo>
                    <a:pt x="134484" y="407886"/>
                    <a:pt x="165711" y="405346"/>
                    <a:pt x="195376" y="407886"/>
                  </a:cubicBezTo>
                  <a:cubicBezTo>
                    <a:pt x="243777" y="411696"/>
                    <a:pt x="292178" y="414236"/>
                    <a:pt x="340579" y="412966"/>
                  </a:cubicBezTo>
                  <a:cubicBezTo>
                    <a:pt x="371805" y="411696"/>
                    <a:pt x="401470" y="414236"/>
                    <a:pt x="432697" y="414236"/>
                  </a:cubicBezTo>
                  <a:cubicBezTo>
                    <a:pt x="477975" y="414236"/>
                    <a:pt x="523253" y="412966"/>
                    <a:pt x="568532" y="414236"/>
                  </a:cubicBezTo>
                  <a:cubicBezTo>
                    <a:pt x="635668" y="415506"/>
                    <a:pt x="1372612" y="405346"/>
                    <a:pt x="1441310" y="407886"/>
                  </a:cubicBezTo>
                  <a:cubicBezTo>
                    <a:pt x="1470975" y="409156"/>
                    <a:pt x="1500641" y="410426"/>
                    <a:pt x="1528744" y="410426"/>
                  </a:cubicBezTo>
                  <a:cubicBezTo>
                    <a:pt x="1580268" y="412966"/>
                    <a:pt x="1630230" y="409156"/>
                    <a:pt x="1681754" y="412966"/>
                  </a:cubicBezTo>
                  <a:cubicBezTo>
                    <a:pt x="1723909" y="415506"/>
                    <a:pt x="1766065" y="415506"/>
                    <a:pt x="1808221" y="418046"/>
                  </a:cubicBezTo>
                  <a:cubicBezTo>
                    <a:pt x="1870674" y="421856"/>
                    <a:pt x="1933127" y="424396"/>
                    <a:pt x="1995579" y="425666"/>
                  </a:cubicBezTo>
                  <a:cubicBezTo>
                    <a:pt x="2018999" y="425666"/>
                    <a:pt x="2037388" y="424396"/>
                    <a:pt x="2057708" y="42439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6" name="Google Shape;306;p24"/>
          <p:cNvGrpSpPr/>
          <p:nvPr/>
        </p:nvGrpSpPr>
        <p:grpSpPr>
          <a:xfrm>
            <a:off x="2509317" y="660879"/>
            <a:ext cx="4125375" cy="793742"/>
            <a:chOff x="0" y="0"/>
            <a:chExt cx="11001000" cy="2116644"/>
          </a:xfrm>
        </p:grpSpPr>
        <p:sp>
          <p:nvSpPr>
            <p:cNvPr id="307" name="Google Shape;307;p24"/>
            <p:cNvSpPr txBox="1"/>
            <p:nvPr/>
          </p:nvSpPr>
          <p:spPr>
            <a:xfrm>
              <a:off x="0" y="1501044"/>
              <a:ext cx="11001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Elaborate on the featured statistic.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08" name="Google Shape;308;p24"/>
            <p:cNvSpPr txBox="1"/>
            <p:nvPr/>
          </p:nvSpPr>
          <p:spPr>
            <a:xfrm>
              <a:off x="0" y="0"/>
              <a:ext cx="11001000" cy="1436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500">
                  <a:solidFill>
                    <a:schemeClr val="dk1"/>
                  </a:solidFill>
                  <a:latin typeface="Architects Daughter"/>
                  <a:ea typeface="Architects Daughter"/>
                  <a:cs typeface="Architects Daughter"/>
                  <a:sym typeface="Architects Daughter"/>
                </a:rPr>
                <a:t>2 out 5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309" name="Google Shape;309;p24"/>
          <p:cNvGrpSpPr/>
          <p:nvPr/>
        </p:nvGrpSpPr>
        <p:grpSpPr>
          <a:xfrm>
            <a:off x="2509317" y="2131414"/>
            <a:ext cx="4125375" cy="793742"/>
            <a:chOff x="0" y="0"/>
            <a:chExt cx="11001000" cy="2116644"/>
          </a:xfrm>
        </p:grpSpPr>
        <p:sp>
          <p:nvSpPr>
            <p:cNvPr id="310" name="Google Shape;310;p24"/>
            <p:cNvSpPr txBox="1"/>
            <p:nvPr/>
          </p:nvSpPr>
          <p:spPr>
            <a:xfrm>
              <a:off x="0" y="1501044"/>
              <a:ext cx="11001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Elaborate on the featured statistic.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11" name="Google Shape;311;p24"/>
            <p:cNvSpPr txBox="1"/>
            <p:nvPr/>
          </p:nvSpPr>
          <p:spPr>
            <a:xfrm>
              <a:off x="0" y="0"/>
              <a:ext cx="11001000" cy="1436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500">
                  <a:solidFill>
                    <a:schemeClr val="dk1"/>
                  </a:solidFill>
                  <a:latin typeface="Architects Daughter"/>
                  <a:ea typeface="Architects Daughter"/>
                  <a:cs typeface="Architects Daughter"/>
                  <a:sym typeface="Architects Daughter"/>
                </a:rPr>
                <a:t>95%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312" name="Google Shape;312;p24"/>
          <p:cNvGrpSpPr/>
          <p:nvPr/>
        </p:nvGrpSpPr>
        <p:grpSpPr>
          <a:xfrm>
            <a:off x="2509317" y="3544061"/>
            <a:ext cx="4125375" cy="793742"/>
            <a:chOff x="0" y="0"/>
            <a:chExt cx="11001000" cy="2116644"/>
          </a:xfrm>
        </p:grpSpPr>
        <p:sp>
          <p:nvSpPr>
            <p:cNvPr id="313" name="Google Shape;313;p24"/>
            <p:cNvSpPr txBox="1"/>
            <p:nvPr/>
          </p:nvSpPr>
          <p:spPr>
            <a:xfrm>
              <a:off x="0" y="1501044"/>
              <a:ext cx="11001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500">
                  <a:solidFill>
                    <a:schemeClr val="lt1"/>
                  </a:solidFill>
                  <a:latin typeface="DM Sans"/>
                  <a:ea typeface="DM Sans"/>
                  <a:cs typeface="DM Sans"/>
                  <a:sym typeface="DM Sans"/>
                </a:rPr>
                <a:t>Elaborate on the featured statistic.</a:t>
              </a:r>
              <a:endParaRPr sz="700">
                <a:solidFill>
                  <a:schemeClr val="lt1"/>
                </a:solidFill>
              </a:endParaRPr>
            </a:p>
          </p:txBody>
        </p:sp>
        <p:sp>
          <p:nvSpPr>
            <p:cNvPr id="314" name="Google Shape;314;p24"/>
            <p:cNvSpPr txBox="1"/>
            <p:nvPr/>
          </p:nvSpPr>
          <p:spPr>
            <a:xfrm>
              <a:off x="0" y="0"/>
              <a:ext cx="11001000" cy="1436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500">
                  <a:solidFill>
                    <a:schemeClr val="lt1"/>
                  </a:solidFill>
                  <a:latin typeface="Architects Daughter"/>
                  <a:ea typeface="Architects Daughter"/>
                  <a:cs typeface="Architects Daughter"/>
                  <a:sym typeface="Architects Daughter"/>
                </a:rPr>
                <a:t>123 million</a:t>
              </a:r>
              <a:endParaRPr sz="700">
                <a:solidFill>
                  <a:schemeClr val="lt1"/>
                </a:solidFill>
              </a:endParaRPr>
            </a:p>
          </p:txBody>
        </p:sp>
      </p:grpSp>
      <p:sp>
        <p:nvSpPr>
          <p:cNvPr id="315" name="Google Shape;315;p24"/>
          <p:cNvSpPr/>
          <p:nvPr/>
        </p:nvSpPr>
        <p:spPr>
          <a:xfrm rot="550833">
            <a:off x="6955813" y="3013101"/>
            <a:ext cx="1239817" cy="801824"/>
          </a:xfrm>
          <a:custGeom>
            <a:rect b="b" l="l" r="r" t="t"/>
            <a:pathLst>
              <a:path extrusionOk="0" h="1600350" w="2472597">
                <a:moveTo>
                  <a:pt x="2104870" y="872202"/>
                </a:moveTo>
                <a:cubicBezTo>
                  <a:pt x="2143084" y="877767"/>
                  <a:pt x="2179815" y="871460"/>
                  <a:pt x="2216546" y="869234"/>
                </a:cubicBezTo>
                <a:cubicBezTo>
                  <a:pt x="2246227" y="867379"/>
                  <a:pt x="2276279" y="867379"/>
                  <a:pt x="2305961" y="866266"/>
                </a:cubicBezTo>
                <a:cubicBezTo>
                  <a:pt x="2338981" y="865153"/>
                  <a:pt x="2372002" y="863298"/>
                  <a:pt x="2405022" y="862185"/>
                </a:cubicBezTo>
                <a:cubicBezTo>
                  <a:pt x="2419863" y="861814"/>
                  <a:pt x="2435445" y="861443"/>
                  <a:pt x="2449915" y="864782"/>
                </a:cubicBezTo>
                <a:cubicBezTo>
                  <a:pt x="2465869" y="868492"/>
                  <a:pt x="2473289" y="882219"/>
                  <a:pt x="2472547" y="896689"/>
                </a:cubicBezTo>
                <a:cubicBezTo>
                  <a:pt x="2471805" y="913385"/>
                  <a:pt x="2461045" y="919321"/>
                  <a:pt x="2446576" y="920805"/>
                </a:cubicBezTo>
                <a:cubicBezTo>
                  <a:pt x="2429509" y="922660"/>
                  <a:pt x="2412442" y="923773"/>
                  <a:pt x="2395005" y="925257"/>
                </a:cubicBezTo>
                <a:cubicBezTo>
                  <a:pt x="2359016" y="928967"/>
                  <a:pt x="2323027" y="933049"/>
                  <a:pt x="2287039" y="936017"/>
                </a:cubicBezTo>
                <a:cubicBezTo>
                  <a:pt x="2244001" y="939356"/>
                  <a:pt x="2200592" y="941953"/>
                  <a:pt x="2157183" y="944921"/>
                </a:cubicBezTo>
                <a:cubicBezTo>
                  <a:pt x="2136035" y="946405"/>
                  <a:pt x="2114887" y="948631"/>
                  <a:pt x="2093739" y="949373"/>
                </a:cubicBezTo>
                <a:cubicBezTo>
                  <a:pt x="2081496" y="949744"/>
                  <a:pt x="2074446" y="955310"/>
                  <a:pt x="2071107" y="966069"/>
                </a:cubicBezTo>
                <a:cubicBezTo>
                  <a:pt x="2061090" y="997606"/>
                  <a:pt x="2051443" y="1029513"/>
                  <a:pt x="2041797" y="1061049"/>
                </a:cubicBezTo>
                <a:cubicBezTo>
                  <a:pt x="2041426" y="1062533"/>
                  <a:pt x="2042168" y="1064760"/>
                  <a:pt x="2042539" y="1069954"/>
                </a:cubicBezTo>
                <a:cubicBezTo>
                  <a:pt x="2069623" y="1073293"/>
                  <a:pt x="2097449" y="1077745"/>
                  <a:pt x="2125276" y="1079971"/>
                </a:cubicBezTo>
                <a:cubicBezTo>
                  <a:pt x="2175734" y="1083681"/>
                  <a:pt x="2226192" y="1085165"/>
                  <a:pt x="2275537" y="1096667"/>
                </a:cubicBezTo>
                <a:cubicBezTo>
                  <a:pt x="2282216" y="1098151"/>
                  <a:pt x="2289636" y="1096296"/>
                  <a:pt x="2296685" y="1095925"/>
                </a:cubicBezTo>
                <a:cubicBezTo>
                  <a:pt x="2314865" y="1094812"/>
                  <a:pt x="2331190" y="1099635"/>
                  <a:pt x="2343433" y="1113734"/>
                </a:cubicBezTo>
                <a:cubicBezTo>
                  <a:pt x="2356790" y="1128945"/>
                  <a:pt x="2351225" y="1147867"/>
                  <a:pt x="2331932" y="1154175"/>
                </a:cubicBezTo>
                <a:cubicBezTo>
                  <a:pt x="2327109" y="1155659"/>
                  <a:pt x="2321914" y="1157514"/>
                  <a:pt x="2317091" y="1157143"/>
                </a:cubicBezTo>
                <a:cubicBezTo>
                  <a:pt x="2255503" y="1155288"/>
                  <a:pt x="2193914" y="1153061"/>
                  <a:pt x="2132325" y="1150835"/>
                </a:cubicBezTo>
                <a:cubicBezTo>
                  <a:pt x="2095965" y="1149351"/>
                  <a:pt x="2059235" y="1147496"/>
                  <a:pt x="2022875" y="1144899"/>
                </a:cubicBezTo>
                <a:cubicBezTo>
                  <a:pt x="2009518" y="1144157"/>
                  <a:pt x="1999872" y="1147496"/>
                  <a:pt x="1992081" y="1158998"/>
                </a:cubicBezTo>
                <a:cubicBezTo>
                  <a:pt x="1967965" y="1195357"/>
                  <a:pt x="1943107" y="1230975"/>
                  <a:pt x="1916393" y="1269932"/>
                </a:cubicBezTo>
                <a:cubicBezTo>
                  <a:pt x="1923814" y="1272158"/>
                  <a:pt x="1931976" y="1276981"/>
                  <a:pt x="1939767" y="1276981"/>
                </a:cubicBezTo>
                <a:cubicBezTo>
                  <a:pt x="1989855" y="1274755"/>
                  <a:pt x="2038087" y="1286998"/>
                  <a:pt x="2087061" y="1292935"/>
                </a:cubicBezTo>
                <a:cubicBezTo>
                  <a:pt x="2124905" y="1297387"/>
                  <a:pt x="2162377" y="1305549"/>
                  <a:pt x="2200221" y="1312970"/>
                </a:cubicBezTo>
                <a:cubicBezTo>
                  <a:pt x="2213207" y="1315567"/>
                  <a:pt x="2226192" y="1318535"/>
                  <a:pt x="2238436" y="1323729"/>
                </a:cubicBezTo>
                <a:cubicBezTo>
                  <a:pt x="2255503" y="1330407"/>
                  <a:pt x="2264036" y="1344135"/>
                  <a:pt x="2263294" y="1358605"/>
                </a:cubicBezTo>
                <a:cubicBezTo>
                  <a:pt x="2262552" y="1368993"/>
                  <a:pt x="2258099" y="1376413"/>
                  <a:pt x="2246969" y="1376784"/>
                </a:cubicBezTo>
                <a:cubicBezTo>
                  <a:pt x="2214691" y="1377526"/>
                  <a:pt x="2182041" y="1379753"/>
                  <a:pt x="2150134" y="1377897"/>
                </a:cubicBezTo>
                <a:cubicBezTo>
                  <a:pt x="2108580" y="1375300"/>
                  <a:pt x="2067397" y="1370106"/>
                  <a:pt x="2026214" y="1364170"/>
                </a:cubicBezTo>
                <a:cubicBezTo>
                  <a:pt x="1975385" y="1357121"/>
                  <a:pt x="1924556" y="1348587"/>
                  <a:pt x="1873727" y="1341167"/>
                </a:cubicBezTo>
                <a:cubicBezTo>
                  <a:pt x="1859628" y="1338941"/>
                  <a:pt x="1849239" y="1343393"/>
                  <a:pt x="1839222" y="1354895"/>
                </a:cubicBezTo>
                <a:cubicBezTo>
                  <a:pt x="1806944" y="1390883"/>
                  <a:pt x="1774665" y="1427243"/>
                  <a:pt x="1739790" y="1460634"/>
                </a:cubicBezTo>
                <a:cubicBezTo>
                  <a:pt x="1703801" y="1495139"/>
                  <a:pt x="1661505" y="1521481"/>
                  <a:pt x="1613644" y="1537806"/>
                </a:cubicBezTo>
                <a:cubicBezTo>
                  <a:pt x="1573574" y="1551533"/>
                  <a:pt x="1533876" y="1567858"/>
                  <a:pt x="1492693" y="1577504"/>
                </a:cubicBezTo>
                <a:cubicBezTo>
                  <a:pt x="1415521" y="1596055"/>
                  <a:pt x="1336495" y="1603105"/>
                  <a:pt x="1257097" y="1599394"/>
                </a:cubicBezTo>
                <a:cubicBezTo>
                  <a:pt x="1217399" y="1597539"/>
                  <a:pt x="1177700" y="1597910"/>
                  <a:pt x="1138743" y="1591974"/>
                </a:cubicBezTo>
                <a:cubicBezTo>
                  <a:pt x="1058604" y="1578988"/>
                  <a:pt x="979206" y="1561922"/>
                  <a:pt x="905374" y="1526304"/>
                </a:cubicBezTo>
                <a:cubicBezTo>
                  <a:pt x="830800" y="1490316"/>
                  <a:pt x="764388" y="1443196"/>
                  <a:pt x="700944" y="1389770"/>
                </a:cubicBezTo>
                <a:cubicBezTo>
                  <a:pt x="640468" y="1339312"/>
                  <a:pt x="591494" y="1281804"/>
                  <a:pt x="555505" y="1212053"/>
                </a:cubicBezTo>
                <a:cubicBezTo>
                  <a:pt x="539552" y="1181630"/>
                  <a:pt x="521372" y="1152319"/>
                  <a:pt x="502821" y="1120041"/>
                </a:cubicBezTo>
                <a:cubicBezTo>
                  <a:pt x="486867" y="1125977"/>
                  <a:pt x="469059" y="1132656"/>
                  <a:pt x="451250" y="1138963"/>
                </a:cubicBezTo>
                <a:cubicBezTo>
                  <a:pt x="374820" y="1166047"/>
                  <a:pt x="298762" y="1193131"/>
                  <a:pt x="222333" y="1219473"/>
                </a:cubicBezTo>
                <a:cubicBezTo>
                  <a:pt x="203411" y="1226152"/>
                  <a:pt x="182634" y="1212053"/>
                  <a:pt x="179666" y="1192389"/>
                </a:cubicBezTo>
                <a:cubicBezTo>
                  <a:pt x="177811" y="1179775"/>
                  <a:pt x="184489" y="1173838"/>
                  <a:pt x="195249" y="1169757"/>
                </a:cubicBezTo>
                <a:cubicBezTo>
                  <a:pt x="234947" y="1154175"/>
                  <a:pt x="274275" y="1138221"/>
                  <a:pt x="313974" y="1122638"/>
                </a:cubicBezTo>
                <a:cubicBezTo>
                  <a:pt x="369255" y="1101119"/>
                  <a:pt x="424908" y="1080342"/>
                  <a:pt x="481302" y="1059194"/>
                </a:cubicBezTo>
                <a:cubicBezTo>
                  <a:pt x="472027" y="1025803"/>
                  <a:pt x="462751" y="994266"/>
                  <a:pt x="453105" y="959762"/>
                </a:cubicBezTo>
                <a:cubicBezTo>
                  <a:pt x="441232" y="961617"/>
                  <a:pt x="431586" y="962730"/>
                  <a:pt x="421940" y="964956"/>
                </a:cubicBezTo>
                <a:cubicBezTo>
                  <a:pt x="352560" y="979426"/>
                  <a:pt x="282808" y="993524"/>
                  <a:pt x="215283" y="1015043"/>
                </a:cubicBezTo>
                <a:cubicBezTo>
                  <a:pt x="197104" y="1020980"/>
                  <a:pt x="178924" y="1028029"/>
                  <a:pt x="160744" y="1033965"/>
                </a:cubicBezTo>
                <a:cubicBezTo>
                  <a:pt x="146274" y="1038417"/>
                  <a:pt x="131805" y="1043612"/>
                  <a:pt x="116964" y="1045467"/>
                </a:cubicBezTo>
                <a:cubicBezTo>
                  <a:pt x="99897" y="1047693"/>
                  <a:pt x="87283" y="1038046"/>
                  <a:pt x="81718" y="1022464"/>
                </a:cubicBezTo>
                <a:cubicBezTo>
                  <a:pt x="76894" y="1008365"/>
                  <a:pt x="81718" y="995750"/>
                  <a:pt x="96187" y="985733"/>
                </a:cubicBezTo>
                <a:cubicBezTo>
                  <a:pt x="101010" y="982394"/>
                  <a:pt x="106576" y="978684"/>
                  <a:pt x="112141" y="976829"/>
                </a:cubicBezTo>
                <a:cubicBezTo>
                  <a:pt x="164083" y="960504"/>
                  <a:pt x="216025" y="942695"/>
                  <a:pt x="268710" y="929339"/>
                </a:cubicBezTo>
                <a:cubicBezTo>
                  <a:pt x="322507" y="915982"/>
                  <a:pt x="377418" y="907078"/>
                  <a:pt x="431957" y="896318"/>
                </a:cubicBezTo>
                <a:cubicBezTo>
                  <a:pt x="434925" y="895576"/>
                  <a:pt x="437522" y="894463"/>
                  <a:pt x="443087" y="892237"/>
                </a:cubicBezTo>
                <a:cubicBezTo>
                  <a:pt x="438635" y="862185"/>
                  <a:pt x="434554" y="832132"/>
                  <a:pt x="430102" y="802080"/>
                </a:cubicBezTo>
                <a:cubicBezTo>
                  <a:pt x="369255" y="797257"/>
                  <a:pt x="312119" y="804677"/>
                  <a:pt x="254982" y="810984"/>
                </a:cubicBezTo>
                <a:cubicBezTo>
                  <a:pt x="211573" y="815807"/>
                  <a:pt x="168164" y="819147"/>
                  <a:pt x="124755" y="823599"/>
                </a:cubicBezTo>
                <a:cubicBezTo>
                  <a:pt x="95816" y="826567"/>
                  <a:pt x="66877" y="831390"/>
                  <a:pt x="37567" y="833616"/>
                </a:cubicBezTo>
                <a:cubicBezTo>
                  <a:pt x="19016" y="835100"/>
                  <a:pt x="6401" y="824341"/>
                  <a:pt x="1578" y="807274"/>
                </a:cubicBezTo>
                <a:cubicBezTo>
                  <a:pt x="-2874" y="790949"/>
                  <a:pt x="1949" y="780190"/>
                  <a:pt x="17903" y="773512"/>
                </a:cubicBezTo>
                <a:cubicBezTo>
                  <a:pt x="38680" y="765349"/>
                  <a:pt x="59457" y="758671"/>
                  <a:pt x="82460" y="761268"/>
                </a:cubicBezTo>
                <a:cubicBezTo>
                  <a:pt x="92106" y="762381"/>
                  <a:pt x="102123" y="758671"/>
                  <a:pt x="112141" y="757187"/>
                </a:cubicBezTo>
                <a:cubicBezTo>
                  <a:pt x="162228" y="749767"/>
                  <a:pt x="211944" y="740862"/>
                  <a:pt x="262032" y="734926"/>
                </a:cubicBezTo>
                <a:cubicBezTo>
                  <a:pt x="290229" y="731587"/>
                  <a:pt x="318797" y="732700"/>
                  <a:pt x="346994" y="732329"/>
                </a:cubicBezTo>
                <a:cubicBezTo>
                  <a:pt x="374078" y="731958"/>
                  <a:pt x="401163" y="732329"/>
                  <a:pt x="428618" y="732329"/>
                </a:cubicBezTo>
                <a:cubicBezTo>
                  <a:pt x="430102" y="706729"/>
                  <a:pt x="433070" y="681129"/>
                  <a:pt x="433070" y="655157"/>
                </a:cubicBezTo>
                <a:cubicBezTo>
                  <a:pt x="434183" y="559806"/>
                  <a:pt x="456444" y="467794"/>
                  <a:pt x="478334" y="376524"/>
                </a:cubicBezTo>
                <a:cubicBezTo>
                  <a:pt x="497998" y="296013"/>
                  <a:pt x="526195" y="217729"/>
                  <a:pt x="574056" y="148349"/>
                </a:cubicBezTo>
                <a:cubicBezTo>
                  <a:pt x="596317" y="116070"/>
                  <a:pt x="616723" y="81937"/>
                  <a:pt x="641210" y="51143"/>
                </a:cubicBezTo>
                <a:cubicBezTo>
                  <a:pt x="668294" y="17380"/>
                  <a:pt x="702428" y="-5252"/>
                  <a:pt x="749176" y="1055"/>
                </a:cubicBezTo>
                <a:cubicBezTo>
                  <a:pt x="779970" y="5507"/>
                  <a:pt x="796666" y="25913"/>
                  <a:pt x="810023" y="51143"/>
                </a:cubicBezTo>
                <a:cubicBezTo>
                  <a:pt x="837107" y="103085"/>
                  <a:pt x="851948" y="158737"/>
                  <a:pt x="865675" y="215132"/>
                </a:cubicBezTo>
                <a:cubicBezTo>
                  <a:pt x="875322" y="255573"/>
                  <a:pt x="885710" y="296013"/>
                  <a:pt x="894985" y="336454"/>
                </a:cubicBezTo>
                <a:cubicBezTo>
                  <a:pt x="898325" y="350924"/>
                  <a:pt x="906116" y="359828"/>
                  <a:pt x="919472" y="365022"/>
                </a:cubicBezTo>
                <a:cubicBezTo>
                  <a:pt x="932829" y="370217"/>
                  <a:pt x="945815" y="375411"/>
                  <a:pt x="959542" y="379492"/>
                </a:cubicBezTo>
                <a:cubicBezTo>
                  <a:pt x="991450" y="389510"/>
                  <a:pt x="1023357" y="400640"/>
                  <a:pt x="1056007" y="407689"/>
                </a:cubicBezTo>
                <a:cubicBezTo>
                  <a:pt x="1108320" y="419191"/>
                  <a:pt x="1161375" y="429950"/>
                  <a:pt x="1214430" y="436629"/>
                </a:cubicBezTo>
                <a:cubicBezTo>
                  <a:pt x="1284553" y="445533"/>
                  <a:pt x="1355417" y="451098"/>
                  <a:pt x="1426281" y="455550"/>
                </a:cubicBezTo>
                <a:cubicBezTo>
                  <a:pt x="1471916" y="458519"/>
                  <a:pt x="1517551" y="457777"/>
                  <a:pt x="1563186" y="456293"/>
                </a:cubicBezTo>
                <a:cubicBezTo>
                  <a:pt x="1582479" y="455550"/>
                  <a:pt x="1599545" y="447017"/>
                  <a:pt x="1610676" y="428095"/>
                </a:cubicBezTo>
                <a:cubicBezTo>
                  <a:pt x="1630711" y="393962"/>
                  <a:pt x="1651117" y="359828"/>
                  <a:pt x="1674862" y="328292"/>
                </a:cubicBezTo>
                <a:cubicBezTo>
                  <a:pt x="1713447" y="277463"/>
                  <a:pt x="1754259" y="227746"/>
                  <a:pt x="1805089" y="188419"/>
                </a:cubicBezTo>
                <a:cubicBezTo>
                  <a:pt x="1824010" y="173949"/>
                  <a:pt x="1847384" y="165416"/>
                  <a:pt x="1868532" y="154285"/>
                </a:cubicBezTo>
                <a:cubicBezTo>
                  <a:pt x="1894875" y="140186"/>
                  <a:pt x="1920104" y="122378"/>
                  <a:pt x="1947930" y="111989"/>
                </a:cubicBezTo>
                <a:cubicBezTo>
                  <a:pt x="1988000" y="97149"/>
                  <a:pt x="2023246" y="108650"/>
                  <a:pt x="2047733" y="147978"/>
                </a:cubicBezTo>
                <a:cubicBezTo>
                  <a:pt x="2085577" y="211422"/>
                  <a:pt x="2121195" y="278205"/>
                  <a:pt x="2130841" y="354263"/>
                </a:cubicBezTo>
                <a:cubicBezTo>
                  <a:pt x="2137148" y="404350"/>
                  <a:pt x="2139745" y="455179"/>
                  <a:pt x="2141600" y="506009"/>
                </a:cubicBezTo>
                <a:cubicBezTo>
                  <a:pt x="2143084" y="554241"/>
                  <a:pt x="2142713" y="602844"/>
                  <a:pt x="2140116" y="651447"/>
                </a:cubicBezTo>
                <a:cubicBezTo>
                  <a:pt x="2138632" y="682613"/>
                  <a:pt x="2132325" y="713407"/>
                  <a:pt x="2126760" y="743830"/>
                </a:cubicBezTo>
                <a:cubicBezTo>
                  <a:pt x="2119710" y="782416"/>
                  <a:pt x="2111548" y="821002"/>
                  <a:pt x="2104128" y="859587"/>
                </a:cubicBezTo>
                <a:cubicBezTo>
                  <a:pt x="2103015" y="863298"/>
                  <a:pt x="2104499" y="867379"/>
                  <a:pt x="2104870" y="872202"/>
                </a:cubicBezTo>
                <a:close/>
                <a:moveTo>
                  <a:pt x="538439" y="1033965"/>
                </a:moveTo>
                <a:cubicBezTo>
                  <a:pt x="560700" y="1026545"/>
                  <a:pt x="578508" y="1019495"/>
                  <a:pt x="597059" y="1015043"/>
                </a:cubicBezTo>
                <a:cubicBezTo>
                  <a:pt x="619691" y="1009107"/>
                  <a:pt x="642323" y="1004284"/>
                  <a:pt x="665326" y="1000945"/>
                </a:cubicBezTo>
                <a:cubicBezTo>
                  <a:pt x="686103" y="997606"/>
                  <a:pt x="706880" y="1010220"/>
                  <a:pt x="708364" y="1025803"/>
                </a:cubicBezTo>
                <a:cubicBezTo>
                  <a:pt x="710590" y="1048064"/>
                  <a:pt x="691668" y="1048064"/>
                  <a:pt x="678312" y="1053258"/>
                </a:cubicBezTo>
                <a:cubicBezTo>
                  <a:pt x="641581" y="1066986"/>
                  <a:pt x="604480" y="1079971"/>
                  <a:pt x="566265" y="1093699"/>
                </a:cubicBezTo>
                <a:cubicBezTo>
                  <a:pt x="568491" y="1101861"/>
                  <a:pt x="569233" y="1107798"/>
                  <a:pt x="571830" y="1112992"/>
                </a:cubicBezTo>
                <a:cubicBezTo>
                  <a:pt x="586300" y="1141931"/>
                  <a:pt x="599656" y="1171983"/>
                  <a:pt x="616723" y="1199439"/>
                </a:cubicBezTo>
                <a:cubicBezTo>
                  <a:pt x="677199" y="1296645"/>
                  <a:pt x="754741" y="1377155"/>
                  <a:pt x="853432" y="1436147"/>
                </a:cubicBezTo>
                <a:cubicBezTo>
                  <a:pt x="937652" y="1486605"/>
                  <a:pt x="1026696" y="1522594"/>
                  <a:pt x="1125387" y="1533724"/>
                </a:cubicBezTo>
                <a:cubicBezTo>
                  <a:pt x="1243741" y="1547081"/>
                  <a:pt x="1362095" y="1557098"/>
                  <a:pt x="1478594" y="1520739"/>
                </a:cubicBezTo>
                <a:cubicBezTo>
                  <a:pt x="1505678" y="1512205"/>
                  <a:pt x="1534247" y="1507753"/>
                  <a:pt x="1560218" y="1496623"/>
                </a:cubicBezTo>
                <a:cubicBezTo>
                  <a:pt x="1618838" y="1471023"/>
                  <a:pt x="1670039" y="1432808"/>
                  <a:pt x="1716416" y="1389028"/>
                </a:cubicBezTo>
                <a:cubicBezTo>
                  <a:pt x="1736451" y="1370106"/>
                  <a:pt x="1755372" y="1350071"/>
                  <a:pt x="1777262" y="1327439"/>
                </a:cubicBezTo>
                <a:cubicBezTo>
                  <a:pt x="1747210" y="1318906"/>
                  <a:pt x="1721981" y="1312228"/>
                  <a:pt x="1697123" y="1304807"/>
                </a:cubicBezTo>
                <a:cubicBezTo>
                  <a:pt x="1687476" y="1301839"/>
                  <a:pt x="1677459" y="1299242"/>
                  <a:pt x="1668925" y="1293677"/>
                </a:cubicBezTo>
                <a:cubicBezTo>
                  <a:pt x="1656311" y="1285885"/>
                  <a:pt x="1650004" y="1265480"/>
                  <a:pt x="1654456" y="1253236"/>
                </a:cubicBezTo>
                <a:cubicBezTo>
                  <a:pt x="1660392" y="1237282"/>
                  <a:pt x="1674120" y="1236540"/>
                  <a:pt x="1687476" y="1238024"/>
                </a:cubicBezTo>
                <a:cubicBezTo>
                  <a:pt x="1714561" y="1240992"/>
                  <a:pt x="1741645" y="1245445"/>
                  <a:pt x="1768729" y="1248784"/>
                </a:cubicBezTo>
                <a:cubicBezTo>
                  <a:pt x="1783941" y="1250639"/>
                  <a:pt x="1799152" y="1251381"/>
                  <a:pt x="1813993" y="1254349"/>
                </a:cubicBezTo>
                <a:cubicBezTo>
                  <a:pt x="1825494" y="1256575"/>
                  <a:pt x="1833657" y="1253236"/>
                  <a:pt x="1840706" y="1244703"/>
                </a:cubicBezTo>
                <a:cubicBezTo>
                  <a:pt x="1866306" y="1212795"/>
                  <a:pt x="1891906" y="1180888"/>
                  <a:pt x="1922330" y="1143415"/>
                </a:cubicBezTo>
                <a:cubicBezTo>
                  <a:pt x="1905634" y="1141189"/>
                  <a:pt x="1895988" y="1139334"/>
                  <a:pt x="1886712" y="1138963"/>
                </a:cubicBezTo>
                <a:cubicBezTo>
                  <a:pt x="1822897" y="1136737"/>
                  <a:pt x="1759454" y="1134882"/>
                  <a:pt x="1695639" y="1132656"/>
                </a:cubicBezTo>
                <a:cubicBezTo>
                  <a:pt x="1691558" y="1132656"/>
                  <a:pt x="1687476" y="1131914"/>
                  <a:pt x="1683766" y="1130800"/>
                </a:cubicBezTo>
                <a:cubicBezTo>
                  <a:pt x="1668184" y="1126348"/>
                  <a:pt x="1657424" y="1114105"/>
                  <a:pt x="1657053" y="1101119"/>
                </a:cubicBezTo>
                <a:cubicBezTo>
                  <a:pt x="1656682" y="1087763"/>
                  <a:pt x="1665586" y="1077003"/>
                  <a:pt x="1684879" y="1074406"/>
                </a:cubicBezTo>
                <a:cubicBezTo>
                  <a:pt x="1714561" y="1070325"/>
                  <a:pt x="1744984" y="1067728"/>
                  <a:pt x="1775036" y="1067357"/>
                </a:cubicBezTo>
                <a:cubicBezTo>
                  <a:pt x="1830318" y="1066244"/>
                  <a:pt x="1885970" y="1067357"/>
                  <a:pt x="1941252" y="1067357"/>
                </a:cubicBezTo>
                <a:cubicBezTo>
                  <a:pt x="1957576" y="1067357"/>
                  <a:pt x="1967965" y="1061420"/>
                  <a:pt x="1971675" y="1043983"/>
                </a:cubicBezTo>
                <a:cubicBezTo>
                  <a:pt x="1973530" y="1034336"/>
                  <a:pt x="1978724" y="1025061"/>
                  <a:pt x="1982063" y="1015414"/>
                </a:cubicBezTo>
                <a:cubicBezTo>
                  <a:pt x="1987257" y="999832"/>
                  <a:pt x="1992452" y="983878"/>
                  <a:pt x="1998759" y="963843"/>
                </a:cubicBezTo>
                <a:cubicBezTo>
                  <a:pt x="1963141" y="966069"/>
                  <a:pt x="1933089" y="969037"/>
                  <a:pt x="1903037" y="969408"/>
                </a:cubicBezTo>
                <a:cubicBezTo>
                  <a:pt x="1870758" y="970150"/>
                  <a:pt x="1838480" y="969779"/>
                  <a:pt x="1806202" y="967182"/>
                </a:cubicBezTo>
                <a:cubicBezTo>
                  <a:pt x="1787651" y="965698"/>
                  <a:pt x="1776520" y="950115"/>
                  <a:pt x="1777262" y="933791"/>
                </a:cubicBezTo>
                <a:cubicBezTo>
                  <a:pt x="1778375" y="915240"/>
                  <a:pt x="1793216" y="915982"/>
                  <a:pt x="1806202" y="913385"/>
                </a:cubicBezTo>
                <a:cubicBezTo>
                  <a:pt x="1849610" y="903738"/>
                  <a:pt x="1894503" y="910417"/>
                  <a:pt x="1937541" y="898173"/>
                </a:cubicBezTo>
                <a:cubicBezTo>
                  <a:pt x="1953866" y="893721"/>
                  <a:pt x="1971304" y="891495"/>
                  <a:pt x="1988371" y="890011"/>
                </a:cubicBezTo>
                <a:cubicBezTo>
                  <a:pt x="2016939" y="887785"/>
                  <a:pt x="2029182" y="880364"/>
                  <a:pt x="2035861" y="852909"/>
                </a:cubicBezTo>
                <a:cubicBezTo>
                  <a:pt x="2042539" y="827309"/>
                  <a:pt x="2045878" y="801338"/>
                  <a:pt x="2050330" y="775367"/>
                </a:cubicBezTo>
                <a:cubicBezTo>
                  <a:pt x="2055895" y="743459"/>
                  <a:pt x="2061832" y="711552"/>
                  <a:pt x="2066655" y="679644"/>
                </a:cubicBezTo>
                <a:cubicBezTo>
                  <a:pt x="2070736" y="651076"/>
                  <a:pt x="2074446" y="622508"/>
                  <a:pt x="2076301" y="593569"/>
                </a:cubicBezTo>
                <a:cubicBezTo>
                  <a:pt x="2077786" y="571679"/>
                  <a:pt x="2075188" y="549418"/>
                  <a:pt x="2075930" y="527157"/>
                </a:cubicBezTo>
                <a:cubicBezTo>
                  <a:pt x="2077043" y="481893"/>
                  <a:pt x="2082980" y="436258"/>
                  <a:pt x="2078899" y="391365"/>
                </a:cubicBezTo>
                <a:cubicBezTo>
                  <a:pt x="2072962" y="326808"/>
                  <a:pt x="2057380" y="263364"/>
                  <a:pt x="2027327" y="204743"/>
                </a:cubicBezTo>
                <a:cubicBezTo>
                  <a:pt x="2023988" y="198436"/>
                  <a:pt x="2019165" y="193242"/>
                  <a:pt x="2015084" y="187306"/>
                </a:cubicBezTo>
                <a:cubicBezTo>
                  <a:pt x="2005808" y="174320"/>
                  <a:pt x="1994307" y="168384"/>
                  <a:pt x="1978353" y="174691"/>
                </a:cubicBezTo>
                <a:cubicBezTo>
                  <a:pt x="1974643" y="176175"/>
                  <a:pt x="1969820" y="175062"/>
                  <a:pt x="1966481" y="176546"/>
                </a:cubicBezTo>
                <a:cubicBezTo>
                  <a:pt x="1938654" y="190645"/>
                  <a:pt x="1907860" y="201404"/>
                  <a:pt x="1883373" y="220326"/>
                </a:cubicBezTo>
                <a:cubicBezTo>
                  <a:pt x="1850723" y="245555"/>
                  <a:pt x="1820671" y="275236"/>
                  <a:pt x="1792845" y="306031"/>
                </a:cubicBezTo>
                <a:cubicBezTo>
                  <a:pt x="1746839" y="356860"/>
                  <a:pt x="1706398" y="412513"/>
                  <a:pt x="1674862" y="474101"/>
                </a:cubicBezTo>
                <a:cubicBezTo>
                  <a:pt x="1666328" y="490797"/>
                  <a:pt x="1656311" y="508977"/>
                  <a:pt x="1635163" y="513429"/>
                </a:cubicBezTo>
                <a:cubicBezTo>
                  <a:pt x="1607708" y="519365"/>
                  <a:pt x="1579511" y="526786"/>
                  <a:pt x="1551684" y="527528"/>
                </a:cubicBezTo>
                <a:cubicBezTo>
                  <a:pt x="1514212" y="528641"/>
                  <a:pt x="1476739" y="524931"/>
                  <a:pt x="1439266" y="522333"/>
                </a:cubicBezTo>
                <a:cubicBezTo>
                  <a:pt x="1404020" y="519736"/>
                  <a:pt x="1368773" y="516397"/>
                  <a:pt x="1333156" y="513058"/>
                </a:cubicBezTo>
                <a:cubicBezTo>
                  <a:pt x="1287892" y="508606"/>
                  <a:pt x="1242257" y="504896"/>
                  <a:pt x="1197364" y="499330"/>
                </a:cubicBezTo>
                <a:cubicBezTo>
                  <a:pt x="1166198" y="495249"/>
                  <a:pt x="1135033" y="491168"/>
                  <a:pt x="1104981" y="483006"/>
                </a:cubicBezTo>
                <a:cubicBezTo>
                  <a:pt x="1057120" y="470020"/>
                  <a:pt x="1010371" y="452582"/>
                  <a:pt x="962510" y="438855"/>
                </a:cubicBezTo>
                <a:cubicBezTo>
                  <a:pt x="898696" y="420675"/>
                  <a:pt x="855658" y="382460"/>
                  <a:pt x="839333" y="317161"/>
                </a:cubicBezTo>
                <a:cubicBezTo>
                  <a:pt x="825605" y="262993"/>
                  <a:pt x="813733" y="208454"/>
                  <a:pt x="799634" y="154656"/>
                </a:cubicBezTo>
                <a:cubicBezTo>
                  <a:pt x="792214" y="126088"/>
                  <a:pt x="781825" y="98633"/>
                  <a:pt x="772921" y="70435"/>
                </a:cubicBezTo>
                <a:cubicBezTo>
                  <a:pt x="768098" y="55224"/>
                  <a:pt x="757338" y="49287"/>
                  <a:pt x="742127" y="52998"/>
                </a:cubicBezTo>
                <a:cubicBezTo>
                  <a:pt x="733593" y="55224"/>
                  <a:pt x="723205" y="57079"/>
                  <a:pt x="717269" y="62644"/>
                </a:cubicBezTo>
                <a:cubicBezTo>
                  <a:pt x="700573" y="78598"/>
                  <a:pt x="683506" y="95293"/>
                  <a:pt x="670521" y="114215"/>
                </a:cubicBezTo>
                <a:cubicBezTo>
                  <a:pt x="650486" y="143155"/>
                  <a:pt x="633048" y="173949"/>
                  <a:pt x="615239" y="204743"/>
                </a:cubicBezTo>
                <a:cubicBezTo>
                  <a:pt x="582219" y="261880"/>
                  <a:pt x="554021" y="321614"/>
                  <a:pt x="541036" y="386541"/>
                </a:cubicBezTo>
                <a:cubicBezTo>
                  <a:pt x="522485" y="478925"/>
                  <a:pt x="499853" y="570566"/>
                  <a:pt x="495772" y="665175"/>
                </a:cubicBezTo>
                <a:cubicBezTo>
                  <a:pt x="495030" y="686323"/>
                  <a:pt x="495772" y="707471"/>
                  <a:pt x="495772" y="732700"/>
                </a:cubicBezTo>
                <a:cubicBezTo>
                  <a:pt x="515436" y="731587"/>
                  <a:pt x="533616" y="731958"/>
                  <a:pt x="551424" y="729732"/>
                </a:cubicBezTo>
                <a:cubicBezTo>
                  <a:pt x="566636" y="727877"/>
                  <a:pt x="579622" y="730474"/>
                  <a:pt x="591865" y="739007"/>
                </a:cubicBezTo>
                <a:cubicBezTo>
                  <a:pt x="604480" y="747540"/>
                  <a:pt x="607077" y="760155"/>
                  <a:pt x="604851" y="773883"/>
                </a:cubicBezTo>
                <a:cubicBezTo>
                  <a:pt x="602996" y="787610"/>
                  <a:pt x="592236" y="791320"/>
                  <a:pt x="580735" y="793546"/>
                </a:cubicBezTo>
                <a:cubicBezTo>
                  <a:pt x="573685" y="795031"/>
                  <a:pt x="566636" y="795031"/>
                  <a:pt x="559587" y="795773"/>
                </a:cubicBezTo>
                <a:cubicBezTo>
                  <a:pt x="538439" y="797628"/>
                  <a:pt x="517662" y="799483"/>
                  <a:pt x="492062" y="801709"/>
                </a:cubicBezTo>
                <a:cubicBezTo>
                  <a:pt x="496143" y="830648"/>
                  <a:pt x="499853" y="856990"/>
                  <a:pt x="503934" y="884075"/>
                </a:cubicBezTo>
                <a:cubicBezTo>
                  <a:pt x="510983" y="883333"/>
                  <a:pt x="513952" y="882961"/>
                  <a:pt x="516549" y="882590"/>
                </a:cubicBezTo>
                <a:cubicBezTo>
                  <a:pt x="543633" y="881106"/>
                  <a:pt x="570717" y="878509"/>
                  <a:pt x="598172" y="878138"/>
                </a:cubicBezTo>
                <a:cubicBezTo>
                  <a:pt x="610045" y="877767"/>
                  <a:pt x="619320" y="885559"/>
                  <a:pt x="621546" y="898173"/>
                </a:cubicBezTo>
                <a:cubicBezTo>
                  <a:pt x="623772" y="911530"/>
                  <a:pt x="613755" y="915982"/>
                  <a:pt x="603738" y="918950"/>
                </a:cubicBezTo>
                <a:cubicBezTo>
                  <a:pt x="581477" y="925628"/>
                  <a:pt x="559216" y="932307"/>
                  <a:pt x="536584" y="937501"/>
                </a:cubicBezTo>
                <a:cubicBezTo>
                  <a:pt x="518775" y="941582"/>
                  <a:pt x="515807" y="944179"/>
                  <a:pt x="520259" y="961988"/>
                </a:cubicBezTo>
                <a:cubicBezTo>
                  <a:pt x="524711" y="985362"/>
                  <a:pt x="531389" y="1007623"/>
                  <a:pt x="538439" y="1033965"/>
                </a:cubicBezTo>
                <a:close/>
                <a:moveTo>
                  <a:pt x="1199961" y="813210"/>
                </a:moveTo>
                <a:cubicBezTo>
                  <a:pt x="1168053" y="798370"/>
                  <a:pt x="1161746" y="768317"/>
                  <a:pt x="1155068" y="740120"/>
                </a:cubicBezTo>
                <a:cubicBezTo>
                  <a:pt x="1144679" y="695598"/>
                  <a:pt x="1176216" y="644769"/>
                  <a:pt x="1227787" y="645882"/>
                </a:cubicBezTo>
                <a:cubicBezTo>
                  <a:pt x="1256355" y="646253"/>
                  <a:pt x="1284553" y="646253"/>
                  <a:pt x="1310524" y="661094"/>
                </a:cubicBezTo>
                <a:cubicBezTo>
                  <a:pt x="1337237" y="676676"/>
                  <a:pt x="1352449" y="708213"/>
                  <a:pt x="1346883" y="737894"/>
                </a:cubicBezTo>
                <a:cubicBezTo>
                  <a:pt x="1341318" y="767946"/>
                  <a:pt x="1330930" y="795031"/>
                  <a:pt x="1303103" y="810984"/>
                </a:cubicBezTo>
                <a:cubicBezTo>
                  <a:pt x="1289376" y="818776"/>
                  <a:pt x="1273793" y="823599"/>
                  <a:pt x="1260066" y="829164"/>
                </a:cubicBezTo>
                <a:cubicBezTo>
                  <a:pt x="1261921" y="846973"/>
                  <a:pt x="1264518" y="862927"/>
                  <a:pt x="1264518" y="878509"/>
                </a:cubicBezTo>
                <a:cubicBezTo>
                  <a:pt x="1264889" y="909304"/>
                  <a:pt x="1268228" y="938985"/>
                  <a:pt x="1278245" y="968295"/>
                </a:cubicBezTo>
                <a:cubicBezTo>
                  <a:pt x="1300877" y="1033965"/>
                  <a:pt x="1362837" y="1065502"/>
                  <a:pt x="1419232" y="1032481"/>
                </a:cubicBezTo>
                <a:cubicBezTo>
                  <a:pt x="1427023" y="1028029"/>
                  <a:pt x="1435556" y="1023948"/>
                  <a:pt x="1440008" y="1032852"/>
                </a:cubicBezTo>
                <a:cubicBezTo>
                  <a:pt x="1442606" y="1038417"/>
                  <a:pt x="1440750" y="1049548"/>
                  <a:pt x="1436669" y="1054742"/>
                </a:cubicBezTo>
                <a:cubicBezTo>
                  <a:pt x="1422200" y="1073664"/>
                  <a:pt x="1401052" y="1081455"/>
                  <a:pt x="1378420" y="1084423"/>
                </a:cubicBezTo>
                <a:cubicBezTo>
                  <a:pt x="1348738" y="1088505"/>
                  <a:pt x="1319799" y="1083681"/>
                  <a:pt x="1291973" y="1072551"/>
                </a:cubicBezTo>
                <a:cubicBezTo>
                  <a:pt x="1257839" y="1058823"/>
                  <a:pt x="1238918" y="1029884"/>
                  <a:pt x="1222222" y="999461"/>
                </a:cubicBezTo>
                <a:cubicBezTo>
                  <a:pt x="1218141" y="992040"/>
                  <a:pt x="1215915" y="983507"/>
                  <a:pt x="1211091" y="970892"/>
                </a:cubicBezTo>
                <a:cubicBezTo>
                  <a:pt x="1198477" y="988701"/>
                  <a:pt x="1189572" y="1003171"/>
                  <a:pt x="1178442" y="1015785"/>
                </a:cubicBezTo>
                <a:cubicBezTo>
                  <a:pt x="1162488" y="1033594"/>
                  <a:pt x="1145422" y="1050290"/>
                  <a:pt x="1127984" y="1066986"/>
                </a:cubicBezTo>
                <a:cubicBezTo>
                  <a:pt x="1098302" y="1095554"/>
                  <a:pt x="1054151" y="1099264"/>
                  <a:pt x="1018534" y="1077745"/>
                </a:cubicBezTo>
                <a:cubicBezTo>
                  <a:pt x="970673" y="1049177"/>
                  <a:pt x="957316" y="1004655"/>
                  <a:pt x="959542" y="953084"/>
                </a:cubicBezTo>
                <a:cubicBezTo>
                  <a:pt x="959913" y="942695"/>
                  <a:pt x="962139" y="931936"/>
                  <a:pt x="974754" y="929710"/>
                </a:cubicBezTo>
                <a:cubicBezTo>
                  <a:pt x="986997" y="927483"/>
                  <a:pt x="997757" y="931936"/>
                  <a:pt x="1002951" y="943066"/>
                </a:cubicBezTo>
                <a:cubicBezTo>
                  <a:pt x="1011114" y="960504"/>
                  <a:pt x="1017050" y="978684"/>
                  <a:pt x="1024099" y="996864"/>
                </a:cubicBezTo>
                <a:cubicBezTo>
                  <a:pt x="1027067" y="1004284"/>
                  <a:pt x="1028922" y="1012446"/>
                  <a:pt x="1032632" y="1019495"/>
                </a:cubicBezTo>
                <a:cubicBezTo>
                  <a:pt x="1038198" y="1030255"/>
                  <a:pt x="1047473" y="1032852"/>
                  <a:pt x="1058604" y="1028400"/>
                </a:cubicBezTo>
                <a:cubicBezTo>
                  <a:pt x="1074186" y="1021722"/>
                  <a:pt x="1087914" y="1015785"/>
                  <a:pt x="1099786" y="1000203"/>
                </a:cubicBezTo>
                <a:cubicBezTo>
                  <a:pt x="1120192" y="974232"/>
                  <a:pt x="1140969" y="949002"/>
                  <a:pt x="1158778" y="920805"/>
                </a:cubicBezTo>
                <a:cubicBezTo>
                  <a:pt x="1178813" y="888898"/>
                  <a:pt x="1189572" y="853280"/>
                  <a:pt x="1199961" y="813210"/>
                </a:cubicBezTo>
                <a:close/>
                <a:moveTo>
                  <a:pt x="1209236" y="734184"/>
                </a:moveTo>
                <a:cubicBezTo>
                  <a:pt x="1207752" y="769059"/>
                  <a:pt x="1227787" y="782045"/>
                  <a:pt x="1259695" y="769059"/>
                </a:cubicBezTo>
                <a:cubicBezTo>
                  <a:pt x="1278245" y="761639"/>
                  <a:pt x="1288634" y="746798"/>
                  <a:pt x="1297167" y="730845"/>
                </a:cubicBezTo>
                <a:cubicBezTo>
                  <a:pt x="1305329" y="716375"/>
                  <a:pt x="1301248" y="698195"/>
                  <a:pt x="1290489" y="692630"/>
                </a:cubicBezTo>
                <a:cubicBezTo>
                  <a:pt x="1271567" y="682613"/>
                  <a:pt x="1252274" y="681129"/>
                  <a:pt x="1232239" y="691146"/>
                </a:cubicBezTo>
                <a:cubicBezTo>
                  <a:pt x="1214060" y="700421"/>
                  <a:pt x="1209607" y="716004"/>
                  <a:pt x="1209236" y="734184"/>
                </a:cubicBezTo>
                <a:close/>
                <a:moveTo>
                  <a:pt x="947299" y="780932"/>
                </a:moveTo>
                <a:cubicBezTo>
                  <a:pt x="991079" y="768317"/>
                  <a:pt x="1009258" y="728619"/>
                  <a:pt x="1034859" y="697082"/>
                </a:cubicBezTo>
                <a:cubicBezTo>
                  <a:pt x="1037456" y="693743"/>
                  <a:pt x="1037456" y="687436"/>
                  <a:pt x="1037456" y="682242"/>
                </a:cubicBezTo>
                <a:cubicBezTo>
                  <a:pt x="1037827" y="661465"/>
                  <a:pt x="1025212" y="648108"/>
                  <a:pt x="1005177" y="652931"/>
                </a:cubicBezTo>
                <a:cubicBezTo>
                  <a:pt x="991450" y="656270"/>
                  <a:pt x="975867" y="664062"/>
                  <a:pt x="966963" y="674821"/>
                </a:cubicBezTo>
                <a:cubicBezTo>
                  <a:pt x="946557" y="699308"/>
                  <a:pt x="920215" y="709326"/>
                  <a:pt x="890904" y="714149"/>
                </a:cubicBezTo>
                <a:cubicBezTo>
                  <a:pt x="856029" y="719714"/>
                  <a:pt x="835994" y="708213"/>
                  <a:pt x="821153" y="675934"/>
                </a:cubicBezTo>
                <a:cubicBezTo>
                  <a:pt x="814475" y="661094"/>
                  <a:pt x="807797" y="645882"/>
                  <a:pt x="798150" y="633267"/>
                </a:cubicBezTo>
                <a:cubicBezTo>
                  <a:pt x="792956" y="626589"/>
                  <a:pt x="780341" y="622508"/>
                  <a:pt x="771808" y="623621"/>
                </a:cubicBezTo>
                <a:cubicBezTo>
                  <a:pt x="766614" y="624363"/>
                  <a:pt x="759564" y="636236"/>
                  <a:pt x="758451" y="643656"/>
                </a:cubicBezTo>
                <a:cubicBezTo>
                  <a:pt x="753628" y="681129"/>
                  <a:pt x="764017" y="713407"/>
                  <a:pt x="792585" y="739749"/>
                </a:cubicBezTo>
                <a:cubicBezTo>
                  <a:pt x="827460" y="771657"/>
                  <a:pt x="868272" y="785755"/>
                  <a:pt x="915391" y="787239"/>
                </a:cubicBezTo>
                <a:cubicBezTo>
                  <a:pt x="925780" y="785013"/>
                  <a:pt x="936539" y="783900"/>
                  <a:pt x="947299" y="780932"/>
                </a:cubicBezTo>
                <a:close/>
                <a:moveTo>
                  <a:pt x="1486386" y="766091"/>
                </a:moveTo>
                <a:cubicBezTo>
                  <a:pt x="1492322" y="794289"/>
                  <a:pt x="1507904" y="817663"/>
                  <a:pt x="1525342" y="840666"/>
                </a:cubicBezTo>
                <a:cubicBezTo>
                  <a:pt x="1556879" y="882219"/>
                  <a:pt x="1621806" y="908933"/>
                  <a:pt x="1683024" y="876283"/>
                </a:cubicBezTo>
                <a:cubicBezTo>
                  <a:pt x="1704172" y="865153"/>
                  <a:pt x="1727175" y="853651"/>
                  <a:pt x="1736451" y="829164"/>
                </a:cubicBezTo>
                <a:cubicBezTo>
                  <a:pt x="1739419" y="821744"/>
                  <a:pt x="1739790" y="810613"/>
                  <a:pt x="1736451" y="804306"/>
                </a:cubicBezTo>
                <a:cubicBezTo>
                  <a:pt x="1730885" y="794289"/>
                  <a:pt x="1719384" y="795402"/>
                  <a:pt x="1709366" y="799854"/>
                </a:cubicBezTo>
                <a:cubicBezTo>
                  <a:pt x="1701204" y="803564"/>
                  <a:pt x="1693413" y="808387"/>
                  <a:pt x="1684879" y="811726"/>
                </a:cubicBezTo>
                <a:cubicBezTo>
                  <a:pt x="1671894" y="816550"/>
                  <a:pt x="1658537" y="821744"/>
                  <a:pt x="1644809" y="825083"/>
                </a:cubicBezTo>
                <a:cubicBezTo>
                  <a:pt x="1588786" y="837697"/>
                  <a:pt x="1576913" y="832132"/>
                  <a:pt x="1548345" y="783158"/>
                </a:cubicBezTo>
                <a:cubicBezTo>
                  <a:pt x="1538699" y="766462"/>
                  <a:pt x="1529423" y="749767"/>
                  <a:pt x="1519035" y="733442"/>
                </a:cubicBezTo>
                <a:cubicBezTo>
                  <a:pt x="1512357" y="722682"/>
                  <a:pt x="1502710" y="715262"/>
                  <a:pt x="1482304" y="722311"/>
                </a:cubicBezTo>
                <a:cubicBezTo>
                  <a:pt x="1483788" y="736781"/>
                  <a:pt x="1483417" y="751993"/>
                  <a:pt x="1486386" y="76609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24"/>
          <p:cNvSpPr/>
          <p:nvPr/>
        </p:nvSpPr>
        <p:spPr>
          <a:xfrm>
            <a:off x="1384547" y="3410971"/>
            <a:ext cx="545632" cy="714383"/>
          </a:xfrm>
          <a:custGeom>
            <a:rect b="b" l="l" r="r" t="t"/>
            <a:pathLst>
              <a:path extrusionOk="0" h="1428766" w="1091264">
                <a:moveTo>
                  <a:pt x="402391" y="1136477"/>
                </a:moveTo>
                <a:cubicBezTo>
                  <a:pt x="413612" y="1077568"/>
                  <a:pt x="422485" y="1021787"/>
                  <a:pt x="434750" y="966788"/>
                </a:cubicBezTo>
                <a:cubicBezTo>
                  <a:pt x="446753" y="911789"/>
                  <a:pt x="461889" y="857833"/>
                  <a:pt x="476241" y="801791"/>
                </a:cubicBezTo>
                <a:cubicBezTo>
                  <a:pt x="472588" y="799706"/>
                  <a:pt x="468674" y="796578"/>
                  <a:pt x="464498" y="795014"/>
                </a:cubicBezTo>
                <a:cubicBezTo>
                  <a:pt x="412829" y="777289"/>
                  <a:pt x="370294" y="746271"/>
                  <a:pt x="330629" y="709257"/>
                </a:cubicBezTo>
                <a:cubicBezTo>
                  <a:pt x="299314" y="680063"/>
                  <a:pt x="273219" y="647220"/>
                  <a:pt x="251821" y="611249"/>
                </a:cubicBezTo>
                <a:cubicBezTo>
                  <a:pt x="235381" y="583619"/>
                  <a:pt x="222855" y="553383"/>
                  <a:pt x="211373" y="523146"/>
                </a:cubicBezTo>
                <a:cubicBezTo>
                  <a:pt x="194411" y="478313"/>
                  <a:pt x="181885" y="432176"/>
                  <a:pt x="181102" y="383954"/>
                </a:cubicBezTo>
                <a:cubicBezTo>
                  <a:pt x="180841" y="355021"/>
                  <a:pt x="181102" y="325827"/>
                  <a:pt x="183190" y="296894"/>
                </a:cubicBezTo>
                <a:cubicBezTo>
                  <a:pt x="187365" y="241113"/>
                  <a:pt x="201457" y="187157"/>
                  <a:pt x="217114" y="133722"/>
                </a:cubicBezTo>
                <a:cubicBezTo>
                  <a:pt x="222333" y="115215"/>
                  <a:pt x="223377" y="95665"/>
                  <a:pt x="229118" y="77419"/>
                </a:cubicBezTo>
                <a:cubicBezTo>
                  <a:pt x="232771" y="65950"/>
                  <a:pt x="241643" y="56306"/>
                  <a:pt x="250255" y="42752"/>
                </a:cubicBezTo>
                <a:cubicBezTo>
                  <a:pt x="258084" y="50832"/>
                  <a:pt x="266434" y="55263"/>
                  <a:pt x="266695" y="60476"/>
                </a:cubicBezTo>
                <a:cubicBezTo>
                  <a:pt x="268000" y="83154"/>
                  <a:pt x="282613" y="99315"/>
                  <a:pt x="293051" y="117039"/>
                </a:cubicBezTo>
                <a:cubicBezTo>
                  <a:pt x="306621" y="139717"/>
                  <a:pt x="323061" y="160830"/>
                  <a:pt x="339762" y="181422"/>
                </a:cubicBezTo>
                <a:cubicBezTo>
                  <a:pt x="352288" y="197062"/>
                  <a:pt x="354898" y="195237"/>
                  <a:pt x="371077" y="184029"/>
                </a:cubicBezTo>
                <a:cubicBezTo>
                  <a:pt x="393519" y="168389"/>
                  <a:pt x="417266" y="154835"/>
                  <a:pt x="440751" y="140499"/>
                </a:cubicBezTo>
                <a:cubicBezTo>
                  <a:pt x="472588" y="121210"/>
                  <a:pt x="504424" y="102703"/>
                  <a:pt x="536000" y="83154"/>
                </a:cubicBezTo>
                <a:cubicBezTo>
                  <a:pt x="579318" y="56306"/>
                  <a:pt x="622115" y="28676"/>
                  <a:pt x="665694" y="2871"/>
                </a:cubicBezTo>
                <a:cubicBezTo>
                  <a:pt x="672479" y="-1300"/>
                  <a:pt x="685004" y="-518"/>
                  <a:pt x="692833" y="2610"/>
                </a:cubicBezTo>
                <a:cubicBezTo>
                  <a:pt x="707707" y="8866"/>
                  <a:pt x="718146" y="20596"/>
                  <a:pt x="727018" y="35453"/>
                </a:cubicBezTo>
                <a:cubicBezTo>
                  <a:pt x="748155" y="71424"/>
                  <a:pt x="751287" y="112087"/>
                  <a:pt x="759376" y="151186"/>
                </a:cubicBezTo>
                <a:cubicBezTo>
                  <a:pt x="765900" y="182726"/>
                  <a:pt x="769554" y="215047"/>
                  <a:pt x="774512" y="248412"/>
                </a:cubicBezTo>
                <a:cubicBezTo>
                  <a:pt x="779992" y="248412"/>
                  <a:pt x="785994" y="250236"/>
                  <a:pt x="789125" y="248151"/>
                </a:cubicBezTo>
                <a:cubicBezTo>
                  <a:pt x="808697" y="235118"/>
                  <a:pt x="832965" y="233815"/>
                  <a:pt x="852798" y="220260"/>
                </a:cubicBezTo>
                <a:cubicBezTo>
                  <a:pt x="871065" y="207488"/>
                  <a:pt x="893246" y="200711"/>
                  <a:pt x="913861" y="191067"/>
                </a:cubicBezTo>
                <a:cubicBezTo>
                  <a:pt x="947263" y="175166"/>
                  <a:pt x="980665" y="158745"/>
                  <a:pt x="1014329" y="142845"/>
                </a:cubicBezTo>
                <a:cubicBezTo>
                  <a:pt x="1024506" y="137892"/>
                  <a:pt x="1034683" y="132679"/>
                  <a:pt x="1045382" y="129551"/>
                </a:cubicBezTo>
                <a:cubicBezTo>
                  <a:pt x="1072260" y="121471"/>
                  <a:pt x="1093659" y="139717"/>
                  <a:pt x="1091049" y="167868"/>
                </a:cubicBezTo>
                <a:cubicBezTo>
                  <a:pt x="1090527" y="173342"/>
                  <a:pt x="1088961" y="179076"/>
                  <a:pt x="1087396" y="184289"/>
                </a:cubicBezTo>
                <a:cubicBezTo>
                  <a:pt x="1063127" y="261184"/>
                  <a:pt x="1039380" y="338600"/>
                  <a:pt x="1014068" y="415233"/>
                </a:cubicBezTo>
                <a:cubicBezTo>
                  <a:pt x="1000759" y="455896"/>
                  <a:pt x="981448" y="494213"/>
                  <a:pt x="960050" y="531487"/>
                </a:cubicBezTo>
                <a:cubicBezTo>
                  <a:pt x="949873" y="548952"/>
                  <a:pt x="941522" y="567458"/>
                  <a:pt x="930562" y="584401"/>
                </a:cubicBezTo>
                <a:cubicBezTo>
                  <a:pt x="914644" y="608382"/>
                  <a:pt x="897421" y="631581"/>
                  <a:pt x="880198" y="654779"/>
                </a:cubicBezTo>
                <a:cubicBezTo>
                  <a:pt x="866368" y="673547"/>
                  <a:pt x="852015" y="692053"/>
                  <a:pt x="837402" y="710039"/>
                </a:cubicBezTo>
                <a:cubicBezTo>
                  <a:pt x="831400" y="717337"/>
                  <a:pt x="823832" y="723333"/>
                  <a:pt x="816786" y="729588"/>
                </a:cubicBezTo>
                <a:cubicBezTo>
                  <a:pt x="813133" y="732716"/>
                  <a:pt x="807914" y="734280"/>
                  <a:pt x="805043" y="737930"/>
                </a:cubicBezTo>
                <a:cubicBezTo>
                  <a:pt x="771902" y="777289"/>
                  <a:pt x="725713" y="790061"/>
                  <a:pt x="678742" y="803616"/>
                </a:cubicBezTo>
                <a:cubicBezTo>
                  <a:pt x="638816" y="815085"/>
                  <a:pt x="599151" y="816649"/>
                  <a:pt x="558442" y="813781"/>
                </a:cubicBezTo>
                <a:cubicBezTo>
                  <a:pt x="546699" y="812999"/>
                  <a:pt x="534956" y="810914"/>
                  <a:pt x="521125" y="808829"/>
                </a:cubicBezTo>
                <a:cubicBezTo>
                  <a:pt x="519299" y="822904"/>
                  <a:pt x="518255" y="834895"/>
                  <a:pt x="516167" y="846624"/>
                </a:cubicBezTo>
                <a:cubicBezTo>
                  <a:pt x="510165" y="882335"/>
                  <a:pt x="504163" y="918045"/>
                  <a:pt x="497900" y="954016"/>
                </a:cubicBezTo>
                <a:cubicBezTo>
                  <a:pt x="491116" y="993897"/>
                  <a:pt x="484070" y="1033778"/>
                  <a:pt x="477285" y="1073398"/>
                </a:cubicBezTo>
                <a:cubicBezTo>
                  <a:pt x="468674" y="1123444"/>
                  <a:pt x="458496" y="1173491"/>
                  <a:pt x="451712" y="1223798"/>
                </a:cubicBezTo>
                <a:cubicBezTo>
                  <a:pt x="443883" y="1282968"/>
                  <a:pt x="437098" y="1342398"/>
                  <a:pt x="433184" y="1402089"/>
                </a:cubicBezTo>
                <a:cubicBezTo>
                  <a:pt x="431618" y="1426330"/>
                  <a:pt x="411786" y="1434932"/>
                  <a:pt x="394824" y="1424245"/>
                </a:cubicBezTo>
                <a:cubicBezTo>
                  <a:pt x="361421" y="1403132"/>
                  <a:pt x="322800" y="1391402"/>
                  <a:pt x="292530" y="1364293"/>
                </a:cubicBezTo>
                <a:cubicBezTo>
                  <a:pt x="273480" y="1347090"/>
                  <a:pt x="251038" y="1333796"/>
                  <a:pt x="230944" y="1317375"/>
                </a:cubicBezTo>
                <a:cubicBezTo>
                  <a:pt x="188148" y="1282186"/>
                  <a:pt x="151353" y="1241784"/>
                  <a:pt x="121344" y="1194865"/>
                </a:cubicBezTo>
                <a:cubicBezTo>
                  <a:pt x="102294" y="1164889"/>
                  <a:pt x="79591" y="1136999"/>
                  <a:pt x="60541" y="1107023"/>
                </a:cubicBezTo>
                <a:cubicBezTo>
                  <a:pt x="27661" y="1055412"/>
                  <a:pt x="9916" y="998328"/>
                  <a:pt x="4436" y="938116"/>
                </a:cubicBezTo>
                <a:cubicBezTo>
                  <a:pt x="1305" y="904491"/>
                  <a:pt x="0" y="870344"/>
                  <a:pt x="0" y="836459"/>
                </a:cubicBezTo>
                <a:cubicBezTo>
                  <a:pt x="0" y="813260"/>
                  <a:pt x="6524" y="790322"/>
                  <a:pt x="24530" y="774943"/>
                </a:cubicBezTo>
                <a:cubicBezTo>
                  <a:pt x="48537" y="754351"/>
                  <a:pt x="77503" y="738451"/>
                  <a:pt x="109601" y="754090"/>
                </a:cubicBezTo>
                <a:cubicBezTo>
                  <a:pt x="137784" y="767645"/>
                  <a:pt x="163618" y="782502"/>
                  <a:pt x="183973" y="807265"/>
                </a:cubicBezTo>
                <a:cubicBezTo>
                  <a:pt x="194672" y="820298"/>
                  <a:pt x="210068" y="829160"/>
                  <a:pt x="220767" y="842193"/>
                </a:cubicBezTo>
                <a:cubicBezTo>
                  <a:pt x="241643" y="867738"/>
                  <a:pt x="260432" y="895107"/>
                  <a:pt x="280787" y="921434"/>
                </a:cubicBezTo>
                <a:cubicBezTo>
                  <a:pt x="291747" y="935509"/>
                  <a:pt x="304012" y="948542"/>
                  <a:pt x="314711" y="962618"/>
                </a:cubicBezTo>
                <a:cubicBezTo>
                  <a:pt x="353071" y="1012404"/>
                  <a:pt x="383602" y="1066099"/>
                  <a:pt x="395345" y="1128918"/>
                </a:cubicBezTo>
                <a:cubicBezTo>
                  <a:pt x="395606" y="1129700"/>
                  <a:pt x="397433" y="1130743"/>
                  <a:pt x="402391" y="1136477"/>
                </a:cubicBezTo>
                <a:close/>
                <a:moveTo>
                  <a:pt x="688658" y="65429"/>
                </a:moveTo>
                <a:cubicBezTo>
                  <a:pt x="672740" y="77419"/>
                  <a:pt x="660214" y="88628"/>
                  <a:pt x="645861" y="97490"/>
                </a:cubicBezTo>
                <a:cubicBezTo>
                  <a:pt x="612981" y="117561"/>
                  <a:pt x="579318" y="136589"/>
                  <a:pt x="546177" y="155878"/>
                </a:cubicBezTo>
                <a:cubicBezTo>
                  <a:pt x="490072" y="188721"/>
                  <a:pt x="433967" y="221824"/>
                  <a:pt x="377862" y="254407"/>
                </a:cubicBezTo>
                <a:cubicBezTo>
                  <a:pt x="363770" y="262748"/>
                  <a:pt x="347330" y="261184"/>
                  <a:pt x="335326" y="248672"/>
                </a:cubicBezTo>
                <a:cubicBezTo>
                  <a:pt x="317059" y="229384"/>
                  <a:pt x="300358" y="208531"/>
                  <a:pt x="283657" y="187939"/>
                </a:cubicBezTo>
                <a:cubicBezTo>
                  <a:pt x="274785" y="176991"/>
                  <a:pt x="267739" y="164740"/>
                  <a:pt x="257301" y="149622"/>
                </a:cubicBezTo>
                <a:cubicBezTo>
                  <a:pt x="252604" y="179858"/>
                  <a:pt x="248167" y="205403"/>
                  <a:pt x="244775" y="230947"/>
                </a:cubicBezTo>
                <a:cubicBezTo>
                  <a:pt x="240600" y="262227"/>
                  <a:pt x="235120" y="293245"/>
                  <a:pt x="233293" y="324524"/>
                </a:cubicBezTo>
                <a:cubicBezTo>
                  <a:pt x="229118" y="398551"/>
                  <a:pt x="244775" y="468929"/>
                  <a:pt x="274002" y="536961"/>
                </a:cubicBezTo>
                <a:cubicBezTo>
                  <a:pt x="300619" y="599259"/>
                  <a:pt x="338718" y="651912"/>
                  <a:pt x="392214" y="693878"/>
                </a:cubicBezTo>
                <a:cubicBezTo>
                  <a:pt x="424572" y="719162"/>
                  <a:pt x="460062" y="737147"/>
                  <a:pt x="500510" y="745489"/>
                </a:cubicBezTo>
                <a:cubicBezTo>
                  <a:pt x="552701" y="756436"/>
                  <a:pt x="603848" y="752266"/>
                  <a:pt x="656300" y="743664"/>
                </a:cubicBezTo>
                <a:cubicBezTo>
                  <a:pt x="698574" y="736887"/>
                  <a:pt x="727801" y="707693"/>
                  <a:pt x="764856" y="693096"/>
                </a:cubicBezTo>
                <a:cubicBezTo>
                  <a:pt x="766161" y="692575"/>
                  <a:pt x="767205" y="691011"/>
                  <a:pt x="768249" y="689708"/>
                </a:cubicBezTo>
                <a:cubicBezTo>
                  <a:pt x="779992" y="675632"/>
                  <a:pt x="791735" y="661556"/>
                  <a:pt x="803217" y="646959"/>
                </a:cubicBezTo>
                <a:cubicBezTo>
                  <a:pt x="825398" y="618287"/>
                  <a:pt x="849145" y="590657"/>
                  <a:pt x="868716" y="560421"/>
                </a:cubicBezTo>
                <a:cubicBezTo>
                  <a:pt x="892724" y="523146"/>
                  <a:pt x="913600" y="483787"/>
                  <a:pt x="934738" y="444688"/>
                </a:cubicBezTo>
                <a:cubicBezTo>
                  <a:pt x="945437" y="425139"/>
                  <a:pt x="955875" y="404807"/>
                  <a:pt x="963964" y="383954"/>
                </a:cubicBezTo>
                <a:cubicBezTo>
                  <a:pt x="977534" y="349547"/>
                  <a:pt x="989538" y="314358"/>
                  <a:pt x="1001803" y="279430"/>
                </a:cubicBezTo>
                <a:cubicBezTo>
                  <a:pt x="1008327" y="261184"/>
                  <a:pt x="1014329" y="242677"/>
                  <a:pt x="1021374" y="221042"/>
                </a:cubicBezTo>
                <a:cubicBezTo>
                  <a:pt x="991104" y="235118"/>
                  <a:pt x="965008" y="247630"/>
                  <a:pt x="938391" y="259620"/>
                </a:cubicBezTo>
                <a:cubicBezTo>
                  <a:pt x="919341" y="268222"/>
                  <a:pt x="900553" y="278387"/>
                  <a:pt x="880459" y="283861"/>
                </a:cubicBezTo>
                <a:cubicBezTo>
                  <a:pt x="854364" y="290638"/>
                  <a:pt x="831922" y="304714"/>
                  <a:pt x="807392" y="314098"/>
                </a:cubicBezTo>
                <a:cubicBezTo>
                  <a:pt x="796693" y="318008"/>
                  <a:pt x="786516" y="322699"/>
                  <a:pt x="775556" y="325827"/>
                </a:cubicBezTo>
                <a:cubicBezTo>
                  <a:pt x="757028" y="330780"/>
                  <a:pt x="746329" y="326609"/>
                  <a:pt x="737717" y="309145"/>
                </a:cubicBezTo>
                <a:cubicBezTo>
                  <a:pt x="732237" y="298458"/>
                  <a:pt x="727540" y="286729"/>
                  <a:pt x="725974" y="274999"/>
                </a:cubicBezTo>
                <a:cubicBezTo>
                  <a:pt x="718928" y="222867"/>
                  <a:pt x="712405" y="170735"/>
                  <a:pt x="706925" y="118603"/>
                </a:cubicBezTo>
                <a:cubicBezTo>
                  <a:pt x="704837" y="100618"/>
                  <a:pt x="699618" y="84457"/>
                  <a:pt x="688658" y="65429"/>
                </a:cubicBezTo>
                <a:close/>
                <a:moveTo>
                  <a:pt x="314972" y="1317896"/>
                </a:moveTo>
                <a:cubicBezTo>
                  <a:pt x="313667" y="1315029"/>
                  <a:pt x="312884" y="1311901"/>
                  <a:pt x="311057" y="1309816"/>
                </a:cubicBezTo>
                <a:cubicBezTo>
                  <a:pt x="275568" y="1266807"/>
                  <a:pt x="252865" y="1216500"/>
                  <a:pt x="228857" y="1167235"/>
                </a:cubicBezTo>
                <a:cubicBezTo>
                  <a:pt x="191279" y="1091123"/>
                  <a:pt x="157616" y="1013186"/>
                  <a:pt x="121605" y="936291"/>
                </a:cubicBezTo>
                <a:cubicBezTo>
                  <a:pt x="106208" y="903448"/>
                  <a:pt x="89246" y="871387"/>
                  <a:pt x="72545" y="839326"/>
                </a:cubicBezTo>
                <a:cubicBezTo>
                  <a:pt x="69936" y="834113"/>
                  <a:pt x="64978" y="830203"/>
                  <a:pt x="59758" y="824468"/>
                </a:cubicBezTo>
                <a:cubicBezTo>
                  <a:pt x="50886" y="843496"/>
                  <a:pt x="45928" y="860179"/>
                  <a:pt x="47494" y="878685"/>
                </a:cubicBezTo>
                <a:cubicBezTo>
                  <a:pt x="49059" y="895628"/>
                  <a:pt x="50103" y="912571"/>
                  <a:pt x="52713" y="929253"/>
                </a:cubicBezTo>
                <a:cubicBezTo>
                  <a:pt x="61063" y="980342"/>
                  <a:pt x="70980" y="1031171"/>
                  <a:pt x="98119" y="1076526"/>
                </a:cubicBezTo>
                <a:cubicBezTo>
                  <a:pt x="118473" y="1110411"/>
                  <a:pt x="139871" y="1143515"/>
                  <a:pt x="162574" y="1175837"/>
                </a:cubicBezTo>
                <a:cubicBezTo>
                  <a:pt x="178754" y="1198775"/>
                  <a:pt x="199108" y="1219106"/>
                  <a:pt x="215548" y="1242044"/>
                </a:cubicBezTo>
                <a:cubicBezTo>
                  <a:pt x="241122" y="1277233"/>
                  <a:pt x="276350" y="1298607"/>
                  <a:pt x="314972" y="1317896"/>
                </a:cubicBezTo>
                <a:close/>
                <a:moveTo>
                  <a:pt x="98902" y="799184"/>
                </a:moveTo>
                <a:cubicBezTo>
                  <a:pt x="97597" y="801009"/>
                  <a:pt x="96553" y="802834"/>
                  <a:pt x="95248" y="804658"/>
                </a:cubicBezTo>
                <a:cubicBezTo>
                  <a:pt x="116125" y="838023"/>
                  <a:pt x="138567" y="870605"/>
                  <a:pt x="157616" y="905273"/>
                </a:cubicBezTo>
                <a:cubicBezTo>
                  <a:pt x="181363" y="948281"/>
                  <a:pt x="202239" y="993115"/>
                  <a:pt x="224421" y="1037166"/>
                </a:cubicBezTo>
                <a:cubicBezTo>
                  <a:pt x="249994" y="1087473"/>
                  <a:pt x="274785" y="1138302"/>
                  <a:pt x="301924" y="1188088"/>
                </a:cubicBezTo>
                <a:cubicBezTo>
                  <a:pt x="317581" y="1216760"/>
                  <a:pt x="336892" y="1243348"/>
                  <a:pt x="354376" y="1270977"/>
                </a:cubicBezTo>
                <a:cubicBezTo>
                  <a:pt x="359073" y="1264982"/>
                  <a:pt x="359856" y="1260551"/>
                  <a:pt x="359334" y="1256120"/>
                </a:cubicBezTo>
                <a:cubicBezTo>
                  <a:pt x="355419" y="1221713"/>
                  <a:pt x="353854" y="1186784"/>
                  <a:pt x="346547" y="1153159"/>
                </a:cubicBezTo>
                <a:cubicBezTo>
                  <a:pt x="333760" y="1093469"/>
                  <a:pt x="311579" y="1037687"/>
                  <a:pt x="274002" y="988162"/>
                </a:cubicBezTo>
                <a:cubicBezTo>
                  <a:pt x="238251" y="941244"/>
                  <a:pt x="204588" y="892761"/>
                  <a:pt x="169359" y="845582"/>
                </a:cubicBezTo>
                <a:cubicBezTo>
                  <a:pt x="151614" y="821340"/>
                  <a:pt x="125258" y="810132"/>
                  <a:pt x="98902" y="79918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7" name="Google Shape;317;p24"/>
          <p:cNvSpPr/>
          <p:nvPr/>
        </p:nvSpPr>
        <p:spPr>
          <a:xfrm>
            <a:off x="7263263" y="1238257"/>
            <a:ext cx="619554" cy="625783"/>
          </a:xfrm>
          <a:custGeom>
            <a:rect b="b" l="l" r="r" t="t"/>
            <a:pathLst>
              <a:path extrusionOk="0" h="1251567" w="1239108">
                <a:moveTo>
                  <a:pt x="376999" y="865158"/>
                </a:moveTo>
                <a:cubicBezTo>
                  <a:pt x="386122" y="801591"/>
                  <a:pt x="393616" y="740958"/>
                  <a:pt x="403716" y="680978"/>
                </a:cubicBezTo>
                <a:cubicBezTo>
                  <a:pt x="417401" y="600134"/>
                  <a:pt x="433366" y="519942"/>
                  <a:pt x="447376" y="439424"/>
                </a:cubicBezTo>
                <a:cubicBezTo>
                  <a:pt x="458128" y="377814"/>
                  <a:pt x="467251" y="315877"/>
                  <a:pt x="478003" y="254592"/>
                </a:cubicBezTo>
                <a:cubicBezTo>
                  <a:pt x="482891" y="227536"/>
                  <a:pt x="488104" y="199827"/>
                  <a:pt x="497553" y="174075"/>
                </a:cubicBezTo>
                <a:cubicBezTo>
                  <a:pt x="515147" y="127785"/>
                  <a:pt x="552942" y="105292"/>
                  <a:pt x="599208" y="102359"/>
                </a:cubicBezTo>
                <a:cubicBezTo>
                  <a:pt x="635374" y="100077"/>
                  <a:pt x="672192" y="103662"/>
                  <a:pt x="708358" y="109204"/>
                </a:cubicBezTo>
                <a:cubicBezTo>
                  <a:pt x="757883" y="116702"/>
                  <a:pt x="806756" y="130393"/>
                  <a:pt x="856281" y="138217"/>
                </a:cubicBezTo>
                <a:cubicBezTo>
                  <a:pt x="910041" y="146366"/>
                  <a:pt x="963801" y="149626"/>
                  <a:pt x="1014303" y="118984"/>
                </a:cubicBezTo>
                <a:cubicBezTo>
                  <a:pt x="1071648" y="84104"/>
                  <a:pt x="1130295" y="52483"/>
                  <a:pt x="1188292" y="18907"/>
                </a:cubicBezTo>
                <a:cubicBezTo>
                  <a:pt x="1198718" y="12713"/>
                  <a:pt x="1208818" y="5542"/>
                  <a:pt x="1217615" y="0"/>
                </a:cubicBezTo>
                <a:cubicBezTo>
                  <a:pt x="1238142" y="7172"/>
                  <a:pt x="1240097" y="22493"/>
                  <a:pt x="1238794" y="38140"/>
                </a:cubicBezTo>
                <a:cubicBezTo>
                  <a:pt x="1234558" y="90949"/>
                  <a:pt x="1230322" y="143758"/>
                  <a:pt x="1224458" y="196242"/>
                </a:cubicBezTo>
                <a:cubicBezTo>
                  <a:pt x="1223154" y="207651"/>
                  <a:pt x="1216964" y="221994"/>
                  <a:pt x="1208492" y="228514"/>
                </a:cubicBezTo>
                <a:cubicBezTo>
                  <a:pt x="1162877" y="263068"/>
                  <a:pt x="1118892" y="301534"/>
                  <a:pt x="1068715" y="327612"/>
                </a:cubicBezTo>
                <a:cubicBezTo>
                  <a:pt x="993125" y="367056"/>
                  <a:pt x="913625" y="394765"/>
                  <a:pt x="825654" y="364123"/>
                </a:cubicBezTo>
                <a:cubicBezTo>
                  <a:pt x="791442" y="352061"/>
                  <a:pt x="753973" y="349779"/>
                  <a:pt x="717807" y="343912"/>
                </a:cubicBezTo>
                <a:cubicBezTo>
                  <a:pt x="654598" y="333480"/>
                  <a:pt x="596602" y="352387"/>
                  <a:pt x="535022" y="382704"/>
                </a:cubicBezTo>
                <a:cubicBezTo>
                  <a:pt x="529483" y="427037"/>
                  <a:pt x="523292" y="474957"/>
                  <a:pt x="517753" y="522876"/>
                </a:cubicBezTo>
                <a:cubicBezTo>
                  <a:pt x="510585" y="586443"/>
                  <a:pt x="503743" y="650009"/>
                  <a:pt x="497227" y="713902"/>
                </a:cubicBezTo>
                <a:cubicBezTo>
                  <a:pt x="491362" y="770623"/>
                  <a:pt x="485497" y="827018"/>
                  <a:pt x="480936" y="883739"/>
                </a:cubicBezTo>
                <a:cubicBezTo>
                  <a:pt x="479632" y="902972"/>
                  <a:pt x="483868" y="922205"/>
                  <a:pt x="484194" y="941438"/>
                </a:cubicBezTo>
                <a:cubicBezTo>
                  <a:pt x="484520" y="987401"/>
                  <a:pt x="467903" y="1027823"/>
                  <a:pt x="445421" y="1066289"/>
                </a:cubicBezTo>
                <a:cubicBezTo>
                  <a:pt x="434995" y="1083892"/>
                  <a:pt x="424243" y="1101495"/>
                  <a:pt x="412513" y="1118446"/>
                </a:cubicBezTo>
                <a:cubicBezTo>
                  <a:pt x="339855" y="1226020"/>
                  <a:pt x="232009" y="1288935"/>
                  <a:pt x="100703" y="1227324"/>
                </a:cubicBezTo>
                <a:cubicBezTo>
                  <a:pt x="45966" y="1201572"/>
                  <a:pt x="7845" y="1155934"/>
                  <a:pt x="677" y="1089760"/>
                </a:cubicBezTo>
                <a:cubicBezTo>
                  <a:pt x="-2582" y="1058791"/>
                  <a:pt x="6216" y="1030757"/>
                  <a:pt x="20877" y="1006308"/>
                </a:cubicBezTo>
                <a:cubicBezTo>
                  <a:pt x="60302" y="940786"/>
                  <a:pt x="111130" y="892214"/>
                  <a:pt x="189978" y="875263"/>
                </a:cubicBezTo>
                <a:cubicBezTo>
                  <a:pt x="243087" y="863854"/>
                  <a:pt x="294241" y="861246"/>
                  <a:pt x="347024" y="867114"/>
                </a:cubicBezTo>
                <a:cubicBezTo>
                  <a:pt x="355169" y="868418"/>
                  <a:pt x="363315" y="866462"/>
                  <a:pt x="376999" y="865158"/>
                </a:cubicBezTo>
                <a:close/>
                <a:moveTo>
                  <a:pt x="1197414" y="78236"/>
                </a:moveTo>
                <a:cubicBezTo>
                  <a:pt x="1194808" y="76932"/>
                  <a:pt x="1192201" y="75628"/>
                  <a:pt x="1189269" y="73998"/>
                </a:cubicBezTo>
                <a:cubicBezTo>
                  <a:pt x="1174933" y="86385"/>
                  <a:pt x="1159945" y="97795"/>
                  <a:pt x="1145935" y="110834"/>
                </a:cubicBezTo>
                <a:cubicBezTo>
                  <a:pt x="1084681" y="168207"/>
                  <a:pt x="1013326" y="204065"/>
                  <a:pt x="930893" y="210259"/>
                </a:cubicBezTo>
                <a:cubicBezTo>
                  <a:pt x="883975" y="213845"/>
                  <a:pt x="836731" y="213845"/>
                  <a:pt x="790139" y="196242"/>
                </a:cubicBezTo>
                <a:cubicBezTo>
                  <a:pt x="749737" y="180920"/>
                  <a:pt x="707055" y="170815"/>
                  <a:pt x="664698" y="162013"/>
                </a:cubicBezTo>
                <a:cubicBezTo>
                  <a:pt x="626252" y="154190"/>
                  <a:pt x="589760" y="165599"/>
                  <a:pt x="553594" y="185484"/>
                </a:cubicBezTo>
                <a:cubicBezTo>
                  <a:pt x="553594" y="223298"/>
                  <a:pt x="553594" y="260786"/>
                  <a:pt x="553594" y="300230"/>
                </a:cubicBezTo>
                <a:cubicBezTo>
                  <a:pt x="563694" y="297948"/>
                  <a:pt x="573143" y="296970"/>
                  <a:pt x="581614" y="293710"/>
                </a:cubicBezTo>
                <a:cubicBezTo>
                  <a:pt x="651991" y="266980"/>
                  <a:pt x="721717" y="267958"/>
                  <a:pt x="792746" y="291754"/>
                </a:cubicBezTo>
                <a:cubicBezTo>
                  <a:pt x="862145" y="314899"/>
                  <a:pt x="932523" y="310987"/>
                  <a:pt x="1000619" y="287517"/>
                </a:cubicBezTo>
                <a:cubicBezTo>
                  <a:pt x="1054379" y="268936"/>
                  <a:pt x="1105533" y="242205"/>
                  <a:pt x="1157990" y="219712"/>
                </a:cubicBezTo>
                <a:cubicBezTo>
                  <a:pt x="1173304" y="213193"/>
                  <a:pt x="1180472" y="202435"/>
                  <a:pt x="1182427" y="184832"/>
                </a:cubicBezTo>
                <a:cubicBezTo>
                  <a:pt x="1186662" y="148974"/>
                  <a:pt x="1192527" y="113768"/>
                  <a:pt x="1197414" y="78236"/>
                </a:cubicBezTo>
                <a:close/>
                <a:moveTo>
                  <a:pt x="407300" y="985771"/>
                </a:moveTo>
                <a:cubicBezTo>
                  <a:pt x="397526" y="979252"/>
                  <a:pt x="394593" y="975666"/>
                  <a:pt x="390683" y="975014"/>
                </a:cubicBezTo>
                <a:cubicBezTo>
                  <a:pt x="296521" y="954803"/>
                  <a:pt x="209853" y="972406"/>
                  <a:pt x="132308" y="1030431"/>
                </a:cubicBezTo>
                <a:cubicBezTo>
                  <a:pt x="106894" y="1049338"/>
                  <a:pt x="102984" y="1081936"/>
                  <a:pt x="96468" y="1111275"/>
                </a:cubicBezTo>
                <a:cubicBezTo>
                  <a:pt x="94839" y="1119098"/>
                  <a:pt x="100378" y="1131160"/>
                  <a:pt x="106242" y="1137353"/>
                </a:cubicBezTo>
                <a:cubicBezTo>
                  <a:pt x="122208" y="1154630"/>
                  <a:pt x="140779" y="1167996"/>
                  <a:pt x="166519" y="1167018"/>
                </a:cubicBezTo>
                <a:cubicBezTo>
                  <a:pt x="224841" y="1164410"/>
                  <a:pt x="275669" y="1143221"/>
                  <a:pt x="315745" y="1100843"/>
                </a:cubicBezTo>
                <a:cubicBezTo>
                  <a:pt x="348001" y="1066289"/>
                  <a:pt x="375370" y="1026519"/>
                  <a:pt x="407300" y="98577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8" name="Google Shape;318;p24"/>
          <p:cNvSpPr/>
          <p:nvPr/>
        </p:nvSpPr>
        <p:spPr>
          <a:xfrm>
            <a:off x="1318437" y="439616"/>
            <a:ext cx="533598" cy="625875"/>
          </a:xfrm>
          <a:custGeom>
            <a:rect b="b" l="l" r="r" t="t"/>
            <a:pathLst>
              <a:path extrusionOk="0" h="1251749" w="1067195">
                <a:moveTo>
                  <a:pt x="953395" y="521604"/>
                </a:moveTo>
                <a:cubicBezTo>
                  <a:pt x="967297" y="425734"/>
                  <a:pt x="981446" y="329616"/>
                  <a:pt x="996092" y="228033"/>
                </a:cubicBezTo>
                <a:cubicBezTo>
                  <a:pt x="957367" y="246661"/>
                  <a:pt x="924103" y="262060"/>
                  <a:pt x="891336" y="277955"/>
                </a:cubicBezTo>
                <a:cubicBezTo>
                  <a:pt x="860306" y="292857"/>
                  <a:pt x="829277" y="308256"/>
                  <a:pt x="798247" y="323406"/>
                </a:cubicBezTo>
                <a:cubicBezTo>
                  <a:pt x="786332" y="329119"/>
                  <a:pt x="774664" y="335080"/>
                  <a:pt x="762997" y="341289"/>
                </a:cubicBezTo>
                <a:cubicBezTo>
                  <a:pt x="757288" y="344269"/>
                  <a:pt x="751826" y="348243"/>
                  <a:pt x="745869" y="351224"/>
                </a:cubicBezTo>
                <a:cubicBezTo>
                  <a:pt x="718811" y="364139"/>
                  <a:pt x="691753" y="376557"/>
                  <a:pt x="664695" y="389224"/>
                </a:cubicBezTo>
                <a:cubicBezTo>
                  <a:pt x="627956" y="406610"/>
                  <a:pt x="591217" y="423747"/>
                  <a:pt x="554726" y="441629"/>
                </a:cubicBezTo>
                <a:cubicBezTo>
                  <a:pt x="479510" y="478885"/>
                  <a:pt x="404542" y="516637"/>
                  <a:pt x="329326" y="553892"/>
                </a:cubicBezTo>
                <a:cubicBezTo>
                  <a:pt x="321879" y="557617"/>
                  <a:pt x="313191" y="558859"/>
                  <a:pt x="304999" y="560846"/>
                </a:cubicBezTo>
                <a:cubicBezTo>
                  <a:pt x="296063" y="563330"/>
                  <a:pt x="287126" y="565565"/>
                  <a:pt x="277693" y="567800"/>
                </a:cubicBezTo>
                <a:cubicBezTo>
                  <a:pt x="274218" y="599840"/>
                  <a:pt x="269998" y="629644"/>
                  <a:pt x="268012" y="659945"/>
                </a:cubicBezTo>
                <a:cubicBezTo>
                  <a:pt x="263543" y="729736"/>
                  <a:pt x="259323" y="799776"/>
                  <a:pt x="256841" y="869815"/>
                </a:cubicBezTo>
                <a:cubicBezTo>
                  <a:pt x="254855" y="928430"/>
                  <a:pt x="255848" y="987293"/>
                  <a:pt x="255352" y="1046156"/>
                </a:cubicBezTo>
                <a:cubicBezTo>
                  <a:pt x="255352" y="1048143"/>
                  <a:pt x="255600" y="1049882"/>
                  <a:pt x="255600" y="1051869"/>
                </a:cubicBezTo>
                <a:cubicBezTo>
                  <a:pt x="255848" y="1083412"/>
                  <a:pt x="220102" y="1188719"/>
                  <a:pt x="199250" y="1209582"/>
                </a:cubicBezTo>
                <a:cubicBezTo>
                  <a:pt x="161270" y="1247334"/>
                  <a:pt x="106657" y="1266707"/>
                  <a:pt x="55024" y="1237896"/>
                </a:cubicBezTo>
                <a:cubicBezTo>
                  <a:pt x="-3064" y="1205360"/>
                  <a:pt x="-13738" y="1140039"/>
                  <a:pt x="16299" y="1091111"/>
                </a:cubicBezTo>
                <a:cubicBezTo>
                  <a:pt x="39137" y="1053856"/>
                  <a:pt x="71656" y="1030509"/>
                  <a:pt x="113856" y="1020823"/>
                </a:cubicBezTo>
                <a:cubicBezTo>
                  <a:pt x="137191" y="1015607"/>
                  <a:pt x="161021" y="1011137"/>
                  <a:pt x="186590" y="1006169"/>
                </a:cubicBezTo>
                <a:cubicBezTo>
                  <a:pt x="186838" y="1000208"/>
                  <a:pt x="188327" y="992012"/>
                  <a:pt x="187831" y="983568"/>
                </a:cubicBezTo>
                <a:cubicBezTo>
                  <a:pt x="182370" y="904835"/>
                  <a:pt x="187335" y="826848"/>
                  <a:pt x="198753" y="748860"/>
                </a:cubicBezTo>
                <a:cubicBezTo>
                  <a:pt x="213151" y="650507"/>
                  <a:pt x="224322" y="551905"/>
                  <a:pt x="236486" y="453303"/>
                </a:cubicBezTo>
                <a:cubicBezTo>
                  <a:pt x="237230" y="446597"/>
                  <a:pt x="235741" y="438152"/>
                  <a:pt x="232017" y="432937"/>
                </a:cubicBezTo>
                <a:cubicBezTo>
                  <a:pt x="221840" y="419276"/>
                  <a:pt x="227301" y="409590"/>
                  <a:pt x="238471" y="401642"/>
                </a:cubicBezTo>
                <a:cubicBezTo>
                  <a:pt x="267515" y="380531"/>
                  <a:pt x="296311" y="359420"/>
                  <a:pt x="326347" y="339799"/>
                </a:cubicBezTo>
                <a:cubicBezTo>
                  <a:pt x="357874" y="318936"/>
                  <a:pt x="390145" y="299812"/>
                  <a:pt x="422167" y="279942"/>
                </a:cubicBezTo>
                <a:cubicBezTo>
                  <a:pt x="424650" y="278452"/>
                  <a:pt x="427132" y="277210"/>
                  <a:pt x="429614" y="275968"/>
                </a:cubicBezTo>
                <a:cubicBezTo>
                  <a:pt x="486461" y="248648"/>
                  <a:pt x="538094" y="211889"/>
                  <a:pt x="593203" y="181589"/>
                </a:cubicBezTo>
                <a:cubicBezTo>
                  <a:pt x="635403" y="158490"/>
                  <a:pt x="677107" y="134647"/>
                  <a:pt x="719804" y="113039"/>
                </a:cubicBezTo>
                <a:cubicBezTo>
                  <a:pt x="745621" y="99876"/>
                  <a:pt x="772927" y="89692"/>
                  <a:pt x="800233" y="79261"/>
                </a:cubicBezTo>
                <a:cubicBezTo>
                  <a:pt x="852859" y="58895"/>
                  <a:pt x="905982" y="39025"/>
                  <a:pt x="959105" y="19653"/>
                </a:cubicBezTo>
                <a:cubicBezTo>
                  <a:pt x="978467" y="12699"/>
                  <a:pt x="998823" y="7731"/>
                  <a:pt x="1018930" y="2019"/>
                </a:cubicBezTo>
                <a:cubicBezTo>
                  <a:pt x="1040527" y="-3942"/>
                  <a:pt x="1055917" y="3261"/>
                  <a:pt x="1063613" y="24123"/>
                </a:cubicBezTo>
                <a:cubicBezTo>
                  <a:pt x="1066343" y="31078"/>
                  <a:pt x="1067585" y="39025"/>
                  <a:pt x="1067088" y="46477"/>
                </a:cubicBezTo>
                <a:cubicBezTo>
                  <a:pt x="1065599" y="73797"/>
                  <a:pt x="1061875" y="101117"/>
                  <a:pt x="1061130" y="128686"/>
                </a:cubicBezTo>
                <a:cubicBezTo>
                  <a:pt x="1060882" y="143340"/>
                  <a:pt x="1068329" y="158490"/>
                  <a:pt x="1066095" y="172399"/>
                </a:cubicBezTo>
                <a:cubicBezTo>
                  <a:pt x="1063861" y="186308"/>
                  <a:pt x="1050704" y="198229"/>
                  <a:pt x="1047974" y="212138"/>
                </a:cubicBezTo>
                <a:cubicBezTo>
                  <a:pt x="1042264" y="241942"/>
                  <a:pt x="1040527" y="272243"/>
                  <a:pt x="1036307" y="302295"/>
                </a:cubicBezTo>
                <a:cubicBezTo>
                  <a:pt x="1028115" y="362400"/>
                  <a:pt x="1019178" y="422257"/>
                  <a:pt x="1010490" y="482362"/>
                </a:cubicBezTo>
                <a:cubicBezTo>
                  <a:pt x="1007263" y="504963"/>
                  <a:pt x="1004036" y="527316"/>
                  <a:pt x="1001057" y="549918"/>
                </a:cubicBezTo>
                <a:cubicBezTo>
                  <a:pt x="1000312" y="555630"/>
                  <a:pt x="999071" y="562088"/>
                  <a:pt x="1001057" y="566807"/>
                </a:cubicBezTo>
                <a:cubicBezTo>
                  <a:pt x="1015951" y="599343"/>
                  <a:pt x="996589" y="625422"/>
                  <a:pt x="984673" y="652494"/>
                </a:cubicBezTo>
                <a:cubicBezTo>
                  <a:pt x="975985" y="672363"/>
                  <a:pt x="966552" y="692232"/>
                  <a:pt x="955629" y="711108"/>
                </a:cubicBezTo>
                <a:cubicBezTo>
                  <a:pt x="930806" y="754076"/>
                  <a:pt x="895556" y="784625"/>
                  <a:pt x="844667" y="790089"/>
                </a:cubicBezTo>
                <a:cubicBezTo>
                  <a:pt x="782608" y="796547"/>
                  <a:pt x="744876" y="759043"/>
                  <a:pt x="741897" y="699683"/>
                </a:cubicBezTo>
                <a:cubicBezTo>
                  <a:pt x="740408" y="667892"/>
                  <a:pt x="745621" y="635108"/>
                  <a:pt x="761508" y="606297"/>
                </a:cubicBezTo>
                <a:cubicBezTo>
                  <a:pt x="771189" y="588663"/>
                  <a:pt x="784097" y="573761"/>
                  <a:pt x="800481" y="559852"/>
                </a:cubicBezTo>
                <a:cubicBezTo>
                  <a:pt x="846157" y="521355"/>
                  <a:pt x="898535" y="524584"/>
                  <a:pt x="953395" y="52160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25"/>
          <p:cNvSpPr/>
          <p:nvPr/>
        </p:nvSpPr>
        <p:spPr>
          <a:xfrm>
            <a:off x="0" y="0"/>
            <a:ext cx="9144000" cy="16515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25"/>
          <p:cNvSpPr txBox="1"/>
          <p:nvPr/>
        </p:nvSpPr>
        <p:spPr>
          <a:xfrm>
            <a:off x="514350" y="509588"/>
            <a:ext cx="43182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solidFill>
                  <a:schemeClr val="lt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Credits</a:t>
            </a:r>
            <a:endParaRPr sz="700">
              <a:solidFill>
                <a:schemeClr val="lt1"/>
              </a:solidFill>
            </a:endParaRPr>
          </a:p>
        </p:txBody>
      </p:sp>
      <p:grpSp>
        <p:nvGrpSpPr>
          <p:cNvPr id="325" name="Google Shape;325;p25"/>
          <p:cNvGrpSpPr/>
          <p:nvPr/>
        </p:nvGrpSpPr>
        <p:grpSpPr>
          <a:xfrm>
            <a:off x="514350" y="2195103"/>
            <a:ext cx="4318200" cy="2174834"/>
            <a:chOff x="0" y="-38100"/>
            <a:chExt cx="11515200" cy="5799558"/>
          </a:xfrm>
        </p:grpSpPr>
        <p:sp>
          <p:nvSpPr>
            <p:cNvPr id="326" name="Google Shape;326;p25"/>
            <p:cNvSpPr txBox="1"/>
            <p:nvPr/>
          </p:nvSpPr>
          <p:spPr>
            <a:xfrm>
              <a:off x="0" y="-38100"/>
              <a:ext cx="11515200" cy="2511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Special thanks to all the people who made and released these awesome resources for free:</a:t>
              </a:r>
              <a:endParaRPr sz="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327" name="Google Shape;327;p25"/>
            <p:cNvSpPr txBox="1"/>
            <p:nvPr/>
          </p:nvSpPr>
          <p:spPr>
            <a:xfrm>
              <a:off x="0" y="2886988"/>
              <a:ext cx="11515200" cy="113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-304800" lvl="0" marL="45720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DM Sans"/>
                <a:buChar char="●"/>
              </a:pPr>
              <a:r>
                <a:rPr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Presentation template by </a:t>
              </a:r>
              <a:r>
                <a:rPr lang="en" sz="1200" u="sng">
                  <a:solidFill>
                    <a:schemeClr val="hlink"/>
                  </a:solidFill>
                  <a:latin typeface="DM Sans"/>
                  <a:ea typeface="DM Sans"/>
                  <a:cs typeface="DM Sans"/>
                  <a:sym typeface="DM Sans"/>
                  <a:hlinkClick r:id="rId3"/>
                </a:rPr>
                <a:t>SlidesCarnival</a:t>
              </a:r>
              <a:endParaRPr sz="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  <a:p>
              <a:pPr indent="-304800" lvl="0" marL="45720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DM Sans"/>
                <a:buChar char="●"/>
              </a:pPr>
              <a:r>
                <a:rPr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Photographs by </a:t>
              </a:r>
              <a:r>
                <a:rPr lang="en" sz="1200" u="sng">
                  <a:solidFill>
                    <a:schemeClr val="hlink"/>
                  </a:solidFill>
                  <a:latin typeface="DM Sans"/>
                  <a:ea typeface="DM Sans"/>
                  <a:cs typeface="DM Sans"/>
                  <a:sym typeface="DM Sans"/>
                  <a:hlinkClick r:id="rId4"/>
                </a:rPr>
                <a:t>Pexels</a:t>
              </a:r>
              <a:endParaRPr sz="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328" name="Google Shape;328;p25"/>
            <p:cNvSpPr txBox="1"/>
            <p:nvPr/>
          </p:nvSpPr>
          <p:spPr>
            <a:xfrm>
              <a:off x="0" y="5268858"/>
              <a:ext cx="11515200" cy="49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1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Happy designing! </a:t>
              </a:r>
              <a:endParaRPr sz="7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26"/>
          <p:cNvSpPr/>
          <p:nvPr/>
        </p:nvSpPr>
        <p:spPr>
          <a:xfrm>
            <a:off x="0" y="0"/>
            <a:ext cx="9144000" cy="16515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26"/>
          <p:cNvSpPr txBox="1"/>
          <p:nvPr/>
        </p:nvSpPr>
        <p:spPr>
          <a:xfrm>
            <a:off x="514350" y="519113"/>
            <a:ext cx="6686100" cy="538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lt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Fonts In this Presentation</a:t>
            </a:r>
            <a:endParaRPr sz="700">
              <a:solidFill>
                <a:schemeClr val="lt1"/>
              </a:solidFill>
            </a:endParaRPr>
          </a:p>
        </p:txBody>
      </p:sp>
      <p:grpSp>
        <p:nvGrpSpPr>
          <p:cNvPr id="335" name="Google Shape;335;p26"/>
          <p:cNvGrpSpPr/>
          <p:nvPr/>
        </p:nvGrpSpPr>
        <p:grpSpPr>
          <a:xfrm>
            <a:off x="514350" y="2284400"/>
            <a:ext cx="4057650" cy="2026199"/>
            <a:chOff x="0" y="-38100"/>
            <a:chExt cx="10820400" cy="5403197"/>
          </a:xfrm>
        </p:grpSpPr>
        <p:sp>
          <p:nvSpPr>
            <p:cNvPr id="336" name="Google Shape;336;p26"/>
            <p:cNvSpPr txBox="1"/>
            <p:nvPr/>
          </p:nvSpPr>
          <p:spPr>
            <a:xfrm>
              <a:off x="0" y="-38100"/>
              <a:ext cx="10820400" cy="1625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This presentation template uses </a:t>
              </a:r>
              <a:endParaRPr sz="700">
                <a:solidFill>
                  <a:schemeClr val="dk1"/>
                </a:solidFill>
              </a:endParaRPr>
            </a:p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the following fonts: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37" name="Google Shape;337;p26"/>
            <p:cNvSpPr txBox="1"/>
            <p:nvPr/>
          </p:nvSpPr>
          <p:spPr>
            <a:xfrm>
              <a:off x="0" y="2004740"/>
              <a:ext cx="10820400" cy="1773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-304800" lvl="0" marL="45720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DM Sans"/>
                <a:buChar char="●"/>
              </a:pPr>
              <a:r>
                <a:rPr b="1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Titles: </a:t>
              </a:r>
              <a:r>
                <a:rPr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Architects Daughter</a:t>
              </a:r>
              <a:endPara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  <a:p>
              <a:pPr indent="-304800" lvl="0" marL="45720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DM Sans"/>
                <a:buChar char="●"/>
              </a:pPr>
              <a:r>
                <a:rPr b="1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Headers:</a:t>
              </a:r>
              <a:r>
                <a:rPr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 DM Sans Bold</a:t>
              </a:r>
              <a:endPara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  <a:p>
              <a:pPr indent="-304800" lvl="0" marL="457200" marR="0" rtl="0" algn="l">
                <a:lnSpc>
                  <a:spcPct val="13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200"/>
                <a:buFont typeface="DM Sans"/>
                <a:buChar char="●"/>
              </a:pPr>
              <a:r>
                <a:rPr b="1"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Body Copy: </a:t>
              </a:r>
              <a:r>
                <a:rPr i="0" lang="en" sz="1200" u="none" cap="none" strike="noStrik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DM Sans</a:t>
              </a:r>
              <a:endParaRPr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338" name="Google Shape;338;p26"/>
            <p:cNvSpPr txBox="1"/>
            <p:nvPr/>
          </p:nvSpPr>
          <p:spPr>
            <a:xfrm>
              <a:off x="0" y="4872497"/>
              <a:ext cx="10820400" cy="49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 u="non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You can find these fonts online too. Happy designing! </a:t>
              </a:r>
              <a:endParaRPr sz="700">
                <a:solidFill>
                  <a:schemeClr val="dk1"/>
                </a:solidFill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FFCF0"/>
        </a:solidFill>
      </p:bgPr>
    </p:bg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343" name="Google Shape;343;p27"/>
          <p:cNvCxnSpPr/>
          <p:nvPr/>
        </p:nvCxnSpPr>
        <p:spPr>
          <a:xfrm>
            <a:off x="4638075" y="0"/>
            <a:ext cx="0" cy="5143500"/>
          </a:xfrm>
          <a:prstGeom prst="straightConnector1">
            <a:avLst/>
          </a:prstGeom>
          <a:noFill/>
          <a:ln cap="rnd" cmpd="sng" w="952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344" name="Google Shape;344;p27"/>
          <p:cNvSpPr txBox="1"/>
          <p:nvPr/>
        </p:nvSpPr>
        <p:spPr>
          <a:xfrm>
            <a:off x="514350" y="509588"/>
            <a:ext cx="2419800" cy="2078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Add a Timeline Page</a:t>
            </a:r>
            <a:endParaRPr sz="700">
              <a:solidFill>
                <a:schemeClr val="dk1"/>
              </a:solidFill>
            </a:endParaRPr>
          </a:p>
        </p:txBody>
      </p:sp>
      <p:grpSp>
        <p:nvGrpSpPr>
          <p:cNvPr id="345" name="Google Shape;345;p27"/>
          <p:cNvGrpSpPr/>
          <p:nvPr/>
        </p:nvGrpSpPr>
        <p:grpSpPr>
          <a:xfrm>
            <a:off x="4971805" y="707856"/>
            <a:ext cx="2113875" cy="659463"/>
            <a:chOff x="0" y="-38100"/>
            <a:chExt cx="5637000" cy="1758567"/>
          </a:xfrm>
        </p:grpSpPr>
        <p:sp>
          <p:nvSpPr>
            <p:cNvPr id="346" name="Google Shape;346;p27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47" name="Google Shape;347;p27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348" name="Google Shape;348;p27"/>
          <p:cNvGrpSpPr/>
          <p:nvPr/>
        </p:nvGrpSpPr>
        <p:grpSpPr>
          <a:xfrm>
            <a:off x="4971805" y="1691521"/>
            <a:ext cx="2113875" cy="659463"/>
            <a:chOff x="0" y="-38100"/>
            <a:chExt cx="5637000" cy="1758567"/>
          </a:xfrm>
        </p:grpSpPr>
        <p:sp>
          <p:nvSpPr>
            <p:cNvPr id="349" name="Google Shape;349;p27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50" name="Google Shape;350;p27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351" name="Google Shape;351;p27"/>
          <p:cNvGrpSpPr/>
          <p:nvPr/>
        </p:nvGrpSpPr>
        <p:grpSpPr>
          <a:xfrm>
            <a:off x="4971805" y="2657647"/>
            <a:ext cx="2113875" cy="659463"/>
            <a:chOff x="0" y="-38100"/>
            <a:chExt cx="5637000" cy="1758567"/>
          </a:xfrm>
        </p:grpSpPr>
        <p:sp>
          <p:nvSpPr>
            <p:cNvPr id="352" name="Google Shape;352;p27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53" name="Google Shape;353;p27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354" name="Google Shape;354;p27"/>
          <p:cNvGrpSpPr/>
          <p:nvPr/>
        </p:nvGrpSpPr>
        <p:grpSpPr>
          <a:xfrm>
            <a:off x="4971805" y="3623775"/>
            <a:ext cx="2113875" cy="659463"/>
            <a:chOff x="0" y="-38100"/>
            <a:chExt cx="5637000" cy="1758567"/>
          </a:xfrm>
        </p:grpSpPr>
        <p:sp>
          <p:nvSpPr>
            <p:cNvPr id="355" name="Google Shape;355;p27"/>
            <p:cNvSpPr txBox="1"/>
            <p:nvPr/>
          </p:nvSpPr>
          <p:spPr>
            <a:xfrm>
              <a:off x="0" y="817467"/>
              <a:ext cx="5637000" cy="903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makes you unique and interesting? Write them here!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56" name="Google Shape;356;p27"/>
            <p:cNvSpPr txBox="1"/>
            <p:nvPr/>
          </p:nvSpPr>
          <p:spPr>
            <a:xfrm>
              <a:off x="0" y="-38100"/>
              <a:ext cx="56370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Add a main point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sp>
        <p:nvSpPr>
          <p:cNvPr id="357" name="Google Shape;357;p27"/>
          <p:cNvSpPr/>
          <p:nvPr/>
        </p:nvSpPr>
        <p:spPr>
          <a:xfrm rot="817112">
            <a:off x="355140" y="1099485"/>
            <a:ext cx="2391364" cy="977728"/>
          </a:xfrm>
          <a:custGeom>
            <a:rect b="b" l="l" r="r" t="t"/>
            <a:pathLst>
              <a:path extrusionOk="0" h="1959256" w="4792022">
                <a:moveTo>
                  <a:pt x="4337855" y="138655"/>
                </a:moveTo>
                <a:cubicBezTo>
                  <a:pt x="4298053" y="169335"/>
                  <a:pt x="4250790" y="158141"/>
                  <a:pt x="4206013" y="155654"/>
                </a:cubicBezTo>
                <a:cubicBezTo>
                  <a:pt x="4091999" y="149435"/>
                  <a:pt x="3978815" y="129534"/>
                  <a:pt x="3863972" y="134924"/>
                </a:cubicBezTo>
                <a:cubicBezTo>
                  <a:pt x="3786858" y="138655"/>
                  <a:pt x="3709743" y="138241"/>
                  <a:pt x="3632213" y="147776"/>
                </a:cubicBezTo>
                <a:cubicBezTo>
                  <a:pt x="3691086" y="171408"/>
                  <a:pt x="3750788" y="194211"/>
                  <a:pt x="3809246" y="219087"/>
                </a:cubicBezTo>
                <a:cubicBezTo>
                  <a:pt x="3840755" y="232354"/>
                  <a:pt x="3870191" y="250181"/>
                  <a:pt x="3901286" y="264692"/>
                </a:cubicBezTo>
                <a:cubicBezTo>
                  <a:pt x="3944404" y="284593"/>
                  <a:pt x="3980888" y="316931"/>
                  <a:pt x="4032712" y="321077"/>
                </a:cubicBezTo>
                <a:cubicBezTo>
                  <a:pt x="4058832" y="323150"/>
                  <a:pt x="4088683" y="340148"/>
                  <a:pt x="4106925" y="359634"/>
                </a:cubicBezTo>
                <a:cubicBezTo>
                  <a:pt x="4133459" y="387412"/>
                  <a:pt x="4164139" y="399850"/>
                  <a:pt x="4198136" y="412702"/>
                </a:cubicBezTo>
                <a:cubicBezTo>
                  <a:pt x="4221353" y="421409"/>
                  <a:pt x="4240839" y="439651"/>
                  <a:pt x="4263227" y="452089"/>
                </a:cubicBezTo>
                <a:cubicBezTo>
                  <a:pt x="4315881" y="481940"/>
                  <a:pt x="4369778" y="509303"/>
                  <a:pt x="4421188" y="540812"/>
                </a:cubicBezTo>
                <a:cubicBezTo>
                  <a:pt x="4459745" y="564859"/>
                  <a:pt x="4496644" y="592222"/>
                  <a:pt x="4531885" y="621244"/>
                </a:cubicBezTo>
                <a:cubicBezTo>
                  <a:pt x="4595318" y="673483"/>
                  <a:pt x="4655849" y="729038"/>
                  <a:pt x="4701869" y="797861"/>
                </a:cubicBezTo>
                <a:cubicBezTo>
                  <a:pt x="4708088" y="806982"/>
                  <a:pt x="4722184" y="814860"/>
                  <a:pt x="4722184" y="822737"/>
                </a:cubicBezTo>
                <a:cubicBezTo>
                  <a:pt x="4720940" y="870001"/>
                  <a:pt x="4756180" y="904412"/>
                  <a:pt x="4764887" y="947530"/>
                </a:cubicBezTo>
                <a:cubicBezTo>
                  <a:pt x="4773594" y="992721"/>
                  <a:pt x="4788105" y="1037497"/>
                  <a:pt x="4791007" y="1083102"/>
                </a:cubicBezTo>
                <a:cubicBezTo>
                  <a:pt x="4796811" y="1169753"/>
                  <a:pt x="4778983" y="1245624"/>
                  <a:pt x="4705600" y="1308228"/>
                </a:cubicBezTo>
                <a:cubicBezTo>
                  <a:pt x="4627242" y="1374563"/>
                  <a:pt x="4538518" y="1414364"/>
                  <a:pt x="4443991" y="1446288"/>
                </a:cubicBezTo>
                <a:cubicBezTo>
                  <a:pt x="4362315" y="1473651"/>
                  <a:pt x="4280640" y="1501843"/>
                  <a:pt x="4196892" y="1522988"/>
                </a:cubicBezTo>
                <a:cubicBezTo>
                  <a:pt x="4106096" y="1545790"/>
                  <a:pt x="4014056" y="1563618"/>
                  <a:pt x="3920772" y="1576056"/>
                </a:cubicBezTo>
                <a:cubicBezTo>
                  <a:pt x="3851120" y="1585177"/>
                  <a:pt x="3783955" y="1610053"/>
                  <a:pt x="3714718" y="1623734"/>
                </a:cubicBezTo>
                <a:cubicBezTo>
                  <a:pt x="3580389" y="1650683"/>
                  <a:pt x="3445646" y="1674729"/>
                  <a:pt x="3310902" y="1699605"/>
                </a:cubicBezTo>
                <a:cubicBezTo>
                  <a:pt x="3245811" y="1711628"/>
                  <a:pt x="3180305" y="1722822"/>
                  <a:pt x="3114799" y="1733187"/>
                </a:cubicBezTo>
                <a:cubicBezTo>
                  <a:pt x="3041001" y="1744796"/>
                  <a:pt x="2966788" y="1754332"/>
                  <a:pt x="2892576" y="1765940"/>
                </a:cubicBezTo>
                <a:cubicBezTo>
                  <a:pt x="2790171" y="1782109"/>
                  <a:pt x="2688181" y="1801595"/>
                  <a:pt x="2585361" y="1815692"/>
                </a:cubicBezTo>
                <a:cubicBezTo>
                  <a:pt x="2462641" y="1832275"/>
                  <a:pt x="2339506" y="1844713"/>
                  <a:pt x="2216786" y="1859224"/>
                </a:cubicBezTo>
                <a:cubicBezTo>
                  <a:pt x="2113552" y="1871247"/>
                  <a:pt x="2010318" y="1885758"/>
                  <a:pt x="1906669" y="1894879"/>
                </a:cubicBezTo>
                <a:cubicBezTo>
                  <a:pt x="1827896" y="1901927"/>
                  <a:pt x="1748294" y="1902757"/>
                  <a:pt x="1669106" y="1907317"/>
                </a:cubicBezTo>
                <a:cubicBezTo>
                  <a:pt x="1601113" y="1911049"/>
                  <a:pt x="1533119" y="1916438"/>
                  <a:pt x="1465125" y="1921413"/>
                </a:cubicBezTo>
                <a:cubicBezTo>
                  <a:pt x="1374744" y="1928047"/>
                  <a:pt x="1284777" y="1935510"/>
                  <a:pt x="1194395" y="1941314"/>
                </a:cubicBezTo>
                <a:cubicBezTo>
                  <a:pt x="1082040" y="1948362"/>
                  <a:pt x="970099" y="1957898"/>
                  <a:pt x="857744" y="1959142"/>
                </a:cubicBezTo>
                <a:cubicBezTo>
                  <a:pt x="733780" y="1960385"/>
                  <a:pt x="610645" y="1951679"/>
                  <a:pt x="488340" y="1927632"/>
                </a:cubicBezTo>
                <a:cubicBezTo>
                  <a:pt x="396714" y="1909390"/>
                  <a:pt x="306332" y="1886173"/>
                  <a:pt x="224243" y="1842226"/>
                </a:cubicBezTo>
                <a:cubicBezTo>
                  <a:pt x="38089" y="1741894"/>
                  <a:pt x="-41098" y="1590152"/>
                  <a:pt x="20677" y="1383269"/>
                </a:cubicBezTo>
                <a:cubicBezTo>
                  <a:pt x="77061" y="1194214"/>
                  <a:pt x="201855" y="1064031"/>
                  <a:pt x="361888" y="960382"/>
                </a:cubicBezTo>
                <a:cubicBezTo>
                  <a:pt x="432369" y="914777"/>
                  <a:pt x="501607" y="867513"/>
                  <a:pt x="574161" y="826054"/>
                </a:cubicBezTo>
                <a:cubicBezTo>
                  <a:pt x="673664" y="768839"/>
                  <a:pt x="774410" y="712869"/>
                  <a:pt x="877644" y="662703"/>
                </a:cubicBezTo>
                <a:cubicBezTo>
                  <a:pt x="990829" y="607977"/>
                  <a:pt x="1105672" y="556567"/>
                  <a:pt x="1223002" y="510961"/>
                </a:cubicBezTo>
                <a:cubicBezTo>
                  <a:pt x="1333284" y="467844"/>
                  <a:pt x="1447713" y="433847"/>
                  <a:pt x="1560068" y="395704"/>
                </a:cubicBezTo>
                <a:cubicBezTo>
                  <a:pt x="1624330" y="373730"/>
                  <a:pt x="1687348" y="349684"/>
                  <a:pt x="1752025" y="329369"/>
                </a:cubicBezTo>
                <a:cubicBezTo>
                  <a:pt x="1821263" y="307395"/>
                  <a:pt x="1891744" y="287909"/>
                  <a:pt x="1961396" y="267180"/>
                </a:cubicBezTo>
                <a:cubicBezTo>
                  <a:pt x="2008245" y="253498"/>
                  <a:pt x="2054680" y="238158"/>
                  <a:pt x="2101529" y="225720"/>
                </a:cubicBezTo>
                <a:cubicBezTo>
                  <a:pt x="2182375" y="202917"/>
                  <a:pt x="2263635" y="180529"/>
                  <a:pt x="2345311" y="161458"/>
                </a:cubicBezTo>
                <a:cubicBezTo>
                  <a:pt x="2420767" y="144045"/>
                  <a:pt x="2496638" y="130363"/>
                  <a:pt x="2572923" y="116682"/>
                </a:cubicBezTo>
                <a:cubicBezTo>
                  <a:pt x="2676987" y="97610"/>
                  <a:pt x="2781050" y="81026"/>
                  <a:pt x="2884699" y="60711"/>
                </a:cubicBezTo>
                <a:cubicBezTo>
                  <a:pt x="2901283" y="57395"/>
                  <a:pt x="2917452" y="41225"/>
                  <a:pt x="2929890" y="27544"/>
                </a:cubicBezTo>
                <a:cubicBezTo>
                  <a:pt x="2950619" y="4741"/>
                  <a:pt x="2967203" y="-7282"/>
                  <a:pt x="3003273" y="4741"/>
                </a:cubicBezTo>
                <a:cubicBezTo>
                  <a:pt x="3090338" y="33348"/>
                  <a:pt x="3181963" y="42884"/>
                  <a:pt x="3273174" y="43713"/>
                </a:cubicBezTo>
                <a:cubicBezTo>
                  <a:pt x="3336193" y="44128"/>
                  <a:pt x="3399211" y="35006"/>
                  <a:pt x="3462229" y="30860"/>
                </a:cubicBezTo>
                <a:cubicBezTo>
                  <a:pt x="3543490" y="25471"/>
                  <a:pt x="3624751" y="-2307"/>
                  <a:pt x="3706426" y="27958"/>
                </a:cubicBezTo>
                <a:cubicBezTo>
                  <a:pt x="3832463" y="1424"/>
                  <a:pt x="3957256" y="30860"/>
                  <a:pt x="4082049" y="40811"/>
                </a:cubicBezTo>
                <a:cubicBezTo>
                  <a:pt x="4155847" y="46615"/>
                  <a:pt x="4227987" y="72735"/>
                  <a:pt x="4300955" y="89318"/>
                </a:cubicBezTo>
                <a:cubicBezTo>
                  <a:pt x="4327075" y="94708"/>
                  <a:pt x="4339512" y="109219"/>
                  <a:pt x="4337855" y="138655"/>
                </a:cubicBezTo>
                <a:close/>
                <a:moveTo>
                  <a:pt x="405421" y="1819008"/>
                </a:moveTo>
                <a:cubicBezTo>
                  <a:pt x="491242" y="1826471"/>
                  <a:pt x="562138" y="1824398"/>
                  <a:pt x="629302" y="1840153"/>
                </a:cubicBezTo>
                <a:cubicBezTo>
                  <a:pt x="706831" y="1858395"/>
                  <a:pt x="786433" y="1853420"/>
                  <a:pt x="858988" y="1842640"/>
                </a:cubicBezTo>
                <a:cubicBezTo>
                  <a:pt x="936517" y="1831446"/>
                  <a:pt x="1013632" y="1842226"/>
                  <a:pt x="1089917" y="1827300"/>
                </a:cubicBezTo>
                <a:cubicBezTo>
                  <a:pt x="1126816" y="1820252"/>
                  <a:pt x="1164544" y="1816935"/>
                  <a:pt x="1201858" y="1815277"/>
                </a:cubicBezTo>
                <a:cubicBezTo>
                  <a:pt x="1257413" y="1812789"/>
                  <a:pt x="1312969" y="1815692"/>
                  <a:pt x="1368525" y="1812375"/>
                </a:cubicBezTo>
                <a:cubicBezTo>
                  <a:pt x="1476734" y="1805741"/>
                  <a:pt x="1584943" y="1796206"/>
                  <a:pt x="1693153" y="1789158"/>
                </a:cubicBezTo>
                <a:cubicBezTo>
                  <a:pt x="1722589" y="1787085"/>
                  <a:pt x="1755342" y="1799523"/>
                  <a:pt x="1781047" y="1789572"/>
                </a:cubicBezTo>
                <a:cubicBezTo>
                  <a:pt x="1872672" y="1755161"/>
                  <a:pt x="1968858" y="1777549"/>
                  <a:pt x="2062142" y="1761380"/>
                </a:cubicBezTo>
                <a:cubicBezTo>
                  <a:pt x="2132209" y="1749357"/>
                  <a:pt x="2206421" y="1759721"/>
                  <a:pt x="2272757" y="1723237"/>
                </a:cubicBezTo>
                <a:cubicBezTo>
                  <a:pt x="2281878" y="1718262"/>
                  <a:pt x="2294316" y="1718262"/>
                  <a:pt x="2305095" y="1719091"/>
                </a:cubicBezTo>
                <a:cubicBezTo>
                  <a:pt x="2335775" y="1720749"/>
                  <a:pt x="2366870" y="1728627"/>
                  <a:pt x="2396720" y="1724895"/>
                </a:cubicBezTo>
                <a:cubicBezTo>
                  <a:pt x="2425328" y="1721164"/>
                  <a:pt x="2451447" y="1702507"/>
                  <a:pt x="2480054" y="1696703"/>
                </a:cubicBezTo>
                <a:cubicBezTo>
                  <a:pt x="2536024" y="1685094"/>
                  <a:pt x="2592824" y="1678046"/>
                  <a:pt x="2649209" y="1668925"/>
                </a:cubicBezTo>
                <a:cubicBezTo>
                  <a:pt x="2678645" y="1664365"/>
                  <a:pt x="2708081" y="1658146"/>
                  <a:pt x="2737518" y="1655243"/>
                </a:cubicBezTo>
                <a:cubicBezTo>
                  <a:pt x="2774831" y="1651512"/>
                  <a:pt x="2812559" y="1654000"/>
                  <a:pt x="2849458" y="1647781"/>
                </a:cubicBezTo>
                <a:cubicBezTo>
                  <a:pt x="2960984" y="1629124"/>
                  <a:pt x="3072510" y="1607980"/>
                  <a:pt x="3183622" y="1586835"/>
                </a:cubicBezTo>
                <a:cubicBezTo>
                  <a:pt x="3301781" y="1564447"/>
                  <a:pt x="3419526" y="1540815"/>
                  <a:pt x="3537686" y="1518427"/>
                </a:cubicBezTo>
                <a:cubicBezTo>
                  <a:pt x="3631384" y="1501014"/>
                  <a:pt x="3725497" y="1486089"/>
                  <a:pt x="3818781" y="1467432"/>
                </a:cubicBezTo>
                <a:cubicBezTo>
                  <a:pt x="3882629" y="1454579"/>
                  <a:pt x="3945647" y="1438410"/>
                  <a:pt x="4008666" y="1422241"/>
                </a:cubicBezTo>
                <a:cubicBezTo>
                  <a:pt x="4048467" y="1411876"/>
                  <a:pt x="4087024" y="1392805"/>
                  <a:pt x="4127240" y="1388659"/>
                </a:cubicBezTo>
                <a:cubicBezTo>
                  <a:pt x="4215963" y="1379123"/>
                  <a:pt x="4300541" y="1355491"/>
                  <a:pt x="4382630" y="1322738"/>
                </a:cubicBezTo>
                <a:cubicBezTo>
                  <a:pt x="4466379" y="1289156"/>
                  <a:pt x="4548883" y="1251843"/>
                  <a:pt x="4630558" y="1213285"/>
                </a:cubicBezTo>
                <a:cubicBezTo>
                  <a:pt x="4675334" y="1192141"/>
                  <a:pt x="4706015" y="1147779"/>
                  <a:pt x="4708088" y="1103418"/>
                </a:cubicBezTo>
                <a:cubicBezTo>
                  <a:pt x="4711819" y="1017596"/>
                  <a:pt x="4670359" y="940482"/>
                  <a:pt x="4624754" y="870830"/>
                </a:cubicBezTo>
                <a:cubicBezTo>
                  <a:pt x="4598220" y="830200"/>
                  <a:pt x="4554687" y="799519"/>
                  <a:pt x="4515301" y="768839"/>
                </a:cubicBezTo>
                <a:cubicBezTo>
                  <a:pt x="4439015" y="709138"/>
                  <a:pt x="4365218" y="646119"/>
                  <a:pt x="4276909" y="602172"/>
                </a:cubicBezTo>
                <a:cubicBezTo>
                  <a:pt x="4170358" y="549104"/>
                  <a:pt x="4070440" y="481525"/>
                  <a:pt x="3961402" y="433018"/>
                </a:cubicBezTo>
                <a:cubicBezTo>
                  <a:pt x="3720108" y="325637"/>
                  <a:pt x="3465546" y="259302"/>
                  <a:pt x="3207668" y="205820"/>
                </a:cubicBezTo>
                <a:cubicBezTo>
                  <a:pt x="3153771" y="194625"/>
                  <a:pt x="3098630" y="178456"/>
                  <a:pt x="3044733" y="180115"/>
                </a:cubicBezTo>
                <a:cubicBezTo>
                  <a:pt x="2951863" y="183017"/>
                  <a:pt x="2858994" y="194625"/>
                  <a:pt x="2767368" y="209136"/>
                </a:cubicBezTo>
                <a:cubicBezTo>
                  <a:pt x="2673670" y="224062"/>
                  <a:pt x="2580386" y="243548"/>
                  <a:pt x="2487931" y="266765"/>
                </a:cubicBezTo>
                <a:cubicBezTo>
                  <a:pt x="2290999" y="316516"/>
                  <a:pt x="2090749" y="354659"/>
                  <a:pt x="1898792" y="424311"/>
                </a:cubicBezTo>
                <a:cubicBezTo>
                  <a:pt x="1792656" y="462868"/>
                  <a:pt x="1684446" y="494378"/>
                  <a:pt x="1577481" y="531277"/>
                </a:cubicBezTo>
                <a:cubicBezTo>
                  <a:pt x="1449786" y="575224"/>
                  <a:pt x="1322505" y="619585"/>
                  <a:pt x="1196053" y="666435"/>
                </a:cubicBezTo>
                <a:cubicBezTo>
                  <a:pt x="1059237" y="717015"/>
                  <a:pt x="925737" y="775058"/>
                  <a:pt x="798457" y="846369"/>
                </a:cubicBezTo>
                <a:cubicBezTo>
                  <a:pt x="706002" y="898193"/>
                  <a:pt x="616450" y="954993"/>
                  <a:pt x="524824" y="1007646"/>
                </a:cubicBezTo>
                <a:cubicBezTo>
                  <a:pt x="399202" y="1079786"/>
                  <a:pt x="286432" y="1167265"/>
                  <a:pt x="192733" y="1277548"/>
                </a:cubicBezTo>
                <a:cubicBezTo>
                  <a:pt x="120179" y="1362954"/>
                  <a:pt x="85353" y="1464115"/>
                  <a:pt x="81622" y="1575641"/>
                </a:cubicBezTo>
                <a:cubicBezTo>
                  <a:pt x="81207" y="1594298"/>
                  <a:pt x="87841" y="1614613"/>
                  <a:pt x="96547" y="1631197"/>
                </a:cubicBezTo>
                <a:cubicBezTo>
                  <a:pt x="108985" y="1654414"/>
                  <a:pt x="124325" y="1676802"/>
                  <a:pt x="142567" y="1695874"/>
                </a:cubicBezTo>
                <a:cubicBezTo>
                  <a:pt x="189417" y="1745211"/>
                  <a:pt x="242485" y="1788328"/>
                  <a:pt x="315039" y="1788328"/>
                </a:cubicBezTo>
                <a:cubicBezTo>
                  <a:pt x="355255" y="1788328"/>
                  <a:pt x="388837" y="1796206"/>
                  <a:pt x="405421" y="181900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27"/>
          <p:cNvSpPr/>
          <p:nvPr/>
        </p:nvSpPr>
        <p:spPr>
          <a:xfrm>
            <a:off x="4559013" y="740825"/>
            <a:ext cx="158100" cy="1581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27"/>
          <p:cNvSpPr/>
          <p:nvPr/>
        </p:nvSpPr>
        <p:spPr>
          <a:xfrm>
            <a:off x="4559013" y="1718700"/>
            <a:ext cx="158100" cy="1581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27"/>
          <p:cNvSpPr/>
          <p:nvPr/>
        </p:nvSpPr>
        <p:spPr>
          <a:xfrm>
            <a:off x="4559013" y="2686213"/>
            <a:ext cx="158100" cy="1581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27"/>
          <p:cNvSpPr/>
          <p:nvPr/>
        </p:nvSpPr>
        <p:spPr>
          <a:xfrm>
            <a:off x="4559013" y="3649800"/>
            <a:ext cx="158100" cy="1581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6" name="Google Shape;366;p28"/>
          <p:cNvGrpSpPr/>
          <p:nvPr/>
        </p:nvGrpSpPr>
        <p:grpSpPr>
          <a:xfrm>
            <a:off x="5617948" y="724988"/>
            <a:ext cx="2571975" cy="1154822"/>
            <a:chOff x="0" y="-47625"/>
            <a:chExt cx="6858600" cy="3079524"/>
          </a:xfrm>
        </p:grpSpPr>
        <p:sp>
          <p:nvSpPr>
            <p:cNvPr id="367" name="Google Shape;367;p28"/>
            <p:cNvSpPr txBox="1"/>
            <p:nvPr/>
          </p:nvSpPr>
          <p:spPr>
            <a:xfrm>
              <a:off x="0" y="-47625"/>
              <a:ext cx="6858600" cy="10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Weaknesses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68" name="Google Shape;368;p28"/>
            <p:cNvSpPr txBox="1"/>
            <p:nvPr/>
          </p:nvSpPr>
          <p:spPr>
            <a:xfrm>
              <a:off x="0" y="1357299"/>
              <a:ext cx="6858600" cy="167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Where do you need to improve? Are resources adequate? What do others do better than you?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369" name="Google Shape;369;p28"/>
          <p:cNvGrpSpPr/>
          <p:nvPr/>
        </p:nvGrpSpPr>
        <p:grpSpPr>
          <a:xfrm>
            <a:off x="-10402" y="-33343"/>
            <a:ext cx="4589324" cy="2606233"/>
            <a:chOff x="-3810" y="0"/>
            <a:chExt cx="1680948" cy="954594"/>
          </a:xfrm>
        </p:grpSpPr>
        <p:sp>
          <p:nvSpPr>
            <p:cNvPr id="370" name="Google Shape;370;p28"/>
            <p:cNvSpPr/>
            <p:nvPr/>
          </p:nvSpPr>
          <p:spPr>
            <a:xfrm>
              <a:off x="10160" y="16510"/>
              <a:ext cx="1651738" cy="927924"/>
            </a:xfrm>
            <a:custGeom>
              <a:rect b="b" l="l" r="r" t="t"/>
              <a:pathLst>
                <a:path extrusionOk="0" h="927924" w="1651738">
                  <a:moveTo>
                    <a:pt x="1651738" y="927924"/>
                  </a:moveTo>
                  <a:lnTo>
                    <a:pt x="0" y="920304"/>
                  </a:lnTo>
                  <a:lnTo>
                    <a:pt x="0" y="335055"/>
                  </a:lnTo>
                  <a:lnTo>
                    <a:pt x="17780" y="19050"/>
                  </a:lnTo>
                  <a:lnTo>
                    <a:pt x="821467" y="0"/>
                  </a:lnTo>
                  <a:lnTo>
                    <a:pt x="1632688" y="508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</p:sp>
        <p:sp>
          <p:nvSpPr>
            <p:cNvPr id="371" name="Google Shape;371;p28"/>
            <p:cNvSpPr/>
            <p:nvPr/>
          </p:nvSpPr>
          <p:spPr>
            <a:xfrm>
              <a:off x="-3810" y="0"/>
              <a:ext cx="1680948" cy="954594"/>
            </a:xfrm>
            <a:custGeom>
              <a:rect b="b" l="l" r="r" t="t"/>
              <a:pathLst>
                <a:path extrusionOk="0" h="954594" w="1680948">
                  <a:moveTo>
                    <a:pt x="1646658" y="21590"/>
                  </a:moveTo>
                  <a:cubicBezTo>
                    <a:pt x="1647928" y="34290"/>
                    <a:pt x="1647928" y="44450"/>
                    <a:pt x="1649198" y="54610"/>
                  </a:cubicBezTo>
                  <a:cubicBezTo>
                    <a:pt x="1651738" y="77162"/>
                    <a:pt x="1653008" y="95720"/>
                    <a:pt x="1655548" y="113616"/>
                  </a:cubicBezTo>
                  <a:cubicBezTo>
                    <a:pt x="1655548" y="139466"/>
                    <a:pt x="1668248" y="649167"/>
                    <a:pt x="1674598" y="675017"/>
                  </a:cubicBezTo>
                  <a:cubicBezTo>
                    <a:pt x="1680948" y="714122"/>
                    <a:pt x="1677138" y="753891"/>
                    <a:pt x="1677138" y="792997"/>
                  </a:cubicBezTo>
                  <a:cubicBezTo>
                    <a:pt x="1677138" y="827463"/>
                    <a:pt x="1678408" y="859278"/>
                    <a:pt x="1679678" y="893634"/>
                  </a:cubicBezTo>
                  <a:cubicBezTo>
                    <a:pt x="1679678" y="915224"/>
                    <a:pt x="1679678" y="929194"/>
                    <a:pt x="1679678" y="953324"/>
                  </a:cubicBezTo>
                  <a:cubicBezTo>
                    <a:pt x="1656818" y="953324"/>
                    <a:pt x="1636498" y="954594"/>
                    <a:pt x="1616287" y="953324"/>
                  </a:cubicBezTo>
                  <a:cubicBezTo>
                    <a:pt x="1535467" y="948244"/>
                    <a:pt x="1453403" y="954594"/>
                    <a:pt x="1372582" y="949514"/>
                  </a:cubicBezTo>
                  <a:cubicBezTo>
                    <a:pt x="1324090" y="945704"/>
                    <a:pt x="1276841" y="948244"/>
                    <a:pt x="1228349" y="945704"/>
                  </a:cubicBezTo>
                  <a:cubicBezTo>
                    <a:pt x="1205968" y="944434"/>
                    <a:pt x="1183587" y="943164"/>
                    <a:pt x="1161206" y="941894"/>
                  </a:cubicBezTo>
                  <a:cubicBezTo>
                    <a:pt x="1147529" y="941894"/>
                    <a:pt x="1135095" y="943164"/>
                    <a:pt x="1121417" y="943164"/>
                  </a:cubicBezTo>
                  <a:cubicBezTo>
                    <a:pt x="1086602" y="941894"/>
                    <a:pt x="990861" y="943164"/>
                    <a:pt x="956046" y="941894"/>
                  </a:cubicBezTo>
                  <a:cubicBezTo>
                    <a:pt x="931178" y="940624"/>
                    <a:pt x="433822" y="949514"/>
                    <a:pt x="408954" y="948244"/>
                  </a:cubicBezTo>
                  <a:cubicBezTo>
                    <a:pt x="402737" y="948244"/>
                    <a:pt x="395277" y="949514"/>
                    <a:pt x="389060" y="949514"/>
                  </a:cubicBezTo>
                  <a:cubicBezTo>
                    <a:pt x="374139" y="949514"/>
                    <a:pt x="360462" y="950784"/>
                    <a:pt x="345541" y="950784"/>
                  </a:cubicBezTo>
                  <a:cubicBezTo>
                    <a:pt x="308239" y="950784"/>
                    <a:pt x="272181" y="949514"/>
                    <a:pt x="234879" y="948244"/>
                  </a:cubicBezTo>
                  <a:cubicBezTo>
                    <a:pt x="212498" y="946974"/>
                    <a:pt x="190117" y="945704"/>
                    <a:pt x="168979" y="944434"/>
                  </a:cubicBezTo>
                  <a:cubicBezTo>
                    <a:pt x="129191" y="943164"/>
                    <a:pt x="89402" y="941894"/>
                    <a:pt x="48260" y="941894"/>
                  </a:cubicBezTo>
                  <a:cubicBezTo>
                    <a:pt x="38100" y="941894"/>
                    <a:pt x="29210" y="941894"/>
                    <a:pt x="19050" y="940624"/>
                  </a:cubicBezTo>
                  <a:cubicBezTo>
                    <a:pt x="10160" y="939354"/>
                    <a:pt x="5080" y="933004"/>
                    <a:pt x="7620" y="924114"/>
                  </a:cubicBezTo>
                  <a:cubicBezTo>
                    <a:pt x="16510" y="892418"/>
                    <a:pt x="12700" y="875848"/>
                    <a:pt x="11430" y="858615"/>
                  </a:cubicBezTo>
                  <a:cubicBezTo>
                    <a:pt x="10160" y="823486"/>
                    <a:pt x="6350" y="789020"/>
                    <a:pt x="7620" y="753891"/>
                  </a:cubicBezTo>
                  <a:cubicBezTo>
                    <a:pt x="5080" y="710146"/>
                    <a:pt x="0" y="168629"/>
                    <a:pt x="7620" y="124221"/>
                  </a:cubicBezTo>
                  <a:cubicBezTo>
                    <a:pt x="8890" y="115605"/>
                    <a:pt x="7620" y="106325"/>
                    <a:pt x="8890" y="97709"/>
                  </a:cubicBezTo>
                  <a:cubicBezTo>
                    <a:pt x="10160" y="83790"/>
                    <a:pt x="12700" y="68545"/>
                    <a:pt x="13970" y="44450"/>
                  </a:cubicBezTo>
                  <a:cubicBezTo>
                    <a:pt x="13970" y="41910"/>
                    <a:pt x="15240" y="39370"/>
                    <a:pt x="16510" y="38100"/>
                  </a:cubicBezTo>
                  <a:cubicBezTo>
                    <a:pt x="38100" y="35560"/>
                    <a:pt x="58318" y="30480"/>
                    <a:pt x="78212" y="29210"/>
                  </a:cubicBezTo>
                  <a:cubicBezTo>
                    <a:pt x="111783" y="25400"/>
                    <a:pt x="145355" y="22860"/>
                    <a:pt x="180170" y="20320"/>
                  </a:cubicBezTo>
                  <a:cubicBezTo>
                    <a:pt x="203794" y="17780"/>
                    <a:pt x="227419" y="16510"/>
                    <a:pt x="249800" y="13970"/>
                  </a:cubicBezTo>
                  <a:cubicBezTo>
                    <a:pt x="272181" y="11430"/>
                    <a:pt x="295805" y="8890"/>
                    <a:pt x="318186" y="8890"/>
                  </a:cubicBezTo>
                  <a:cubicBezTo>
                    <a:pt x="343054" y="7620"/>
                    <a:pt x="367922" y="10160"/>
                    <a:pt x="392790" y="8890"/>
                  </a:cubicBezTo>
                  <a:cubicBezTo>
                    <a:pt x="423875" y="8890"/>
                    <a:pt x="987131" y="6350"/>
                    <a:pt x="1018216" y="5080"/>
                  </a:cubicBezTo>
                  <a:cubicBezTo>
                    <a:pt x="1048057" y="3810"/>
                    <a:pt x="1077899" y="2540"/>
                    <a:pt x="1108983" y="2540"/>
                  </a:cubicBezTo>
                  <a:cubicBezTo>
                    <a:pt x="1159962" y="1270"/>
                    <a:pt x="1209698" y="0"/>
                    <a:pt x="1260677" y="0"/>
                  </a:cubicBezTo>
                  <a:cubicBezTo>
                    <a:pt x="1281815" y="0"/>
                    <a:pt x="1304196" y="2540"/>
                    <a:pt x="1325334" y="2540"/>
                  </a:cubicBezTo>
                  <a:cubicBezTo>
                    <a:pt x="1383773" y="3810"/>
                    <a:pt x="1443456" y="5080"/>
                    <a:pt x="1501895" y="7620"/>
                  </a:cubicBezTo>
                  <a:cubicBezTo>
                    <a:pt x="1532980" y="8890"/>
                    <a:pt x="1564065" y="12700"/>
                    <a:pt x="1595149" y="16510"/>
                  </a:cubicBezTo>
                  <a:cubicBezTo>
                    <a:pt x="1602610" y="16510"/>
                    <a:pt x="1610070" y="16510"/>
                    <a:pt x="1616287" y="16510"/>
                  </a:cubicBezTo>
                  <a:cubicBezTo>
                    <a:pt x="1627608" y="17780"/>
                    <a:pt x="1636498" y="20320"/>
                    <a:pt x="1646658" y="21590"/>
                  </a:cubicBezTo>
                  <a:close/>
                  <a:moveTo>
                    <a:pt x="1656818" y="936814"/>
                  </a:moveTo>
                  <a:cubicBezTo>
                    <a:pt x="1658088" y="920304"/>
                    <a:pt x="1659358" y="907604"/>
                    <a:pt x="1659358" y="894904"/>
                  </a:cubicBezTo>
                  <a:cubicBezTo>
                    <a:pt x="1658088" y="855964"/>
                    <a:pt x="1656818" y="820835"/>
                    <a:pt x="1656818" y="783055"/>
                  </a:cubicBezTo>
                  <a:cubicBezTo>
                    <a:pt x="1656818" y="765822"/>
                    <a:pt x="1659358" y="748589"/>
                    <a:pt x="1658088" y="731356"/>
                  </a:cubicBezTo>
                  <a:cubicBezTo>
                    <a:pt x="1658088" y="715448"/>
                    <a:pt x="1656818" y="698878"/>
                    <a:pt x="1655548" y="682970"/>
                  </a:cubicBezTo>
                  <a:cubicBezTo>
                    <a:pt x="1650468" y="658446"/>
                    <a:pt x="1639038" y="150734"/>
                    <a:pt x="1639038" y="126210"/>
                  </a:cubicBezTo>
                  <a:cubicBezTo>
                    <a:pt x="1636498" y="105663"/>
                    <a:pt x="1633958" y="84453"/>
                    <a:pt x="1631418" y="63500"/>
                  </a:cubicBezTo>
                  <a:cubicBezTo>
                    <a:pt x="1630148" y="44450"/>
                    <a:pt x="1628878" y="43180"/>
                    <a:pt x="1612557" y="41910"/>
                  </a:cubicBezTo>
                  <a:cubicBezTo>
                    <a:pt x="1608827" y="41910"/>
                    <a:pt x="1606340" y="41910"/>
                    <a:pt x="1602610" y="40640"/>
                  </a:cubicBezTo>
                  <a:cubicBezTo>
                    <a:pt x="1571525" y="36830"/>
                    <a:pt x="1539197" y="31750"/>
                    <a:pt x="1508112" y="30480"/>
                  </a:cubicBezTo>
                  <a:cubicBezTo>
                    <a:pt x="1432265" y="26670"/>
                    <a:pt x="1355175" y="25400"/>
                    <a:pt x="1279328" y="22860"/>
                  </a:cubicBezTo>
                  <a:cubicBezTo>
                    <a:pt x="1268138" y="22860"/>
                    <a:pt x="1255704" y="22860"/>
                    <a:pt x="1244513" y="22860"/>
                  </a:cubicBezTo>
                  <a:cubicBezTo>
                    <a:pt x="1225862" y="22860"/>
                    <a:pt x="1207211" y="22860"/>
                    <a:pt x="1189804" y="22860"/>
                  </a:cubicBezTo>
                  <a:cubicBezTo>
                    <a:pt x="1150015" y="22860"/>
                    <a:pt x="1110227" y="22860"/>
                    <a:pt x="1071682" y="24130"/>
                  </a:cubicBezTo>
                  <a:cubicBezTo>
                    <a:pt x="1038110" y="25400"/>
                    <a:pt x="472367" y="29210"/>
                    <a:pt x="438795" y="29210"/>
                  </a:cubicBezTo>
                  <a:cubicBezTo>
                    <a:pt x="384086" y="29210"/>
                    <a:pt x="329377" y="26670"/>
                    <a:pt x="274668" y="33020"/>
                  </a:cubicBezTo>
                  <a:cubicBezTo>
                    <a:pt x="246070" y="36830"/>
                    <a:pt x="218715" y="36830"/>
                    <a:pt x="191361" y="38100"/>
                  </a:cubicBezTo>
                  <a:cubicBezTo>
                    <a:pt x="144112" y="41910"/>
                    <a:pt x="96863" y="45720"/>
                    <a:pt x="49530" y="50800"/>
                  </a:cubicBezTo>
                  <a:cubicBezTo>
                    <a:pt x="36830" y="50800"/>
                    <a:pt x="34290" y="53340"/>
                    <a:pt x="33020" y="66557"/>
                  </a:cubicBezTo>
                  <a:cubicBezTo>
                    <a:pt x="31750" y="78487"/>
                    <a:pt x="31750" y="90418"/>
                    <a:pt x="30480" y="102348"/>
                  </a:cubicBezTo>
                  <a:cubicBezTo>
                    <a:pt x="29210" y="122233"/>
                    <a:pt x="26670" y="141454"/>
                    <a:pt x="25400" y="161339"/>
                  </a:cubicBezTo>
                  <a:cubicBezTo>
                    <a:pt x="20320" y="182549"/>
                    <a:pt x="26670" y="700866"/>
                    <a:pt x="29210" y="722076"/>
                  </a:cubicBezTo>
                  <a:cubicBezTo>
                    <a:pt x="29210" y="744612"/>
                    <a:pt x="29210" y="767810"/>
                    <a:pt x="30480" y="790346"/>
                  </a:cubicBezTo>
                  <a:cubicBezTo>
                    <a:pt x="30480" y="806916"/>
                    <a:pt x="33020" y="823486"/>
                    <a:pt x="33020" y="840056"/>
                  </a:cubicBezTo>
                  <a:cubicBezTo>
                    <a:pt x="33020" y="857952"/>
                    <a:pt x="33020" y="875848"/>
                    <a:pt x="31750" y="894904"/>
                  </a:cubicBezTo>
                  <a:cubicBezTo>
                    <a:pt x="31750" y="898714"/>
                    <a:pt x="31750" y="901254"/>
                    <a:pt x="31750" y="905064"/>
                  </a:cubicBezTo>
                  <a:cubicBezTo>
                    <a:pt x="31750" y="915224"/>
                    <a:pt x="35560" y="919034"/>
                    <a:pt x="44450" y="919034"/>
                  </a:cubicBezTo>
                  <a:cubicBezTo>
                    <a:pt x="60804" y="919034"/>
                    <a:pt x="78212" y="920304"/>
                    <a:pt x="94376" y="920304"/>
                  </a:cubicBezTo>
                  <a:cubicBezTo>
                    <a:pt x="118000" y="920304"/>
                    <a:pt x="142868" y="917764"/>
                    <a:pt x="166493" y="920304"/>
                  </a:cubicBezTo>
                  <a:cubicBezTo>
                    <a:pt x="205038" y="924114"/>
                    <a:pt x="243583" y="926654"/>
                    <a:pt x="282128" y="925384"/>
                  </a:cubicBezTo>
                  <a:cubicBezTo>
                    <a:pt x="306996" y="924114"/>
                    <a:pt x="330620" y="926654"/>
                    <a:pt x="355488" y="926654"/>
                  </a:cubicBezTo>
                  <a:cubicBezTo>
                    <a:pt x="391547" y="926654"/>
                    <a:pt x="427605" y="925384"/>
                    <a:pt x="463663" y="926654"/>
                  </a:cubicBezTo>
                  <a:cubicBezTo>
                    <a:pt x="517129" y="927924"/>
                    <a:pt x="1104010" y="917764"/>
                    <a:pt x="1158719" y="920304"/>
                  </a:cubicBezTo>
                  <a:cubicBezTo>
                    <a:pt x="1182343" y="921574"/>
                    <a:pt x="1205968" y="922844"/>
                    <a:pt x="1228349" y="922844"/>
                  </a:cubicBezTo>
                  <a:cubicBezTo>
                    <a:pt x="1269381" y="925384"/>
                    <a:pt x="1309169" y="921574"/>
                    <a:pt x="1350201" y="925384"/>
                  </a:cubicBezTo>
                  <a:cubicBezTo>
                    <a:pt x="1383773" y="927924"/>
                    <a:pt x="1417344" y="927924"/>
                    <a:pt x="1450916" y="930464"/>
                  </a:cubicBezTo>
                  <a:cubicBezTo>
                    <a:pt x="1500652" y="934274"/>
                    <a:pt x="1550387" y="936814"/>
                    <a:pt x="1600123" y="938084"/>
                  </a:cubicBezTo>
                  <a:cubicBezTo>
                    <a:pt x="1618774" y="938084"/>
                    <a:pt x="1636498" y="936814"/>
                    <a:pt x="1656818" y="936814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2" name="Google Shape;372;p28"/>
          <p:cNvGrpSpPr/>
          <p:nvPr/>
        </p:nvGrpSpPr>
        <p:grpSpPr>
          <a:xfrm rot="10800000">
            <a:off x="4565078" y="2579837"/>
            <a:ext cx="4589324" cy="2606233"/>
            <a:chOff x="-3810" y="0"/>
            <a:chExt cx="1680948" cy="954594"/>
          </a:xfrm>
        </p:grpSpPr>
        <p:sp>
          <p:nvSpPr>
            <p:cNvPr id="373" name="Google Shape;373;p28"/>
            <p:cNvSpPr/>
            <p:nvPr/>
          </p:nvSpPr>
          <p:spPr>
            <a:xfrm>
              <a:off x="10160" y="16510"/>
              <a:ext cx="1651738" cy="927924"/>
            </a:xfrm>
            <a:custGeom>
              <a:rect b="b" l="l" r="r" t="t"/>
              <a:pathLst>
                <a:path extrusionOk="0" h="927924" w="1651738">
                  <a:moveTo>
                    <a:pt x="1651738" y="927924"/>
                  </a:moveTo>
                  <a:lnTo>
                    <a:pt x="0" y="920304"/>
                  </a:lnTo>
                  <a:lnTo>
                    <a:pt x="0" y="335055"/>
                  </a:lnTo>
                  <a:lnTo>
                    <a:pt x="17780" y="19050"/>
                  </a:lnTo>
                  <a:lnTo>
                    <a:pt x="821467" y="0"/>
                  </a:lnTo>
                  <a:lnTo>
                    <a:pt x="1632688" y="508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374" name="Google Shape;374;p28"/>
            <p:cNvSpPr/>
            <p:nvPr/>
          </p:nvSpPr>
          <p:spPr>
            <a:xfrm>
              <a:off x="-3810" y="0"/>
              <a:ext cx="1680948" cy="954594"/>
            </a:xfrm>
            <a:custGeom>
              <a:rect b="b" l="l" r="r" t="t"/>
              <a:pathLst>
                <a:path extrusionOk="0" h="954594" w="1680948">
                  <a:moveTo>
                    <a:pt x="1646658" y="21590"/>
                  </a:moveTo>
                  <a:cubicBezTo>
                    <a:pt x="1647928" y="34290"/>
                    <a:pt x="1647928" y="44450"/>
                    <a:pt x="1649198" y="54610"/>
                  </a:cubicBezTo>
                  <a:cubicBezTo>
                    <a:pt x="1651738" y="77162"/>
                    <a:pt x="1653008" y="95720"/>
                    <a:pt x="1655548" y="113616"/>
                  </a:cubicBezTo>
                  <a:cubicBezTo>
                    <a:pt x="1655548" y="139466"/>
                    <a:pt x="1668248" y="649167"/>
                    <a:pt x="1674598" y="675017"/>
                  </a:cubicBezTo>
                  <a:cubicBezTo>
                    <a:pt x="1680948" y="714122"/>
                    <a:pt x="1677138" y="753891"/>
                    <a:pt x="1677138" y="792997"/>
                  </a:cubicBezTo>
                  <a:cubicBezTo>
                    <a:pt x="1677138" y="827463"/>
                    <a:pt x="1678408" y="859278"/>
                    <a:pt x="1679678" y="893634"/>
                  </a:cubicBezTo>
                  <a:cubicBezTo>
                    <a:pt x="1679678" y="915224"/>
                    <a:pt x="1679678" y="929194"/>
                    <a:pt x="1679678" y="953324"/>
                  </a:cubicBezTo>
                  <a:cubicBezTo>
                    <a:pt x="1656818" y="953324"/>
                    <a:pt x="1636498" y="954594"/>
                    <a:pt x="1616287" y="953324"/>
                  </a:cubicBezTo>
                  <a:cubicBezTo>
                    <a:pt x="1535467" y="948244"/>
                    <a:pt x="1453403" y="954594"/>
                    <a:pt x="1372582" y="949514"/>
                  </a:cubicBezTo>
                  <a:cubicBezTo>
                    <a:pt x="1324090" y="945704"/>
                    <a:pt x="1276841" y="948244"/>
                    <a:pt x="1228349" y="945704"/>
                  </a:cubicBezTo>
                  <a:cubicBezTo>
                    <a:pt x="1205968" y="944434"/>
                    <a:pt x="1183587" y="943164"/>
                    <a:pt x="1161206" y="941894"/>
                  </a:cubicBezTo>
                  <a:cubicBezTo>
                    <a:pt x="1147529" y="941894"/>
                    <a:pt x="1135095" y="943164"/>
                    <a:pt x="1121417" y="943164"/>
                  </a:cubicBezTo>
                  <a:cubicBezTo>
                    <a:pt x="1086602" y="941894"/>
                    <a:pt x="990861" y="943164"/>
                    <a:pt x="956046" y="941894"/>
                  </a:cubicBezTo>
                  <a:cubicBezTo>
                    <a:pt x="931178" y="940624"/>
                    <a:pt x="433822" y="949514"/>
                    <a:pt x="408954" y="948244"/>
                  </a:cubicBezTo>
                  <a:cubicBezTo>
                    <a:pt x="402737" y="948244"/>
                    <a:pt x="395277" y="949514"/>
                    <a:pt x="389060" y="949514"/>
                  </a:cubicBezTo>
                  <a:cubicBezTo>
                    <a:pt x="374139" y="949514"/>
                    <a:pt x="360462" y="950784"/>
                    <a:pt x="345541" y="950784"/>
                  </a:cubicBezTo>
                  <a:cubicBezTo>
                    <a:pt x="308239" y="950784"/>
                    <a:pt x="272181" y="949514"/>
                    <a:pt x="234879" y="948244"/>
                  </a:cubicBezTo>
                  <a:cubicBezTo>
                    <a:pt x="212498" y="946974"/>
                    <a:pt x="190117" y="945704"/>
                    <a:pt x="168979" y="944434"/>
                  </a:cubicBezTo>
                  <a:cubicBezTo>
                    <a:pt x="129191" y="943164"/>
                    <a:pt x="89402" y="941894"/>
                    <a:pt x="48260" y="941894"/>
                  </a:cubicBezTo>
                  <a:cubicBezTo>
                    <a:pt x="38100" y="941894"/>
                    <a:pt x="29210" y="941894"/>
                    <a:pt x="19050" y="940624"/>
                  </a:cubicBezTo>
                  <a:cubicBezTo>
                    <a:pt x="10160" y="939354"/>
                    <a:pt x="5080" y="933004"/>
                    <a:pt x="7620" y="924114"/>
                  </a:cubicBezTo>
                  <a:cubicBezTo>
                    <a:pt x="16510" y="892418"/>
                    <a:pt x="12700" y="875848"/>
                    <a:pt x="11430" y="858615"/>
                  </a:cubicBezTo>
                  <a:cubicBezTo>
                    <a:pt x="10160" y="823486"/>
                    <a:pt x="6350" y="789020"/>
                    <a:pt x="7620" y="753891"/>
                  </a:cubicBezTo>
                  <a:cubicBezTo>
                    <a:pt x="5080" y="710146"/>
                    <a:pt x="0" y="168629"/>
                    <a:pt x="7620" y="124221"/>
                  </a:cubicBezTo>
                  <a:cubicBezTo>
                    <a:pt x="8890" y="115605"/>
                    <a:pt x="7620" y="106325"/>
                    <a:pt x="8890" y="97709"/>
                  </a:cubicBezTo>
                  <a:cubicBezTo>
                    <a:pt x="10160" y="83790"/>
                    <a:pt x="12700" y="68545"/>
                    <a:pt x="13970" y="44450"/>
                  </a:cubicBezTo>
                  <a:cubicBezTo>
                    <a:pt x="13970" y="41910"/>
                    <a:pt x="15240" y="39370"/>
                    <a:pt x="16510" y="38100"/>
                  </a:cubicBezTo>
                  <a:cubicBezTo>
                    <a:pt x="38100" y="35560"/>
                    <a:pt x="58318" y="30480"/>
                    <a:pt x="78212" y="29210"/>
                  </a:cubicBezTo>
                  <a:cubicBezTo>
                    <a:pt x="111783" y="25400"/>
                    <a:pt x="145355" y="22860"/>
                    <a:pt x="180170" y="20320"/>
                  </a:cubicBezTo>
                  <a:cubicBezTo>
                    <a:pt x="203794" y="17780"/>
                    <a:pt x="227419" y="16510"/>
                    <a:pt x="249800" y="13970"/>
                  </a:cubicBezTo>
                  <a:cubicBezTo>
                    <a:pt x="272181" y="11430"/>
                    <a:pt x="295805" y="8890"/>
                    <a:pt x="318186" y="8890"/>
                  </a:cubicBezTo>
                  <a:cubicBezTo>
                    <a:pt x="343054" y="7620"/>
                    <a:pt x="367922" y="10160"/>
                    <a:pt x="392790" y="8890"/>
                  </a:cubicBezTo>
                  <a:cubicBezTo>
                    <a:pt x="423875" y="8890"/>
                    <a:pt x="987131" y="6350"/>
                    <a:pt x="1018216" y="5080"/>
                  </a:cubicBezTo>
                  <a:cubicBezTo>
                    <a:pt x="1048057" y="3810"/>
                    <a:pt x="1077899" y="2540"/>
                    <a:pt x="1108983" y="2540"/>
                  </a:cubicBezTo>
                  <a:cubicBezTo>
                    <a:pt x="1159962" y="1270"/>
                    <a:pt x="1209698" y="0"/>
                    <a:pt x="1260677" y="0"/>
                  </a:cubicBezTo>
                  <a:cubicBezTo>
                    <a:pt x="1281815" y="0"/>
                    <a:pt x="1304196" y="2540"/>
                    <a:pt x="1325334" y="2540"/>
                  </a:cubicBezTo>
                  <a:cubicBezTo>
                    <a:pt x="1383773" y="3810"/>
                    <a:pt x="1443456" y="5080"/>
                    <a:pt x="1501895" y="7620"/>
                  </a:cubicBezTo>
                  <a:cubicBezTo>
                    <a:pt x="1532980" y="8890"/>
                    <a:pt x="1564065" y="12700"/>
                    <a:pt x="1595149" y="16510"/>
                  </a:cubicBezTo>
                  <a:cubicBezTo>
                    <a:pt x="1602610" y="16510"/>
                    <a:pt x="1610070" y="16510"/>
                    <a:pt x="1616287" y="16510"/>
                  </a:cubicBezTo>
                  <a:cubicBezTo>
                    <a:pt x="1627608" y="17780"/>
                    <a:pt x="1636498" y="20320"/>
                    <a:pt x="1646658" y="21590"/>
                  </a:cubicBezTo>
                  <a:close/>
                  <a:moveTo>
                    <a:pt x="1656818" y="936814"/>
                  </a:moveTo>
                  <a:cubicBezTo>
                    <a:pt x="1658088" y="920304"/>
                    <a:pt x="1659358" y="907604"/>
                    <a:pt x="1659358" y="894904"/>
                  </a:cubicBezTo>
                  <a:cubicBezTo>
                    <a:pt x="1658088" y="855964"/>
                    <a:pt x="1656818" y="820835"/>
                    <a:pt x="1656818" y="783055"/>
                  </a:cubicBezTo>
                  <a:cubicBezTo>
                    <a:pt x="1656818" y="765822"/>
                    <a:pt x="1659358" y="748589"/>
                    <a:pt x="1658088" y="731356"/>
                  </a:cubicBezTo>
                  <a:cubicBezTo>
                    <a:pt x="1658088" y="715448"/>
                    <a:pt x="1656818" y="698878"/>
                    <a:pt x="1655548" y="682970"/>
                  </a:cubicBezTo>
                  <a:cubicBezTo>
                    <a:pt x="1650468" y="658446"/>
                    <a:pt x="1639038" y="150734"/>
                    <a:pt x="1639038" y="126210"/>
                  </a:cubicBezTo>
                  <a:cubicBezTo>
                    <a:pt x="1636498" y="105663"/>
                    <a:pt x="1633958" y="84453"/>
                    <a:pt x="1631418" y="63500"/>
                  </a:cubicBezTo>
                  <a:cubicBezTo>
                    <a:pt x="1630148" y="44450"/>
                    <a:pt x="1628878" y="43180"/>
                    <a:pt x="1612557" y="41910"/>
                  </a:cubicBezTo>
                  <a:cubicBezTo>
                    <a:pt x="1608827" y="41910"/>
                    <a:pt x="1606340" y="41910"/>
                    <a:pt x="1602610" y="40640"/>
                  </a:cubicBezTo>
                  <a:cubicBezTo>
                    <a:pt x="1571525" y="36830"/>
                    <a:pt x="1539197" y="31750"/>
                    <a:pt x="1508112" y="30480"/>
                  </a:cubicBezTo>
                  <a:cubicBezTo>
                    <a:pt x="1432265" y="26670"/>
                    <a:pt x="1355175" y="25400"/>
                    <a:pt x="1279328" y="22860"/>
                  </a:cubicBezTo>
                  <a:cubicBezTo>
                    <a:pt x="1268138" y="22860"/>
                    <a:pt x="1255704" y="22860"/>
                    <a:pt x="1244513" y="22860"/>
                  </a:cubicBezTo>
                  <a:cubicBezTo>
                    <a:pt x="1225862" y="22860"/>
                    <a:pt x="1207211" y="22860"/>
                    <a:pt x="1189804" y="22860"/>
                  </a:cubicBezTo>
                  <a:cubicBezTo>
                    <a:pt x="1150015" y="22860"/>
                    <a:pt x="1110227" y="22860"/>
                    <a:pt x="1071682" y="24130"/>
                  </a:cubicBezTo>
                  <a:cubicBezTo>
                    <a:pt x="1038110" y="25400"/>
                    <a:pt x="472367" y="29210"/>
                    <a:pt x="438795" y="29210"/>
                  </a:cubicBezTo>
                  <a:cubicBezTo>
                    <a:pt x="384086" y="29210"/>
                    <a:pt x="329377" y="26670"/>
                    <a:pt x="274668" y="33020"/>
                  </a:cubicBezTo>
                  <a:cubicBezTo>
                    <a:pt x="246070" y="36830"/>
                    <a:pt x="218715" y="36830"/>
                    <a:pt x="191361" y="38100"/>
                  </a:cubicBezTo>
                  <a:cubicBezTo>
                    <a:pt x="144112" y="41910"/>
                    <a:pt x="96863" y="45720"/>
                    <a:pt x="49530" y="50800"/>
                  </a:cubicBezTo>
                  <a:cubicBezTo>
                    <a:pt x="36830" y="50800"/>
                    <a:pt x="34290" y="53340"/>
                    <a:pt x="33020" y="66557"/>
                  </a:cubicBezTo>
                  <a:cubicBezTo>
                    <a:pt x="31750" y="78487"/>
                    <a:pt x="31750" y="90418"/>
                    <a:pt x="30480" y="102348"/>
                  </a:cubicBezTo>
                  <a:cubicBezTo>
                    <a:pt x="29210" y="122233"/>
                    <a:pt x="26670" y="141454"/>
                    <a:pt x="25400" y="161339"/>
                  </a:cubicBezTo>
                  <a:cubicBezTo>
                    <a:pt x="20320" y="182549"/>
                    <a:pt x="26670" y="700866"/>
                    <a:pt x="29210" y="722076"/>
                  </a:cubicBezTo>
                  <a:cubicBezTo>
                    <a:pt x="29210" y="744612"/>
                    <a:pt x="29210" y="767810"/>
                    <a:pt x="30480" y="790346"/>
                  </a:cubicBezTo>
                  <a:cubicBezTo>
                    <a:pt x="30480" y="806916"/>
                    <a:pt x="33020" y="823486"/>
                    <a:pt x="33020" y="840056"/>
                  </a:cubicBezTo>
                  <a:cubicBezTo>
                    <a:pt x="33020" y="857952"/>
                    <a:pt x="33020" y="875848"/>
                    <a:pt x="31750" y="894904"/>
                  </a:cubicBezTo>
                  <a:cubicBezTo>
                    <a:pt x="31750" y="898714"/>
                    <a:pt x="31750" y="901254"/>
                    <a:pt x="31750" y="905064"/>
                  </a:cubicBezTo>
                  <a:cubicBezTo>
                    <a:pt x="31750" y="915224"/>
                    <a:pt x="35560" y="919034"/>
                    <a:pt x="44450" y="919034"/>
                  </a:cubicBezTo>
                  <a:cubicBezTo>
                    <a:pt x="60804" y="919034"/>
                    <a:pt x="78212" y="920304"/>
                    <a:pt x="94376" y="920304"/>
                  </a:cubicBezTo>
                  <a:cubicBezTo>
                    <a:pt x="118000" y="920304"/>
                    <a:pt x="142868" y="917764"/>
                    <a:pt x="166493" y="920304"/>
                  </a:cubicBezTo>
                  <a:cubicBezTo>
                    <a:pt x="205038" y="924114"/>
                    <a:pt x="243583" y="926654"/>
                    <a:pt x="282128" y="925384"/>
                  </a:cubicBezTo>
                  <a:cubicBezTo>
                    <a:pt x="306996" y="924114"/>
                    <a:pt x="330620" y="926654"/>
                    <a:pt x="355488" y="926654"/>
                  </a:cubicBezTo>
                  <a:cubicBezTo>
                    <a:pt x="391547" y="926654"/>
                    <a:pt x="427605" y="925384"/>
                    <a:pt x="463663" y="926654"/>
                  </a:cubicBezTo>
                  <a:cubicBezTo>
                    <a:pt x="517129" y="927924"/>
                    <a:pt x="1104010" y="917764"/>
                    <a:pt x="1158719" y="920304"/>
                  </a:cubicBezTo>
                  <a:cubicBezTo>
                    <a:pt x="1182343" y="921574"/>
                    <a:pt x="1205968" y="922844"/>
                    <a:pt x="1228349" y="922844"/>
                  </a:cubicBezTo>
                  <a:cubicBezTo>
                    <a:pt x="1269381" y="925384"/>
                    <a:pt x="1309169" y="921574"/>
                    <a:pt x="1350201" y="925384"/>
                  </a:cubicBezTo>
                  <a:cubicBezTo>
                    <a:pt x="1383773" y="927924"/>
                    <a:pt x="1417344" y="927924"/>
                    <a:pt x="1450916" y="930464"/>
                  </a:cubicBezTo>
                  <a:cubicBezTo>
                    <a:pt x="1500652" y="934274"/>
                    <a:pt x="1550387" y="936814"/>
                    <a:pt x="1600123" y="938084"/>
                  </a:cubicBezTo>
                  <a:cubicBezTo>
                    <a:pt x="1618774" y="938084"/>
                    <a:pt x="1636498" y="936814"/>
                    <a:pt x="1656818" y="93681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5" name="Google Shape;375;p28"/>
          <p:cNvGrpSpPr/>
          <p:nvPr/>
        </p:nvGrpSpPr>
        <p:grpSpPr>
          <a:xfrm>
            <a:off x="1053611" y="724988"/>
            <a:ext cx="2388488" cy="1154822"/>
            <a:chOff x="0" y="-47625"/>
            <a:chExt cx="6369300" cy="3079524"/>
          </a:xfrm>
        </p:grpSpPr>
        <p:sp>
          <p:nvSpPr>
            <p:cNvPr id="376" name="Google Shape;376;p28"/>
            <p:cNvSpPr txBox="1"/>
            <p:nvPr/>
          </p:nvSpPr>
          <p:spPr>
            <a:xfrm>
              <a:off x="0" y="-47625"/>
              <a:ext cx="6369300" cy="10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500">
                  <a:solidFill>
                    <a:schemeClr val="lt1"/>
                  </a:solidFill>
                  <a:latin typeface="DM Sans"/>
                  <a:ea typeface="DM Sans"/>
                  <a:cs typeface="DM Sans"/>
                  <a:sym typeface="DM Sans"/>
                </a:rPr>
                <a:t>Strengths</a:t>
              </a:r>
              <a:endParaRPr sz="700">
                <a:solidFill>
                  <a:schemeClr val="lt1"/>
                </a:solidFill>
              </a:endParaRPr>
            </a:p>
          </p:txBody>
        </p:sp>
        <p:sp>
          <p:nvSpPr>
            <p:cNvPr id="377" name="Google Shape;377;p28"/>
            <p:cNvSpPr txBox="1"/>
            <p:nvPr/>
          </p:nvSpPr>
          <p:spPr>
            <a:xfrm>
              <a:off x="0" y="1357299"/>
              <a:ext cx="6369300" cy="167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DM Sans"/>
                  <a:ea typeface="DM Sans"/>
                  <a:cs typeface="DM Sans"/>
                  <a:sym typeface="DM Sans"/>
                </a:rPr>
                <a:t>What are you doing well? What sets you apart? What are your good qualities?</a:t>
              </a:r>
              <a:endParaRPr sz="700">
                <a:solidFill>
                  <a:schemeClr val="lt1"/>
                </a:solidFill>
              </a:endParaRPr>
            </a:p>
          </p:txBody>
        </p:sp>
      </p:grpSp>
      <p:grpSp>
        <p:nvGrpSpPr>
          <p:cNvPr id="378" name="Google Shape;378;p28"/>
          <p:cNvGrpSpPr/>
          <p:nvPr/>
        </p:nvGrpSpPr>
        <p:grpSpPr>
          <a:xfrm>
            <a:off x="1019810" y="3334694"/>
            <a:ext cx="2456100" cy="933197"/>
            <a:chOff x="0" y="-47625"/>
            <a:chExt cx="6549600" cy="2488524"/>
          </a:xfrm>
        </p:grpSpPr>
        <p:sp>
          <p:nvSpPr>
            <p:cNvPr id="379" name="Google Shape;379;p28"/>
            <p:cNvSpPr txBox="1"/>
            <p:nvPr/>
          </p:nvSpPr>
          <p:spPr>
            <a:xfrm>
              <a:off x="0" y="-47625"/>
              <a:ext cx="6549600" cy="10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Opportunities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80" name="Google Shape;380;p28"/>
            <p:cNvSpPr txBox="1"/>
            <p:nvPr/>
          </p:nvSpPr>
          <p:spPr>
            <a:xfrm>
              <a:off x="0" y="1357299"/>
              <a:ext cx="6549600" cy="1083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What are your goals? Are demands shifting? How can it be improved?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381" name="Google Shape;381;p28"/>
          <p:cNvGrpSpPr/>
          <p:nvPr/>
        </p:nvGrpSpPr>
        <p:grpSpPr>
          <a:xfrm>
            <a:off x="5675893" y="3334694"/>
            <a:ext cx="2456100" cy="1154822"/>
            <a:chOff x="0" y="-47625"/>
            <a:chExt cx="6549600" cy="3079524"/>
          </a:xfrm>
        </p:grpSpPr>
        <p:sp>
          <p:nvSpPr>
            <p:cNvPr id="382" name="Google Shape;382;p28"/>
            <p:cNvSpPr txBox="1"/>
            <p:nvPr/>
          </p:nvSpPr>
          <p:spPr>
            <a:xfrm>
              <a:off x="0" y="-47625"/>
              <a:ext cx="6549600" cy="1026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500">
                  <a:solidFill>
                    <a:schemeClr val="lt1"/>
                  </a:solidFill>
                  <a:latin typeface="DM Sans"/>
                  <a:ea typeface="DM Sans"/>
                  <a:cs typeface="DM Sans"/>
                  <a:sym typeface="DM Sans"/>
                </a:rPr>
                <a:t>Threats</a:t>
              </a:r>
              <a:endParaRPr sz="700">
                <a:solidFill>
                  <a:schemeClr val="lt1"/>
                </a:solidFill>
              </a:endParaRPr>
            </a:p>
          </p:txBody>
        </p:sp>
        <p:sp>
          <p:nvSpPr>
            <p:cNvPr id="383" name="Google Shape;383;p28"/>
            <p:cNvSpPr txBox="1"/>
            <p:nvPr/>
          </p:nvSpPr>
          <p:spPr>
            <a:xfrm>
              <a:off x="0" y="1357299"/>
              <a:ext cx="6549600" cy="167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2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DM Sans"/>
                  <a:ea typeface="DM Sans"/>
                  <a:cs typeface="DM Sans"/>
                  <a:sym typeface="DM Sans"/>
                </a:rPr>
                <a:t>What are the blockers you're facing? What are factors outside of your control?</a:t>
              </a:r>
              <a:endParaRPr sz="700">
                <a:solidFill>
                  <a:schemeClr val="lt1"/>
                </a:solidFill>
              </a:endParaRPr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FFCF0"/>
        </a:solidFill>
      </p:bgPr>
    </p:bg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8" name="Google Shape;388;p29"/>
          <p:cNvGrpSpPr/>
          <p:nvPr/>
        </p:nvGrpSpPr>
        <p:grpSpPr>
          <a:xfrm>
            <a:off x="585360" y="2359590"/>
            <a:ext cx="8260713" cy="2352447"/>
            <a:chOff x="0" y="0"/>
            <a:chExt cx="22028568" cy="6273192"/>
          </a:xfrm>
        </p:grpSpPr>
        <p:sp>
          <p:nvSpPr>
            <p:cNvPr id="389" name="Google Shape;389;p29"/>
            <p:cNvSpPr/>
            <p:nvPr/>
          </p:nvSpPr>
          <p:spPr>
            <a:xfrm>
              <a:off x="1318419" y="0"/>
              <a:ext cx="20378908" cy="5691488"/>
            </a:xfrm>
            <a:custGeom>
              <a:rect b="b" l="l" r="r" t="t"/>
              <a:pathLst>
                <a:path extrusionOk="0" h="5691488" w="20378908">
                  <a:moveTo>
                    <a:pt x="0" y="0"/>
                  </a:moveTo>
                  <a:lnTo>
                    <a:pt x="12700" y="0"/>
                  </a:lnTo>
                  <a:lnTo>
                    <a:pt x="12700" y="5691488"/>
                  </a:lnTo>
                  <a:lnTo>
                    <a:pt x="0" y="5691488"/>
                  </a:lnTo>
                  <a:close/>
                  <a:moveTo>
                    <a:pt x="4073242" y="0"/>
                  </a:moveTo>
                  <a:lnTo>
                    <a:pt x="4085942" y="0"/>
                  </a:lnTo>
                  <a:lnTo>
                    <a:pt x="4085942" y="5691488"/>
                  </a:lnTo>
                  <a:lnTo>
                    <a:pt x="4073242" y="5691488"/>
                  </a:lnTo>
                  <a:close/>
                  <a:moveTo>
                    <a:pt x="8146483" y="0"/>
                  </a:moveTo>
                  <a:lnTo>
                    <a:pt x="8159183" y="0"/>
                  </a:lnTo>
                  <a:lnTo>
                    <a:pt x="8159183" y="5691488"/>
                  </a:lnTo>
                  <a:lnTo>
                    <a:pt x="8146483" y="5691488"/>
                  </a:lnTo>
                  <a:close/>
                  <a:moveTo>
                    <a:pt x="12219725" y="0"/>
                  </a:moveTo>
                  <a:lnTo>
                    <a:pt x="12232425" y="0"/>
                  </a:lnTo>
                  <a:lnTo>
                    <a:pt x="12232425" y="5691488"/>
                  </a:lnTo>
                  <a:lnTo>
                    <a:pt x="12219725" y="5691488"/>
                  </a:lnTo>
                  <a:close/>
                  <a:moveTo>
                    <a:pt x="16292967" y="0"/>
                  </a:moveTo>
                  <a:lnTo>
                    <a:pt x="16305667" y="0"/>
                  </a:lnTo>
                  <a:lnTo>
                    <a:pt x="16305667" y="5691488"/>
                  </a:lnTo>
                  <a:lnTo>
                    <a:pt x="16292967" y="5691488"/>
                  </a:lnTo>
                  <a:close/>
                  <a:moveTo>
                    <a:pt x="20366208" y="0"/>
                  </a:moveTo>
                  <a:lnTo>
                    <a:pt x="20378908" y="0"/>
                  </a:lnTo>
                  <a:lnTo>
                    <a:pt x="20378908" y="5691488"/>
                  </a:lnTo>
                  <a:lnTo>
                    <a:pt x="20366208" y="5691488"/>
                  </a:ln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</p:sp>
        <p:sp>
          <p:nvSpPr>
            <p:cNvPr id="390" name="Google Shape;390;p29"/>
            <p:cNvSpPr txBox="1"/>
            <p:nvPr/>
          </p:nvSpPr>
          <p:spPr>
            <a:xfrm>
              <a:off x="1201489" y="5821663"/>
              <a:ext cx="2466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0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1" name="Google Shape;391;p29"/>
            <p:cNvSpPr txBox="1"/>
            <p:nvPr/>
          </p:nvSpPr>
          <p:spPr>
            <a:xfrm>
              <a:off x="5289118" y="5821663"/>
              <a:ext cx="2178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5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2" name="Google Shape;392;p29"/>
            <p:cNvSpPr txBox="1"/>
            <p:nvPr/>
          </p:nvSpPr>
          <p:spPr>
            <a:xfrm>
              <a:off x="9110510" y="5821692"/>
              <a:ext cx="7272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10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3" name="Google Shape;393;p29"/>
            <p:cNvSpPr txBox="1"/>
            <p:nvPr/>
          </p:nvSpPr>
          <p:spPr>
            <a:xfrm>
              <a:off x="13251650" y="5821692"/>
              <a:ext cx="7272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15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4" name="Google Shape;394;p29"/>
            <p:cNvSpPr txBox="1"/>
            <p:nvPr/>
          </p:nvSpPr>
          <p:spPr>
            <a:xfrm>
              <a:off x="17366017" y="5821692"/>
              <a:ext cx="7272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20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5" name="Google Shape;395;p29"/>
            <p:cNvSpPr txBox="1"/>
            <p:nvPr/>
          </p:nvSpPr>
          <p:spPr>
            <a:xfrm>
              <a:off x="21301368" y="5821692"/>
              <a:ext cx="7272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ct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25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6" name="Google Shape;396;p29"/>
            <p:cNvSpPr txBox="1"/>
            <p:nvPr/>
          </p:nvSpPr>
          <p:spPr>
            <a:xfrm>
              <a:off x="110133" y="265483"/>
              <a:ext cx="10368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Item 1 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7" name="Google Shape;397;p29"/>
            <p:cNvSpPr txBox="1"/>
            <p:nvPr/>
          </p:nvSpPr>
          <p:spPr>
            <a:xfrm>
              <a:off x="14139" y="1425123"/>
              <a:ext cx="11328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Item 2 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8" name="Google Shape;398;p29"/>
            <p:cNvSpPr txBox="1"/>
            <p:nvPr/>
          </p:nvSpPr>
          <p:spPr>
            <a:xfrm>
              <a:off x="8434" y="2584764"/>
              <a:ext cx="11385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Item 3 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399" name="Google Shape;399;p29"/>
            <p:cNvSpPr txBox="1"/>
            <p:nvPr/>
          </p:nvSpPr>
          <p:spPr>
            <a:xfrm>
              <a:off x="2480" y="3744405"/>
              <a:ext cx="11445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Item 4 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400" name="Google Shape;400;p29"/>
            <p:cNvSpPr txBox="1"/>
            <p:nvPr/>
          </p:nvSpPr>
          <p:spPr>
            <a:xfrm>
              <a:off x="0" y="4904046"/>
              <a:ext cx="11469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r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Item 5 </a:t>
              </a:r>
              <a:endParaRPr sz="700">
                <a:solidFill>
                  <a:schemeClr val="dk1"/>
                </a:solidFill>
              </a:endParaRPr>
            </a:p>
          </p:txBody>
        </p:sp>
        <p:grpSp>
          <p:nvGrpSpPr>
            <p:cNvPr id="401" name="Google Shape;401;p29"/>
            <p:cNvGrpSpPr/>
            <p:nvPr/>
          </p:nvGrpSpPr>
          <p:grpSpPr>
            <a:xfrm>
              <a:off x="1324769" y="0"/>
              <a:ext cx="17928614" cy="5691489"/>
              <a:chOff x="0" y="0"/>
              <a:chExt cx="17928614" cy="5691489"/>
            </a:xfrm>
          </p:grpSpPr>
          <p:sp>
            <p:nvSpPr>
              <p:cNvPr id="402" name="Google Shape;402;p29"/>
              <p:cNvSpPr/>
              <p:nvPr/>
            </p:nvSpPr>
            <p:spPr>
              <a:xfrm>
                <a:off x="0" y="0"/>
                <a:ext cx="0" cy="334042"/>
              </a:xfrm>
              <a:custGeom>
                <a:rect b="b" l="l" r="r" t="t"/>
                <a:pathLst>
                  <a:path extrusionOk="0" h="334042" w="120000">
                    <a:moveTo>
                      <a:pt x="0" y="0"/>
                    </a:moveTo>
                    <a:lnTo>
                      <a:pt x="0" y="0"/>
                    </a:lnTo>
                    <a:lnTo>
                      <a:pt x="0" y="334042"/>
                    </a:lnTo>
                    <a:lnTo>
                      <a:pt x="0" y="334042"/>
                    </a:lnTo>
                    <a:close/>
                  </a:path>
                </a:pathLst>
              </a:custGeom>
              <a:solidFill>
                <a:srgbClr val="D09AFF"/>
              </a:solidFill>
              <a:ln>
                <a:noFill/>
              </a:ln>
            </p:spPr>
          </p:sp>
          <p:sp>
            <p:nvSpPr>
              <p:cNvPr id="403" name="Google Shape;403;p29"/>
              <p:cNvSpPr/>
              <p:nvPr/>
            </p:nvSpPr>
            <p:spPr>
              <a:xfrm>
                <a:off x="0" y="1159641"/>
                <a:ext cx="6523537" cy="334042"/>
              </a:xfrm>
              <a:custGeom>
                <a:rect b="b" l="l" r="r" t="t"/>
                <a:pathLst>
                  <a:path extrusionOk="0" h="334042" w="6523537">
                    <a:moveTo>
                      <a:pt x="0" y="0"/>
                    </a:moveTo>
                    <a:lnTo>
                      <a:pt x="6496814" y="0"/>
                    </a:lnTo>
                    <a:cubicBezTo>
                      <a:pt x="6511572" y="0"/>
                      <a:pt x="6523537" y="11964"/>
                      <a:pt x="6523537" y="26723"/>
                    </a:cubicBezTo>
                    <a:lnTo>
                      <a:pt x="6523537" y="307318"/>
                    </a:lnTo>
                    <a:cubicBezTo>
                      <a:pt x="6523537" y="322077"/>
                      <a:pt x="6511572" y="334041"/>
                      <a:pt x="6496814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4" name="Google Shape;404;p29"/>
              <p:cNvSpPr/>
              <p:nvPr/>
            </p:nvSpPr>
            <p:spPr>
              <a:xfrm>
                <a:off x="0" y="2319281"/>
                <a:ext cx="12226075" cy="334042"/>
              </a:xfrm>
              <a:custGeom>
                <a:rect b="b" l="l" r="r" t="t"/>
                <a:pathLst>
                  <a:path extrusionOk="0" h="334042" w="12226075">
                    <a:moveTo>
                      <a:pt x="0" y="0"/>
                    </a:moveTo>
                    <a:lnTo>
                      <a:pt x="12199351" y="0"/>
                    </a:lnTo>
                    <a:cubicBezTo>
                      <a:pt x="12206439" y="0"/>
                      <a:pt x="12213237" y="2816"/>
                      <a:pt x="12218248" y="7827"/>
                    </a:cubicBezTo>
                    <a:cubicBezTo>
                      <a:pt x="12223260" y="12839"/>
                      <a:pt x="12226075" y="19636"/>
                      <a:pt x="12226075" y="26724"/>
                    </a:cubicBezTo>
                    <a:lnTo>
                      <a:pt x="12226075" y="307319"/>
                    </a:lnTo>
                    <a:cubicBezTo>
                      <a:pt x="12226075" y="314406"/>
                      <a:pt x="12223260" y="321204"/>
                      <a:pt x="12218248" y="326215"/>
                    </a:cubicBezTo>
                    <a:cubicBezTo>
                      <a:pt x="12213237" y="331227"/>
                      <a:pt x="12206439" y="334043"/>
                      <a:pt x="12199351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5" name="Google Shape;405;p29"/>
              <p:cNvSpPr/>
              <p:nvPr/>
            </p:nvSpPr>
            <p:spPr>
              <a:xfrm>
                <a:off x="0" y="3478922"/>
                <a:ext cx="14670021" cy="334042"/>
              </a:xfrm>
              <a:custGeom>
                <a:rect b="b" l="l" r="r" t="t"/>
                <a:pathLst>
                  <a:path extrusionOk="0" h="334042" w="14670021">
                    <a:moveTo>
                      <a:pt x="0" y="0"/>
                    </a:moveTo>
                    <a:lnTo>
                      <a:pt x="14643297" y="0"/>
                    </a:lnTo>
                    <a:cubicBezTo>
                      <a:pt x="14650385" y="0"/>
                      <a:pt x="14657181" y="2815"/>
                      <a:pt x="14662193" y="7827"/>
                    </a:cubicBezTo>
                    <a:cubicBezTo>
                      <a:pt x="14667206" y="12839"/>
                      <a:pt x="14670021" y="19636"/>
                      <a:pt x="14670021" y="26724"/>
                    </a:cubicBezTo>
                    <a:lnTo>
                      <a:pt x="14670021" y="307319"/>
                    </a:lnTo>
                    <a:cubicBezTo>
                      <a:pt x="14670021" y="314406"/>
                      <a:pt x="14667206" y="321203"/>
                      <a:pt x="14662193" y="326215"/>
                    </a:cubicBezTo>
                    <a:cubicBezTo>
                      <a:pt x="14657181" y="331227"/>
                      <a:pt x="14650385" y="334042"/>
                      <a:pt x="14643297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6" name="Google Shape;406;p29"/>
              <p:cNvSpPr/>
              <p:nvPr/>
            </p:nvSpPr>
            <p:spPr>
              <a:xfrm>
                <a:off x="0" y="4638563"/>
                <a:ext cx="17928614" cy="334042"/>
              </a:xfrm>
              <a:custGeom>
                <a:rect b="b" l="l" r="r" t="t"/>
                <a:pathLst>
                  <a:path extrusionOk="0" h="334042" w="17928614">
                    <a:moveTo>
                      <a:pt x="0" y="0"/>
                    </a:moveTo>
                    <a:lnTo>
                      <a:pt x="17901890" y="0"/>
                    </a:lnTo>
                    <a:cubicBezTo>
                      <a:pt x="17908978" y="0"/>
                      <a:pt x="17915775" y="2815"/>
                      <a:pt x="17920787" y="7827"/>
                    </a:cubicBezTo>
                    <a:cubicBezTo>
                      <a:pt x="17925799" y="12838"/>
                      <a:pt x="17928614" y="19636"/>
                      <a:pt x="17928614" y="26723"/>
                    </a:cubicBezTo>
                    <a:lnTo>
                      <a:pt x="17928614" y="307318"/>
                    </a:lnTo>
                    <a:cubicBezTo>
                      <a:pt x="17928614" y="314406"/>
                      <a:pt x="17925799" y="321203"/>
                      <a:pt x="17920787" y="326215"/>
                    </a:cubicBezTo>
                    <a:cubicBezTo>
                      <a:pt x="17915775" y="331226"/>
                      <a:pt x="17908978" y="334042"/>
                      <a:pt x="17901890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7" name="Google Shape;407;p29"/>
              <p:cNvSpPr/>
              <p:nvPr/>
            </p:nvSpPr>
            <p:spPr>
              <a:xfrm>
                <a:off x="0" y="359442"/>
                <a:ext cx="4085942" cy="334042"/>
              </a:xfrm>
              <a:custGeom>
                <a:rect b="b" l="l" r="r" t="t"/>
                <a:pathLst>
                  <a:path extrusionOk="0" h="334042" w="4085942">
                    <a:moveTo>
                      <a:pt x="0" y="0"/>
                    </a:moveTo>
                    <a:lnTo>
                      <a:pt x="4059219" y="0"/>
                    </a:lnTo>
                    <a:cubicBezTo>
                      <a:pt x="4073977" y="0"/>
                      <a:pt x="4085942" y="11964"/>
                      <a:pt x="4085942" y="26723"/>
                    </a:cubicBezTo>
                    <a:lnTo>
                      <a:pt x="4085942" y="307318"/>
                    </a:lnTo>
                    <a:cubicBezTo>
                      <a:pt x="4085942" y="322077"/>
                      <a:pt x="4073977" y="334041"/>
                      <a:pt x="4059219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8" name="Google Shape;408;p29"/>
              <p:cNvSpPr/>
              <p:nvPr/>
            </p:nvSpPr>
            <p:spPr>
              <a:xfrm>
                <a:off x="0" y="1519083"/>
                <a:ext cx="6523537" cy="334042"/>
              </a:xfrm>
              <a:custGeom>
                <a:rect b="b" l="l" r="r" t="t"/>
                <a:pathLst>
                  <a:path extrusionOk="0" h="334042" w="6523537">
                    <a:moveTo>
                      <a:pt x="0" y="0"/>
                    </a:moveTo>
                    <a:lnTo>
                      <a:pt x="6496814" y="0"/>
                    </a:lnTo>
                    <a:cubicBezTo>
                      <a:pt x="6511572" y="0"/>
                      <a:pt x="6523537" y="11964"/>
                      <a:pt x="6523537" y="26723"/>
                    </a:cubicBezTo>
                    <a:lnTo>
                      <a:pt x="6523537" y="307318"/>
                    </a:lnTo>
                    <a:cubicBezTo>
                      <a:pt x="6523537" y="322077"/>
                      <a:pt x="6511572" y="334041"/>
                      <a:pt x="6496814" y="334041"/>
                    </a:cubicBezTo>
                    <a:lnTo>
                      <a:pt x="0" y="334041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9" name="Google Shape;409;p29"/>
              <p:cNvSpPr/>
              <p:nvPr/>
            </p:nvSpPr>
            <p:spPr>
              <a:xfrm>
                <a:off x="0" y="2678723"/>
                <a:ext cx="8150716" cy="334042"/>
              </a:xfrm>
              <a:custGeom>
                <a:rect b="b" l="l" r="r" t="t"/>
                <a:pathLst>
                  <a:path extrusionOk="0" h="334042" w="8150716">
                    <a:moveTo>
                      <a:pt x="0" y="0"/>
                    </a:moveTo>
                    <a:lnTo>
                      <a:pt x="8123993" y="0"/>
                    </a:lnTo>
                    <a:cubicBezTo>
                      <a:pt x="8138752" y="0"/>
                      <a:pt x="8150716" y="11965"/>
                      <a:pt x="8150716" y="26724"/>
                    </a:cubicBezTo>
                    <a:lnTo>
                      <a:pt x="8150716" y="307319"/>
                    </a:lnTo>
                    <a:cubicBezTo>
                      <a:pt x="8150716" y="322078"/>
                      <a:pt x="8138752" y="334042"/>
                      <a:pt x="8123993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0" name="Google Shape;410;p29"/>
              <p:cNvSpPr/>
              <p:nvPr/>
            </p:nvSpPr>
            <p:spPr>
              <a:xfrm>
                <a:off x="0" y="3838364"/>
                <a:ext cx="11410016" cy="334042"/>
              </a:xfrm>
              <a:custGeom>
                <a:rect b="b" l="l" r="r" t="t"/>
                <a:pathLst>
                  <a:path extrusionOk="0" h="334042" w="11410016">
                    <a:moveTo>
                      <a:pt x="0" y="0"/>
                    </a:moveTo>
                    <a:lnTo>
                      <a:pt x="11383292" y="0"/>
                    </a:lnTo>
                    <a:cubicBezTo>
                      <a:pt x="11390379" y="0"/>
                      <a:pt x="11397177" y="2815"/>
                      <a:pt x="11402189" y="7827"/>
                    </a:cubicBezTo>
                    <a:cubicBezTo>
                      <a:pt x="11407201" y="12839"/>
                      <a:pt x="11410016" y="19636"/>
                      <a:pt x="11410016" y="26723"/>
                    </a:cubicBezTo>
                    <a:lnTo>
                      <a:pt x="11410016" y="307319"/>
                    </a:lnTo>
                    <a:cubicBezTo>
                      <a:pt x="11410016" y="314406"/>
                      <a:pt x="11407201" y="321203"/>
                      <a:pt x="11402189" y="326215"/>
                    </a:cubicBezTo>
                    <a:cubicBezTo>
                      <a:pt x="11397177" y="331226"/>
                      <a:pt x="11390379" y="334042"/>
                      <a:pt x="11383292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1" name="Google Shape;411;p29"/>
              <p:cNvSpPr/>
              <p:nvPr/>
            </p:nvSpPr>
            <p:spPr>
              <a:xfrm>
                <a:off x="0" y="4998005"/>
                <a:ext cx="16298740" cy="334042"/>
              </a:xfrm>
              <a:custGeom>
                <a:rect b="b" l="l" r="r" t="t"/>
                <a:pathLst>
                  <a:path extrusionOk="0" h="334042" w="16298740">
                    <a:moveTo>
                      <a:pt x="0" y="0"/>
                    </a:moveTo>
                    <a:lnTo>
                      <a:pt x="16272016" y="0"/>
                    </a:lnTo>
                    <a:cubicBezTo>
                      <a:pt x="16279104" y="0"/>
                      <a:pt x="16285901" y="2815"/>
                      <a:pt x="16290913" y="7827"/>
                    </a:cubicBezTo>
                    <a:cubicBezTo>
                      <a:pt x="16295925" y="12838"/>
                      <a:pt x="16298740" y="19636"/>
                      <a:pt x="16298740" y="26723"/>
                    </a:cubicBezTo>
                    <a:lnTo>
                      <a:pt x="16298740" y="307318"/>
                    </a:lnTo>
                    <a:cubicBezTo>
                      <a:pt x="16298740" y="314406"/>
                      <a:pt x="16295925" y="321203"/>
                      <a:pt x="16290913" y="326215"/>
                    </a:cubicBezTo>
                    <a:cubicBezTo>
                      <a:pt x="16285901" y="331226"/>
                      <a:pt x="16279104" y="334042"/>
                      <a:pt x="16272016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2" name="Google Shape;412;p29"/>
              <p:cNvSpPr/>
              <p:nvPr/>
            </p:nvSpPr>
            <p:spPr>
              <a:xfrm>
                <a:off x="0" y="718884"/>
                <a:ext cx="4085942" cy="334042"/>
              </a:xfrm>
              <a:custGeom>
                <a:rect b="b" l="l" r="r" t="t"/>
                <a:pathLst>
                  <a:path extrusionOk="0" h="334042" w="4085942">
                    <a:moveTo>
                      <a:pt x="0" y="0"/>
                    </a:moveTo>
                    <a:lnTo>
                      <a:pt x="4059219" y="0"/>
                    </a:lnTo>
                    <a:cubicBezTo>
                      <a:pt x="4073977" y="0"/>
                      <a:pt x="4085942" y="11964"/>
                      <a:pt x="4085942" y="26723"/>
                    </a:cubicBezTo>
                    <a:lnTo>
                      <a:pt x="4085942" y="307318"/>
                    </a:lnTo>
                    <a:cubicBezTo>
                      <a:pt x="4085942" y="322077"/>
                      <a:pt x="4073977" y="334041"/>
                      <a:pt x="4059219" y="334041"/>
                    </a:cubicBezTo>
                    <a:lnTo>
                      <a:pt x="0" y="33404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3" name="Google Shape;413;p29"/>
              <p:cNvSpPr/>
              <p:nvPr/>
            </p:nvSpPr>
            <p:spPr>
              <a:xfrm>
                <a:off x="0" y="1878524"/>
                <a:ext cx="3261768" cy="334042"/>
              </a:xfrm>
              <a:custGeom>
                <a:rect b="b" l="l" r="r" t="t"/>
                <a:pathLst>
                  <a:path extrusionOk="0" h="334042" w="3261768">
                    <a:moveTo>
                      <a:pt x="0" y="0"/>
                    </a:moveTo>
                    <a:lnTo>
                      <a:pt x="3235045" y="0"/>
                    </a:lnTo>
                    <a:cubicBezTo>
                      <a:pt x="3242133" y="0"/>
                      <a:pt x="3248930" y="2816"/>
                      <a:pt x="3253941" y="7827"/>
                    </a:cubicBezTo>
                    <a:cubicBezTo>
                      <a:pt x="3258953" y="12839"/>
                      <a:pt x="3261768" y="19636"/>
                      <a:pt x="3261768" y="26724"/>
                    </a:cubicBezTo>
                    <a:lnTo>
                      <a:pt x="3261768" y="307319"/>
                    </a:lnTo>
                    <a:cubicBezTo>
                      <a:pt x="3261768" y="314406"/>
                      <a:pt x="3258953" y="321203"/>
                      <a:pt x="3253941" y="326215"/>
                    </a:cubicBezTo>
                    <a:cubicBezTo>
                      <a:pt x="3248930" y="331227"/>
                      <a:pt x="3242133" y="334042"/>
                      <a:pt x="3235045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" name="Google Shape;414;p29"/>
              <p:cNvSpPr/>
              <p:nvPr/>
            </p:nvSpPr>
            <p:spPr>
              <a:xfrm>
                <a:off x="0" y="3038165"/>
                <a:ext cx="4075358" cy="334042"/>
              </a:xfrm>
              <a:custGeom>
                <a:rect b="b" l="l" r="r" t="t"/>
                <a:pathLst>
                  <a:path extrusionOk="0" h="334042" w="4075358">
                    <a:moveTo>
                      <a:pt x="0" y="0"/>
                    </a:moveTo>
                    <a:lnTo>
                      <a:pt x="4048635" y="0"/>
                    </a:lnTo>
                    <a:cubicBezTo>
                      <a:pt x="4063394" y="0"/>
                      <a:pt x="4075358" y="11965"/>
                      <a:pt x="4075358" y="26723"/>
                    </a:cubicBezTo>
                    <a:lnTo>
                      <a:pt x="4075358" y="307318"/>
                    </a:lnTo>
                    <a:cubicBezTo>
                      <a:pt x="4075358" y="314406"/>
                      <a:pt x="4072543" y="321203"/>
                      <a:pt x="4067531" y="326215"/>
                    </a:cubicBezTo>
                    <a:cubicBezTo>
                      <a:pt x="4062520" y="331226"/>
                      <a:pt x="4055723" y="334042"/>
                      <a:pt x="4048635" y="334042"/>
                    </a:cubicBezTo>
                    <a:lnTo>
                      <a:pt x="0" y="334042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" name="Google Shape;415;p29"/>
              <p:cNvSpPr/>
              <p:nvPr/>
            </p:nvSpPr>
            <p:spPr>
              <a:xfrm>
                <a:off x="0" y="4197806"/>
                <a:ext cx="6520009" cy="334042"/>
              </a:xfrm>
              <a:custGeom>
                <a:rect b="b" l="l" r="r" t="t"/>
                <a:pathLst>
                  <a:path extrusionOk="0" h="334042" w="6520009">
                    <a:moveTo>
                      <a:pt x="0" y="0"/>
                    </a:moveTo>
                    <a:lnTo>
                      <a:pt x="6493285" y="0"/>
                    </a:lnTo>
                    <a:cubicBezTo>
                      <a:pt x="6500373" y="0"/>
                      <a:pt x="6507170" y="2815"/>
                      <a:pt x="6512182" y="7827"/>
                    </a:cubicBezTo>
                    <a:cubicBezTo>
                      <a:pt x="6517194" y="12838"/>
                      <a:pt x="6520009" y="19635"/>
                      <a:pt x="6520009" y="26723"/>
                    </a:cubicBezTo>
                    <a:lnTo>
                      <a:pt x="6520009" y="307318"/>
                    </a:lnTo>
                    <a:cubicBezTo>
                      <a:pt x="6520009" y="314406"/>
                      <a:pt x="6517194" y="321203"/>
                      <a:pt x="6512182" y="326214"/>
                    </a:cubicBezTo>
                    <a:cubicBezTo>
                      <a:pt x="6507170" y="331226"/>
                      <a:pt x="6500373" y="334041"/>
                      <a:pt x="6493285" y="334041"/>
                    </a:cubicBezTo>
                    <a:lnTo>
                      <a:pt x="0" y="33404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6" name="Google Shape;416;p29"/>
              <p:cNvSpPr/>
              <p:nvPr/>
            </p:nvSpPr>
            <p:spPr>
              <a:xfrm>
                <a:off x="0" y="5357447"/>
                <a:ext cx="6519496" cy="334042"/>
              </a:xfrm>
              <a:custGeom>
                <a:rect b="b" l="l" r="r" t="t"/>
                <a:pathLst>
                  <a:path extrusionOk="0" h="334042" w="6519496">
                    <a:moveTo>
                      <a:pt x="0" y="0"/>
                    </a:moveTo>
                    <a:lnTo>
                      <a:pt x="6492772" y="0"/>
                    </a:lnTo>
                    <a:cubicBezTo>
                      <a:pt x="6499860" y="0"/>
                      <a:pt x="6506657" y="2815"/>
                      <a:pt x="6511668" y="7827"/>
                    </a:cubicBezTo>
                    <a:cubicBezTo>
                      <a:pt x="6516681" y="12838"/>
                      <a:pt x="6519496" y="19635"/>
                      <a:pt x="6519496" y="26723"/>
                    </a:cubicBezTo>
                    <a:lnTo>
                      <a:pt x="6519496" y="307318"/>
                    </a:lnTo>
                    <a:cubicBezTo>
                      <a:pt x="6519496" y="314406"/>
                      <a:pt x="6516681" y="321203"/>
                      <a:pt x="6511668" y="326214"/>
                    </a:cubicBezTo>
                    <a:cubicBezTo>
                      <a:pt x="6506657" y="331226"/>
                      <a:pt x="6499860" y="334041"/>
                      <a:pt x="6492772" y="334041"/>
                    </a:cubicBezTo>
                    <a:lnTo>
                      <a:pt x="0" y="33404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25" lIns="45725" spcFirstLastPara="1" rIns="45725" wrap="square" tIns="457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417" name="Google Shape;417;p29"/>
          <p:cNvSpPr/>
          <p:nvPr/>
        </p:nvSpPr>
        <p:spPr>
          <a:xfrm>
            <a:off x="0" y="0"/>
            <a:ext cx="9144000" cy="19299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25" lIns="45725" spcFirstLastPara="1" rIns="45725" wrap="square" tIns="457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29"/>
          <p:cNvSpPr txBox="1"/>
          <p:nvPr/>
        </p:nvSpPr>
        <p:spPr>
          <a:xfrm>
            <a:off x="4856778" y="552487"/>
            <a:ext cx="2781300" cy="50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Elaborate on what you want to discuss.</a:t>
            </a:r>
            <a:r>
              <a:rPr lang="en" sz="6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 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419" name="Google Shape;419;p29"/>
          <p:cNvSpPr txBox="1"/>
          <p:nvPr/>
        </p:nvSpPr>
        <p:spPr>
          <a:xfrm>
            <a:off x="514350" y="519113"/>
            <a:ext cx="3330600" cy="1077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Write Your Topic or Idea</a:t>
            </a:r>
            <a:endParaRPr sz="700">
              <a:solidFill>
                <a:schemeClr val="dk1"/>
              </a:solidFill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423" name="Shape 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" name="Google Shape;424;p30"/>
          <p:cNvSpPr txBox="1"/>
          <p:nvPr/>
        </p:nvSpPr>
        <p:spPr>
          <a:xfrm>
            <a:off x="514350" y="614363"/>
            <a:ext cx="81153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4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Add a Chart Page</a:t>
            </a:r>
            <a:endParaRPr sz="700">
              <a:solidFill>
                <a:schemeClr val="dk1"/>
              </a:solidFill>
            </a:endParaRPr>
          </a:p>
        </p:txBody>
      </p:sp>
      <p:cxnSp>
        <p:nvCxnSpPr>
          <p:cNvPr id="425" name="Google Shape;425;p30"/>
          <p:cNvCxnSpPr/>
          <p:nvPr/>
        </p:nvCxnSpPr>
        <p:spPr>
          <a:xfrm>
            <a:off x="2487473" y="2775560"/>
            <a:ext cx="41691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26" name="Google Shape;426;p30"/>
          <p:cNvCxnSpPr/>
          <p:nvPr/>
        </p:nvCxnSpPr>
        <p:spPr>
          <a:xfrm rot="-5400000">
            <a:off x="1993092" y="3272322"/>
            <a:ext cx="9840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27" name="Google Shape;427;p30"/>
          <p:cNvCxnSpPr/>
          <p:nvPr/>
        </p:nvCxnSpPr>
        <p:spPr>
          <a:xfrm rot="-5400000">
            <a:off x="6164509" y="3272303"/>
            <a:ext cx="9888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28" name="Google Shape;428;p30"/>
          <p:cNvCxnSpPr/>
          <p:nvPr/>
        </p:nvCxnSpPr>
        <p:spPr>
          <a:xfrm rot="-5400000">
            <a:off x="4498570" y="2693829"/>
            <a:ext cx="1587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29" name="Google Shape;429;p30"/>
          <p:cNvCxnSpPr/>
          <p:nvPr/>
        </p:nvCxnSpPr>
        <p:spPr>
          <a:xfrm rot="-5400000">
            <a:off x="1394789" y="3846047"/>
            <a:ext cx="1587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30" name="Google Shape;430;p30"/>
          <p:cNvCxnSpPr/>
          <p:nvPr/>
        </p:nvCxnSpPr>
        <p:spPr>
          <a:xfrm rot="-5400000">
            <a:off x="7590511" y="3846047"/>
            <a:ext cx="1587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31" name="Google Shape;431;p30"/>
          <p:cNvCxnSpPr/>
          <p:nvPr/>
        </p:nvCxnSpPr>
        <p:spPr>
          <a:xfrm>
            <a:off x="1476521" y="3769084"/>
            <a:ext cx="61956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32" name="Google Shape;432;p30"/>
          <p:cNvCxnSpPr/>
          <p:nvPr/>
        </p:nvCxnSpPr>
        <p:spPr>
          <a:xfrm rot="-5400000">
            <a:off x="3419009" y="3846047"/>
            <a:ext cx="1587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433" name="Google Shape;433;p30"/>
          <p:cNvCxnSpPr/>
          <p:nvPr/>
        </p:nvCxnSpPr>
        <p:spPr>
          <a:xfrm rot="-5400000">
            <a:off x="5616231" y="3846047"/>
            <a:ext cx="158700" cy="0"/>
          </a:xfrm>
          <a:prstGeom prst="straightConnector1">
            <a:avLst/>
          </a:prstGeom>
          <a:noFill/>
          <a:ln cap="flat" cmpd="sng" w="9525">
            <a:solidFill>
              <a:schemeClr val="dk1">
                <a:alpha val="69800"/>
              </a:schemeClr>
            </a:solidFill>
            <a:prstDash val="solid"/>
            <a:round/>
            <a:headEnd len="sm" w="sm" type="none"/>
            <a:tailEnd len="sm" w="sm" type="none"/>
          </a:ln>
        </p:spPr>
      </p:cxnSp>
      <p:grpSp>
        <p:nvGrpSpPr>
          <p:cNvPr id="434" name="Google Shape;434;p30"/>
          <p:cNvGrpSpPr/>
          <p:nvPr/>
        </p:nvGrpSpPr>
        <p:grpSpPr>
          <a:xfrm>
            <a:off x="3613368" y="1925019"/>
            <a:ext cx="1919588" cy="696600"/>
            <a:chOff x="0" y="0"/>
            <a:chExt cx="5118900" cy="1857600"/>
          </a:xfrm>
        </p:grpSpPr>
        <p:sp>
          <p:nvSpPr>
            <p:cNvPr id="435" name="Google Shape;435;p30"/>
            <p:cNvSpPr/>
            <p:nvPr/>
          </p:nvSpPr>
          <p:spPr>
            <a:xfrm>
              <a:off x="0" y="0"/>
              <a:ext cx="5118900" cy="18576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36" name="Google Shape;436;p30"/>
            <p:cNvPicPr preferRelativeResize="0"/>
            <p:nvPr/>
          </p:nvPicPr>
          <p:blipFill rotWithShape="1">
            <a:blip r:embed="rId3">
              <a:alphaModFix/>
            </a:blip>
            <a:srcRect b="45510" l="56302" r="16540" t="0"/>
            <a:stretch/>
          </p:blipFill>
          <p:spPr>
            <a:xfrm>
              <a:off x="0" y="163"/>
              <a:ext cx="1388330" cy="1857298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37" name="Google Shape;437;p30"/>
            <p:cNvSpPr txBox="1"/>
            <p:nvPr/>
          </p:nvSpPr>
          <p:spPr>
            <a:xfrm>
              <a:off x="1941093" y="271612"/>
              <a:ext cx="27399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lt1"/>
                  </a:solidFill>
                  <a:latin typeface="DM Sans"/>
                  <a:ea typeface="DM Sans"/>
                  <a:cs typeface="DM Sans"/>
                  <a:sym typeface="DM Sans"/>
                </a:rPr>
                <a:t>Name</a:t>
              </a:r>
              <a:endParaRPr sz="700">
                <a:solidFill>
                  <a:schemeClr val="lt1"/>
                </a:solidFill>
              </a:endParaRPr>
            </a:p>
          </p:txBody>
        </p:sp>
        <p:sp>
          <p:nvSpPr>
            <p:cNvPr id="438" name="Google Shape;438;p30"/>
            <p:cNvSpPr txBox="1"/>
            <p:nvPr/>
          </p:nvSpPr>
          <p:spPr>
            <a:xfrm>
              <a:off x="1941093" y="1002751"/>
              <a:ext cx="27399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 u="none">
                  <a:solidFill>
                    <a:schemeClr val="lt1"/>
                  </a:solidFill>
                  <a:latin typeface="DM Sans"/>
                  <a:ea typeface="DM Sans"/>
                  <a:cs typeface="DM Sans"/>
                  <a:sym typeface="DM Sans"/>
                </a:rPr>
                <a:t>Job Title</a:t>
              </a:r>
              <a:endParaRPr sz="700">
                <a:solidFill>
                  <a:schemeClr val="lt1"/>
                </a:solidFill>
              </a:endParaRPr>
            </a:p>
          </p:txBody>
        </p:sp>
      </p:grpSp>
      <p:grpSp>
        <p:nvGrpSpPr>
          <p:cNvPr id="439" name="Google Shape;439;p30"/>
          <p:cNvGrpSpPr/>
          <p:nvPr/>
        </p:nvGrpSpPr>
        <p:grpSpPr>
          <a:xfrm>
            <a:off x="1522921" y="2931161"/>
            <a:ext cx="1919588" cy="696600"/>
            <a:chOff x="0" y="0"/>
            <a:chExt cx="5118900" cy="1857600"/>
          </a:xfrm>
        </p:grpSpPr>
        <p:sp>
          <p:nvSpPr>
            <p:cNvPr id="440" name="Google Shape;440;p30"/>
            <p:cNvSpPr/>
            <p:nvPr/>
          </p:nvSpPr>
          <p:spPr>
            <a:xfrm>
              <a:off x="0" y="0"/>
              <a:ext cx="5118900" cy="18576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41" name="Google Shape;441;p30"/>
            <p:cNvPicPr preferRelativeResize="0"/>
            <p:nvPr/>
          </p:nvPicPr>
          <p:blipFill rotWithShape="1">
            <a:blip r:embed="rId4">
              <a:alphaModFix/>
            </a:blip>
            <a:srcRect b="29968" l="17227" r="23914" t="17538"/>
            <a:stretch/>
          </p:blipFill>
          <p:spPr>
            <a:xfrm>
              <a:off x="0" y="163"/>
              <a:ext cx="1388331" cy="1857298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42" name="Google Shape;442;p30"/>
            <p:cNvSpPr txBox="1"/>
            <p:nvPr/>
          </p:nvSpPr>
          <p:spPr>
            <a:xfrm>
              <a:off x="1941093" y="271612"/>
              <a:ext cx="27399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443" name="Google Shape;443;p30"/>
            <p:cNvSpPr txBox="1"/>
            <p:nvPr/>
          </p:nvSpPr>
          <p:spPr>
            <a:xfrm>
              <a:off x="1941093" y="1002751"/>
              <a:ext cx="27399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 u="non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Job Title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444" name="Google Shape;444;p30"/>
          <p:cNvGrpSpPr/>
          <p:nvPr/>
        </p:nvGrpSpPr>
        <p:grpSpPr>
          <a:xfrm>
            <a:off x="5701500" y="2931161"/>
            <a:ext cx="1919588" cy="696600"/>
            <a:chOff x="0" y="0"/>
            <a:chExt cx="5118900" cy="1857600"/>
          </a:xfrm>
        </p:grpSpPr>
        <p:sp>
          <p:nvSpPr>
            <p:cNvPr id="445" name="Google Shape;445;p30"/>
            <p:cNvSpPr/>
            <p:nvPr/>
          </p:nvSpPr>
          <p:spPr>
            <a:xfrm>
              <a:off x="0" y="0"/>
              <a:ext cx="5118900" cy="18576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46" name="Google Shape;446;p30"/>
            <p:cNvPicPr preferRelativeResize="0"/>
            <p:nvPr/>
          </p:nvPicPr>
          <p:blipFill rotWithShape="1">
            <a:blip r:embed="rId5">
              <a:alphaModFix/>
            </a:blip>
            <a:srcRect b="0" l="10026" r="40137" t="0"/>
            <a:stretch/>
          </p:blipFill>
          <p:spPr>
            <a:xfrm>
              <a:off x="0" y="163"/>
              <a:ext cx="1388331" cy="1857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47" name="Google Shape;447;p30"/>
            <p:cNvSpPr txBox="1"/>
            <p:nvPr/>
          </p:nvSpPr>
          <p:spPr>
            <a:xfrm>
              <a:off x="1941093" y="271612"/>
              <a:ext cx="27399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448" name="Google Shape;448;p30"/>
            <p:cNvSpPr txBox="1"/>
            <p:nvPr/>
          </p:nvSpPr>
          <p:spPr>
            <a:xfrm>
              <a:off x="1941093" y="1002751"/>
              <a:ext cx="27399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 u="non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Job Title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449" name="Google Shape;449;p30"/>
          <p:cNvGrpSpPr/>
          <p:nvPr/>
        </p:nvGrpSpPr>
        <p:grpSpPr>
          <a:xfrm>
            <a:off x="463237" y="3932541"/>
            <a:ext cx="1919588" cy="696600"/>
            <a:chOff x="0" y="0"/>
            <a:chExt cx="5118900" cy="1857600"/>
          </a:xfrm>
        </p:grpSpPr>
        <p:sp>
          <p:nvSpPr>
            <p:cNvPr id="450" name="Google Shape;450;p30"/>
            <p:cNvSpPr/>
            <p:nvPr/>
          </p:nvSpPr>
          <p:spPr>
            <a:xfrm>
              <a:off x="0" y="0"/>
              <a:ext cx="5118900" cy="18576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51" name="Google Shape;451;p30"/>
            <p:cNvPicPr preferRelativeResize="0"/>
            <p:nvPr/>
          </p:nvPicPr>
          <p:blipFill rotWithShape="1">
            <a:blip r:embed="rId6">
              <a:alphaModFix/>
            </a:blip>
            <a:srcRect b="5404" l="0" r="0" t="5404"/>
            <a:stretch/>
          </p:blipFill>
          <p:spPr>
            <a:xfrm>
              <a:off x="0" y="163"/>
              <a:ext cx="1388331" cy="1857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52" name="Google Shape;452;p30"/>
            <p:cNvSpPr txBox="1"/>
            <p:nvPr/>
          </p:nvSpPr>
          <p:spPr>
            <a:xfrm>
              <a:off x="2057336" y="302377"/>
              <a:ext cx="26895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13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453" name="Google Shape;453;p30"/>
            <p:cNvSpPr txBox="1"/>
            <p:nvPr/>
          </p:nvSpPr>
          <p:spPr>
            <a:xfrm>
              <a:off x="2057336" y="1018128"/>
              <a:ext cx="26895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 u="non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Job Title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454" name="Google Shape;454;p30"/>
          <p:cNvGrpSpPr/>
          <p:nvPr/>
        </p:nvGrpSpPr>
        <p:grpSpPr>
          <a:xfrm>
            <a:off x="2538569" y="3932541"/>
            <a:ext cx="1919588" cy="696600"/>
            <a:chOff x="0" y="0"/>
            <a:chExt cx="5118900" cy="1857600"/>
          </a:xfrm>
        </p:grpSpPr>
        <p:sp>
          <p:nvSpPr>
            <p:cNvPr id="455" name="Google Shape;455;p30"/>
            <p:cNvSpPr/>
            <p:nvPr/>
          </p:nvSpPr>
          <p:spPr>
            <a:xfrm>
              <a:off x="0" y="0"/>
              <a:ext cx="5118900" cy="18576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56" name="Google Shape;456;p30"/>
            <p:cNvPicPr preferRelativeResize="0"/>
            <p:nvPr/>
          </p:nvPicPr>
          <p:blipFill rotWithShape="1">
            <a:blip r:embed="rId7">
              <a:alphaModFix/>
            </a:blip>
            <a:srcRect b="55675" l="27762" r="27552" t="4471"/>
            <a:stretch/>
          </p:blipFill>
          <p:spPr>
            <a:xfrm>
              <a:off x="0" y="163"/>
              <a:ext cx="1388331" cy="1857298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57" name="Google Shape;457;p30"/>
            <p:cNvSpPr txBox="1"/>
            <p:nvPr/>
          </p:nvSpPr>
          <p:spPr>
            <a:xfrm>
              <a:off x="1969502" y="293908"/>
              <a:ext cx="27399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458" name="Google Shape;458;p30"/>
            <p:cNvSpPr txBox="1"/>
            <p:nvPr/>
          </p:nvSpPr>
          <p:spPr>
            <a:xfrm>
              <a:off x="1969502" y="1025046"/>
              <a:ext cx="27399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 u="non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Job Title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459" name="Google Shape;459;p30"/>
          <p:cNvGrpSpPr/>
          <p:nvPr/>
        </p:nvGrpSpPr>
        <p:grpSpPr>
          <a:xfrm>
            <a:off x="4685852" y="3932541"/>
            <a:ext cx="1919588" cy="696600"/>
            <a:chOff x="0" y="0"/>
            <a:chExt cx="5118900" cy="1857600"/>
          </a:xfrm>
        </p:grpSpPr>
        <p:sp>
          <p:nvSpPr>
            <p:cNvPr id="460" name="Google Shape;460;p30"/>
            <p:cNvSpPr/>
            <p:nvPr/>
          </p:nvSpPr>
          <p:spPr>
            <a:xfrm>
              <a:off x="0" y="0"/>
              <a:ext cx="5118900" cy="18576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61" name="Google Shape;461;p30"/>
            <p:cNvPicPr preferRelativeResize="0"/>
            <p:nvPr/>
          </p:nvPicPr>
          <p:blipFill rotWithShape="1">
            <a:blip r:embed="rId8">
              <a:alphaModFix/>
            </a:blip>
            <a:srcRect b="5293" l="0" r="0" t="5293"/>
            <a:stretch/>
          </p:blipFill>
          <p:spPr>
            <a:xfrm>
              <a:off x="0" y="163"/>
              <a:ext cx="1388330" cy="1857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62" name="Google Shape;462;p30"/>
            <p:cNvSpPr txBox="1"/>
            <p:nvPr/>
          </p:nvSpPr>
          <p:spPr>
            <a:xfrm>
              <a:off x="1941093" y="293908"/>
              <a:ext cx="27399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463" name="Google Shape;463;p30"/>
            <p:cNvSpPr txBox="1"/>
            <p:nvPr/>
          </p:nvSpPr>
          <p:spPr>
            <a:xfrm>
              <a:off x="1941093" y="1025046"/>
              <a:ext cx="27399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 u="non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Job Title</a:t>
              </a:r>
              <a:endParaRPr sz="700">
                <a:solidFill>
                  <a:schemeClr val="dk1"/>
                </a:solidFill>
              </a:endParaRPr>
            </a:p>
          </p:txBody>
        </p:sp>
      </p:grpSp>
      <p:grpSp>
        <p:nvGrpSpPr>
          <p:cNvPr id="464" name="Google Shape;464;p30"/>
          <p:cNvGrpSpPr/>
          <p:nvPr/>
        </p:nvGrpSpPr>
        <p:grpSpPr>
          <a:xfrm>
            <a:off x="6710072" y="3932541"/>
            <a:ext cx="1919588" cy="696600"/>
            <a:chOff x="0" y="0"/>
            <a:chExt cx="5118900" cy="1857600"/>
          </a:xfrm>
        </p:grpSpPr>
        <p:sp>
          <p:nvSpPr>
            <p:cNvPr id="465" name="Google Shape;465;p30"/>
            <p:cNvSpPr/>
            <p:nvPr/>
          </p:nvSpPr>
          <p:spPr>
            <a:xfrm>
              <a:off x="0" y="0"/>
              <a:ext cx="5118900" cy="18576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25" lIns="45725" spcFirstLastPara="1" rIns="45725" wrap="square" tIns="457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66" name="Google Shape;466;p30"/>
            <p:cNvPicPr preferRelativeResize="0"/>
            <p:nvPr/>
          </p:nvPicPr>
          <p:blipFill rotWithShape="1">
            <a:blip r:embed="rId9">
              <a:alphaModFix/>
            </a:blip>
            <a:srcRect b="5404" l="0" r="0" t="5404"/>
            <a:stretch/>
          </p:blipFill>
          <p:spPr>
            <a:xfrm>
              <a:off x="0" y="163"/>
              <a:ext cx="1388331" cy="1857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67" name="Google Shape;467;p30"/>
            <p:cNvSpPr txBox="1"/>
            <p:nvPr/>
          </p:nvSpPr>
          <p:spPr>
            <a:xfrm>
              <a:off x="1941093" y="293908"/>
              <a:ext cx="2739900" cy="61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5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Name</a:t>
              </a:r>
              <a:endParaRPr sz="700">
                <a:solidFill>
                  <a:schemeClr val="dk1"/>
                </a:solidFill>
              </a:endParaRPr>
            </a:p>
          </p:txBody>
        </p:sp>
        <p:sp>
          <p:nvSpPr>
            <p:cNvPr id="468" name="Google Shape;468;p30"/>
            <p:cNvSpPr txBox="1"/>
            <p:nvPr/>
          </p:nvSpPr>
          <p:spPr>
            <a:xfrm>
              <a:off x="1941093" y="1025046"/>
              <a:ext cx="2739900" cy="45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 u="none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Job Title</a:t>
              </a:r>
              <a:endParaRPr sz="700">
                <a:solidFill>
                  <a:schemeClr val="dk1"/>
                </a:solidFill>
              </a:endParaRPr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FFCF0"/>
        </a:solidFill>
      </p:bgPr>
    </p:bg>
    <p:spTree>
      <p:nvGrpSpPr>
        <p:cNvPr id="472" name="Shape 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3" name="Google Shape;473;p31"/>
          <p:cNvSpPr txBox="1"/>
          <p:nvPr/>
        </p:nvSpPr>
        <p:spPr>
          <a:xfrm>
            <a:off x="514350" y="3403796"/>
            <a:ext cx="2382600" cy="1293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Use these design resources in your Presentation.</a:t>
            </a:r>
            <a:endParaRPr sz="7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Happy designing! </a:t>
            </a:r>
            <a:endParaRPr sz="7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dk1"/>
              </a:solidFill>
              <a:latin typeface="DM Sans"/>
              <a:ea typeface="DM Sans"/>
              <a:cs typeface="DM Sans"/>
              <a:sym typeface="DM Sans"/>
            </a:endParaRPr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Don't forget to delete this page before presenting. 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474" name="Google Shape;474;p31"/>
          <p:cNvSpPr txBox="1"/>
          <p:nvPr/>
        </p:nvSpPr>
        <p:spPr>
          <a:xfrm>
            <a:off x="514350" y="519113"/>
            <a:ext cx="2382600" cy="1616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Icons</a:t>
            </a:r>
            <a:endParaRPr sz="35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Resource </a:t>
            </a:r>
            <a:endParaRPr sz="35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Page</a:t>
            </a:r>
            <a:endParaRPr sz="3500">
              <a:solidFill>
                <a:schemeClr val="dk1"/>
              </a:solidFill>
            </a:endParaRPr>
          </a:p>
        </p:txBody>
      </p:sp>
      <p:sp>
        <p:nvSpPr>
          <p:cNvPr id="475" name="Google Shape;475;p31"/>
          <p:cNvSpPr/>
          <p:nvPr/>
        </p:nvSpPr>
        <p:spPr>
          <a:xfrm>
            <a:off x="3945359" y="824580"/>
            <a:ext cx="423429" cy="364319"/>
          </a:xfrm>
          <a:custGeom>
            <a:rect b="b" l="l" r="r" t="t"/>
            <a:pathLst>
              <a:path extrusionOk="0" h="728639" w="846859">
                <a:moveTo>
                  <a:pt x="639067" y="0"/>
                </a:moveTo>
                <a:cubicBezTo>
                  <a:pt x="529690" y="0"/>
                  <a:pt x="487047" y="49166"/>
                  <a:pt x="428021" y="117221"/>
                </a:cubicBezTo>
                <a:cubicBezTo>
                  <a:pt x="426496" y="118966"/>
                  <a:pt x="424972" y="120728"/>
                  <a:pt x="423430" y="122507"/>
                </a:cubicBezTo>
                <a:cubicBezTo>
                  <a:pt x="421922" y="120762"/>
                  <a:pt x="420414" y="119034"/>
                  <a:pt x="418940" y="117323"/>
                </a:cubicBezTo>
                <a:cubicBezTo>
                  <a:pt x="359847" y="49216"/>
                  <a:pt x="317170" y="0"/>
                  <a:pt x="207742" y="0"/>
                </a:cubicBezTo>
                <a:cubicBezTo>
                  <a:pt x="83490" y="0"/>
                  <a:pt x="0" y="82948"/>
                  <a:pt x="0" y="206404"/>
                </a:cubicBezTo>
                <a:cubicBezTo>
                  <a:pt x="0" y="283879"/>
                  <a:pt x="37730" y="363574"/>
                  <a:pt x="106243" y="430817"/>
                </a:cubicBezTo>
                <a:lnTo>
                  <a:pt x="392646" y="715967"/>
                </a:lnTo>
                <a:cubicBezTo>
                  <a:pt x="401134" y="724421"/>
                  <a:pt x="412282" y="728640"/>
                  <a:pt x="423430" y="728640"/>
                </a:cubicBezTo>
                <a:cubicBezTo>
                  <a:pt x="434578" y="728640"/>
                  <a:pt x="445726" y="724421"/>
                  <a:pt x="454196" y="715967"/>
                </a:cubicBezTo>
                <a:lnTo>
                  <a:pt x="740600" y="430834"/>
                </a:lnTo>
                <a:cubicBezTo>
                  <a:pt x="809130" y="363591"/>
                  <a:pt x="846860" y="283879"/>
                  <a:pt x="846860" y="206387"/>
                </a:cubicBezTo>
                <a:cubicBezTo>
                  <a:pt x="846860" y="82948"/>
                  <a:pt x="763353" y="0"/>
                  <a:pt x="639067" y="0"/>
                </a:cubicBezTo>
                <a:close/>
                <a:moveTo>
                  <a:pt x="728690" y="418788"/>
                </a:moveTo>
                <a:lnTo>
                  <a:pt x="442252" y="703955"/>
                </a:lnTo>
                <a:cubicBezTo>
                  <a:pt x="431867" y="714290"/>
                  <a:pt x="414993" y="714290"/>
                  <a:pt x="404607" y="703955"/>
                </a:cubicBezTo>
                <a:lnTo>
                  <a:pt x="118170" y="418788"/>
                </a:lnTo>
                <a:cubicBezTo>
                  <a:pt x="118153" y="418771"/>
                  <a:pt x="118136" y="418754"/>
                  <a:pt x="118119" y="418737"/>
                </a:cubicBezTo>
                <a:cubicBezTo>
                  <a:pt x="52876" y="354714"/>
                  <a:pt x="16942" y="279288"/>
                  <a:pt x="16942" y="206404"/>
                </a:cubicBezTo>
                <a:cubicBezTo>
                  <a:pt x="16942" y="150377"/>
                  <a:pt x="34968" y="102838"/>
                  <a:pt x="69055" y="68920"/>
                </a:cubicBezTo>
                <a:cubicBezTo>
                  <a:pt x="103210" y="34917"/>
                  <a:pt x="151173" y="16942"/>
                  <a:pt x="207742" y="16942"/>
                </a:cubicBezTo>
                <a:cubicBezTo>
                  <a:pt x="309445" y="16942"/>
                  <a:pt x="347903" y="61296"/>
                  <a:pt x="406132" y="128437"/>
                </a:cubicBezTo>
                <a:cubicBezTo>
                  <a:pt x="409690" y="132537"/>
                  <a:pt x="413333" y="136739"/>
                  <a:pt x="417043" y="140991"/>
                </a:cubicBezTo>
                <a:cubicBezTo>
                  <a:pt x="418652" y="142838"/>
                  <a:pt x="420973" y="143888"/>
                  <a:pt x="423430" y="143888"/>
                </a:cubicBezTo>
                <a:cubicBezTo>
                  <a:pt x="425870" y="143888"/>
                  <a:pt x="428208" y="142838"/>
                  <a:pt x="429817" y="140991"/>
                </a:cubicBezTo>
                <a:cubicBezTo>
                  <a:pt x="433561" y="136688"/>
                  <a:pt x="437238" y="132469"/>
                  <a:pt x="440829" y="128318"/>
                </a:cubicBezTo>
                <a:cubicBezTo>
                  <a:pt x="498991" y="61245"/>
                  <a:pt x="537415" y="16942"/>
                  <a:pt x="639067" y="16942"/>
                </a:cubicBezTo>
                <a:cubicBezTo>
                  <a:pt x="695670" y="16942"/>
                  <a:pt x="743633" y="34917"/>
                  <a:pt x="777805" y="68903"/>
                </a:cubicBezTo>
                <a:cubicBezTo>
                  <a:pt x="811892" y="102821"/>
                  <a:pt x="829918" y="150360"/>
                  <a:pt x="829918" y="206387"/>
                </a:cubicBezTo>
                <a:cubicBezTo>
                  <a:pt x="829918" y="279305"/>
                  <a:pt x="793984" y="354714"/>
                  <a:pt x="728690" y="41878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" name="Google Shape;476;p31"/>
          <p:cNvSpPr/>
          <p:nvPr/>
        </p:nvSpPr>
        <p:spPr>
          <a:xfrm>
            <a:off x="5256764" y="798706"/>
            <a:ext cx="289694" cy="415967"/>
          </a:xfrm>
          <a:custGeom>
            <a:rect b="b" l="l" r="r" t="t"/>
            <a:pathLst>
              <a:path extrusionOk="0" h="831934" w="579389">
                <a:moveTo>
                  <a:pt x="573495" y="783379"/>
                </a:moveTo>
                <a:cubicBezTo>
                  <a:pt x="426021" y="720446"/>
                  <a:pt x="330723" y="576227"/>
                  <a:pt x="330723" y="415967"/>
                </a:cubicBezTo>
                <a:cubicBezTo>
                  <a:pt x="330723" y="255707"/>
                  <a:pt x="426021" y="111488"/>
                  <a:pt x="573495" y="48556"/>
                </a:cubicBezTo>
                <a:cubicBezTo>
                  <a:pt x="577108" y="47008"/>
                  <a:pt x="579422" y="43480"/>
                  <a:pt x="579389" y="39570"/>
                </a:cubicBezTo>
                <a:cubicBezTo>
                  <a:pt x="579356" y="35660"/>
                  <a:pt x="576992" y="32165"/>
                  <a:pt x="573362" y="30684"/>
                </a:cubicBezTo>
                <a:cubicBezTo>
                  <a:pt x="523433" y="10333"/>
                  <a:pt x="470540" y="0"/>
                  <a:pt x="416181" y="0"/>
                </a:cubicBezTo>
                <a:cubicBezTo>
                  <a:pt x="306433" y="0"/>
                  <a:pt x="202878" y="42316"/>
                  <a:pt x="124579" y="119159"/>
                </a:cubicBezTo>
                <a:cubicBezTo>
                  <a:pt x="46396" y="195903"/>
                  <a:pt x="2177" y="298422"/>
                  <a:pt x="80" y="407814"/>
                </a:cubicBezTo>
                <a:cubicBezTo>
                  <a:pt x="-1036" y="465505"/>
                  <a:pt x="9586" y="521615"/>
                  <a:pt x="31629" y="574597"/>
                </a:cubicBezTo>
                <a:cubicBezTo>
                  <a:pt x="52873" y="625648"/>
                  <a:pt x="83673" y="671425"/>
                  <a:pt x="123164" y="710662"/>
                </a:cubicBezTo>
                <a:cubicBezTo>
                  <a:pt x="162671" y="749899"/>
                  <a:pt x="208672" y="780400"/>
                  <a:pt x="259900" y="801317"/>
                </a:cubicBezTo>
                <a:cubicBezTo>
                  <a:pt x="309713" y="821651"/>
                  <a:pt x="362223" y="831934"/>
                  <a:pt x="416131" y="831934"/>
                </a:cubicBezTo>
                <a:cubicBezTo>
                  <a:pt x="419744" y="831934"/>
                  <a:pt x="423374" y="831885"/>
                  <a:pt x="426986" y="831801"/>
                </a:cubicBezTo>
                <a:cubicBezTo>
                  <a:pt x="477565" y="830503"/>
                  <a:pt x="526812" y="820237"/>
                  <a:pt x="573345" y="801250"/>
                </a:cubicBezTo>
                <a:cubicBezTo>
                  <a:pt x="576975" y="799769"/>
                  <a:pt x="579339" y="796292"/>
                  <a:pt x="579372" y="792381"/>
                </a:cubicBezTo>
                <a:cubicBezTo>
                  <a:pt x="579406" y="788454"/>
                  <a:pt x="577108" y="784926"/>
                  <a:pt x="573495" y="783379"/>
                </a:cubicBezTo>
                <a:close/>
                <a:moveTo>
                  <a:pt x="426570" y="815161"/>
                </a:moveTo>
                <a:cubicBezTo>
                  <a:pt x="371163" y="816559"/>
                  <a:pt x="317205" y="806725"/>
                  <a:pt x="266193" y="785908"/>
                </a:cubicBezTo>
                <a:cubicBezTo>
                  <a:pt x="217013" y="765840"/>
                  <a:pt x="172843" y="736537"/>
                  <a:pt x="134901" y="698864"/>
                </a:cubicBezTo>
                <a:cubicBezTo>
                  <a:pt x="96959" y="661191"/>
                  <a:pt x="67390" y="617228"/>
                  <a:pt x="46996" y="568223"/>
                </a:cubicBezTo>
                <a:cubicBezTo>
                  <a:pt x="25835" y="517372"/>
                  <a:pt x="15663" y="463524"/>
                  <a:pt x="16728" y="408146"/>
                </a:cubicBezTo>
                <a:cubicBezTo>
                  <a:pt x="18743" y="303131"/>
                  <a:pt x="61197" y="204722"/>
                  <a:pt x="136266" y="131057"/>
                </a:cubicBezTo>
                <a:cubicBezTo>
                  <a:pt x="211402" y="57275"/>
                  <a:pt x="310828" y="16640"/>
                  <a:pt x="416181" y="16640"/>
                </a:cubicBezTo>
                <a:cubicBezTo>
                  <a:pt x="462798" y="16640"/>
                  <a:pt x="508282" y="24544"/>
                  <a:pt x="551619" y="40169"/>
                </a:cubicBezTo>
                <a:cubicBezTo>
                  <a:pt x="406775" y="108959"/>
                  <a:pt x="314075" y="254659"/>
                  <a:pt x="314075" y="415967"/>
                </a:cubicBezTo>
                <a:cubicBezTo>
                  <a:pt x="314075" y="577276"/>
                  <a:pt x="406775" y="722992"/>
                  <a:pt x="551619" y="791765"/>
                </a:cubicBezTo>
                <a:cubicBezTo>
                  <a:pt x="511562" y="806209"/>
                  <a:pt x="469574" y="814063"/>
                  <a:pt x="426570" y="81516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" name="Google Shape;477;p31"/>
          <p:cNvSpPr/>
          <p:nvPr/>
        </p:nvSpPr>
        <p:spPr>
          <a:xfrm>
            <a:off x="4604836" y="798706"/>
            <a:ext cx="415700" cy="415693"/>
          </a:xfrm>
          <a:custGeom>
            <a:rect b="b" l="l" r="r" t="t"/>
            <a:pathLst>
              <a:path extrusionOk="0" h="831385" w="831401">
                <a:moveTo>
                  <a:pt x="820503" y="400259"/>
                </a:moveTo>
                <a:lnTo>
                  <a:pt x="653104" y="340738"/>
                </a:lnTo>
                <a:cubicBezTo>
                  <a:pt x="648728" y="326893"/>
                  <a:pt x="643170" y="313565"/>
                  <a:pt x="636547" y="300885"/>
                </a:cubicBezTo>
                <a:lnTo>
                  <a:pt x="712858" y="140342"/>
                </a:lnTo>
                <a:cubicBezTo>
                  <a:pt x="715854" y="134019"/>
                  <a:pt x="714589" y="126714"/>
                  <a:pt x="709630" y="121755"/>
                </a:cubicBezTo>
                <a:cubicBezTo>
                  <a:pt x="704672" y="116796"/>
                  <a:pt x="697367" y="115532"/>
                  <a:pt x="691027" y="118527"/>
                </a:cubicBezTo>
                <a:lnTo>
                  <a:pt x="530501" y="194838"/>
                </a:lnTo>
                <a:cubicBezTo>
                  <a:pt x="517821" y="188215"/>
                  <a:pt x="504492" y="182658"/>
                  <a:pt x="490648" y="178281"/>
                </a:cubicBezTo>
                <a:lnTo>
                  <a:pt x="431126" y="10866"/>
                </a:lnTo>
                <a:cubicBezTo>
                  <a:pt x="428763" y="4260"/>
                  <a:pt x="422706" y="0"/>
                  <a:pt x="415701" y="0"/>
                </a:cubicBezTo>
                <a:cubicBezTo>
                  <a:pt x="412207" y="0"/>
                  <a:pt x="408929" y="1065"/>
                  <a:pt x="406249" y="2962"/>
                </a:cubicBezTo>
                <a:cubicBezTo>
                  <a:pt x="403554" y="4842"/>
                  <a:pt x="401457" y="7555"/>
                  <a:pt x="400276" y="10866"/>
                </a:cubicBezTo>
                <a:lnTo>
                  <a:pt x="340754" y="178281"/>
                </a:lnTo>
                <a:cubicBezTo>
                  <a:pt x="326910" y="182658"/>
                  <a:pt x="313581" y="188215"/>
                  <a:pt x="300902" y="194838"/>
                </a:cubicBezTo>
                <a:lnTo>
                  <a:pt x="140359" y="118527"/>
                </a:lnTo>
                <a:cubicBezTo>
                  <a:pt x="134035" y="115532"/>
                  <a:pt x="126730" y="116796"/>
                  <a:pt x="121772" y="121755"/>
                </a:cubicBezTo>
                <a:cubicBezTo>
                  <a:pt x="116813" y="126714"/>
                  <a:pt x="115548" y="134019"/>
                  <a:pt x="118544" y="140359"/>
                </a:cubicBezTo>
                <a:lnTo>
                  <a:pt x="194855" y="300885"/>
                </a:lnTo>
                <a:cubicBezTo>
                  <a:pt x="188232" y="313565"/>
                  <a:pt x="182674" y="326893"/>
                  <a:pt x="178298" y="340738"/>
                </a:cubicBezTo>
                <a:lnTo>
                  <a:pt x="10883" y="400259"/>
                </a:lnTo>
                <a:cubicBezTo>
                  <a:pt x="4276" y="402622"/>
                  <a:pt x="0" y="408662"/>
                  <a:pt x="0" y="415684"/>
                </a:cubicBezTo>
                <a:cubicBezTo>
                  <a:pt x="0" y="422690"/>
                  <a:pt x="4276" y="428747"/>
                  <a:pt x="10883" y="431110"/>
                </a:cubicBezTo>
                <a:lnTo>
                  <a:pt x="178298" y="490631"/>
                </a:lnTo>
                <a:cubicBezTo>
                  <a:pt x="182674" y="504476"/>
                  <a:pt x="188232" y="517804"/>
                  <a:pt x="194855" y="530484"/>
                </a:cubicBezTo>
                <a:lnTo>
                  <a:pt x="118544" y="691027"/>
                </a:lnTo>
                <a:cubicBezTo>
                  <a:pt x="115548" y="697367"/>
                  <a:pt x="116796" y="704655"/>
                  <a:pt x="121755" y="709614"/>
                </a:cubicBezTo>
                <a:cubicBezTo>
                  <a:pt x="124933" y="712792"/>
                  <a:pt x="129060" y="714456"/>
                  <a:pt x="133287" y="714456"/>
                </a:cubicBezTo>
                <a:cubicBezTo>
                  <a:pt x="135666" y="714456"/>
                  <a:pt x="138079" y="713923"/>
                  <a:pt x="140375" y="712842"/>
                </a:cubicBezTo>
                <a:lnTo>
                  <a:pt x="300902" y="636531"/>
                </a:lnTo>
                <a:cubicBezTo>
                  <a:pt x="313581" y="643153"/>
                  <a:pt x="326910" y="648711"/>
                  <a:pt x="340754" y="653088"/>
                </a:cubicBezTo>
                <a:lnTo>
                  <a:pt x="400276" y="820503"/>
                </a:lnTo>
                <a:cubicBezTo>
                  <a:pt x="402639" y="827109"/>
                  <a:pt x="408696" y="831385"/>
                  <a:pt x="415701" y="831385"/>
                </a:cubicBezTo>
                <a:cubicBezTo>
                  <a:pt x="422723" y="831385"/>
                  <a:pt x="428763" y="827109"/>
                  <a:pt x="431126" y="820503"/>
                </a:cubicBezTo>
                <a:lnTo>
                  <a:pt x="490648" y="653088"/>
                </a:lnTo>
                <a:cubicBezTo>
                  <a:pt x="504492" y="648711"/>
                  <a:pt x="517821" y="643153"/>
                  <a:pt x="530501" y="636531"/>
                </a:cubicBezTo>
                <a:lnTo>
                  <a:pt x="691043" y="712842"/>
                </a:lnTo>
                <a:cubicBezTo>
                  <a:pt x="693323" y="713923"/>
                  <a:pt x="695736" y="714456"/>
                  <a:pt x="698115" y="714456"/>
                </a:cubicBezTo>
                <a:cubicBezTo>
                  <a:pt x="702342" y="714456"/>
                  <a:pt x="706469" y="712792"/>
                  <a:pt x="709647" y="709614"/>
                </a:cubicBezTo>
                <a:cubicBezTo>
                  <a:pt x="714606" y="704655"/>
                  <a:pt x="715854" y="697367"/>
                  <a:pt x="712858" y="691027"/>
                </a:cubicBezTo>
                <a:lnTo>
                  <a:pt x="636547" y="530484"/>
                </a:lnTo>
                <a:cubicBezTo>
                  <a:pt x="643170" y="517804"/>
                  <a:pt x="648728" y="504476"/>
                  <a:pt x="653104" y="490631"/>
                </a:cubicBezTo>
                <a:lnTo>
                  <a:pt x="820519" y="431110"/>
                </a:lnTo>
                <a:cubicBezTo>
                  <a:pt x="827126" y="428747"/>
                  <a:pt x="831402" y="422690"/>
                  <a:pt x="831402" y="415684"/>
                </a:cubicBezTo>
                <a:cubicBezTo>
                  <a:pt x="831402" y="408662"/>
                  <a:pt x="827126" y="402622"/>
                  <a:pt x="820503" y="400259"/>
                </a:cubicBezTo>
                <a:close/>
                <a:moveTo>
                  <a:pt x="172973" y="471079"/>
                </a:moveTo>
                <a:lnTo>
                  <a:pt x="17173" y="415684"/>
                </a:lnTo>
                <a:lnTo>
                  <a:pt x="172973" y="360290"/>
                </a:lnTo>
                <a:cubicBezTo>
                  <a:pt x="168913" y="378111"/>
                  <a:pt x="166750" y="396648"/>
                  <a:pt x="166750" y="415684"/>
                </a:cubicBezTo>
                <a:cubicBezTo>
                  <a:pt x="166750" y="434721"/>
                  <a:pt x="168913" y="453258"/>
                  <a:pt x="172973" y="471079"/>
                </a:cubicBezTo>
                <a:close/>
                <a:moveTo>
                  <a:pt x="697500" y="133886"/>
                </a:moveTo>
                <a:lnTo>
                  <a:pt x="626464" y="283330"/>
                </a:lnTo>
                <a:cubicBezTo>
                  <a:pt x="606529" y="251714"/>
                  <a:pt x="579672" y="224857"/>
                  <a:pt x="548056" y="204922"/>
                </a:cubicBezTo>
                <a:lnTo>
                  <a:pt x="697500" y="133886"/>
                </a:lnTo>
                <a:close/>
                <a:moveTo>
                  <a:pt x="415701" y="17156"/>
                </a:moveTo>
                <a:lnTo>
                  <a:pt x="471096" y="172956"/>
                </a:lnTo>
                <a:cubicBezTo>
                  <a:pt x="453274" y="168896"/>
                  <a:pt x="434737" y="166733"/>
                  <a:pt x="415701" y="166733"/>
                </a:cubicBezTo>
                <a:cubicBezTo>
                  <a:pt x="396665" y="166733"/>
                  <a:pt x="378128" y="168896"/>
                  <a:pt x="360306" y="172956"/>
                </a:cubicBezTo>
                <a:lnTo>
                  <a:pt x="415701" y="17156"/>
                </a:lnTo>
                <a:close/>
                <a:moveTo>
                  <a:pt x="133902" y="133886"/>
                </a:moveTo>
                <a:lnTo>
                  <a:pt x="283346" y="204922"/>
                </a:lnTo>
                <a:cubicBezTo>
                  <a:pt x="251730" y="224857"/>
                  <a:pt x="224873" y="251714"/>
                  <a:pt x="204939" y="283330"/>
                </a:cubicBezTo>
                <a:lnTo>
                  <a:pt x="133902" y="133886"/>
                </a:lnTo>
                <a:close/>
                <a:moveTo>
                  <a:pt x="133902" y="697483"/>
                </a:moveTo>
                <a:lnTo>
                  <a:pt x="204939" y="548039"/>
                </a:lnTo>
                <a:cubicBezTo>
                  <a:pt x="224873" y="579655"/>
                  <a:pt x="251730" y="606512"/>
                  <a:pt x="283346" y="626447"/>
                </a:cubicBezTo>
                <a:lnTo>
                  <a:pt x="133902" y="697483"/>
                </a:lnTo>
                <a:close/>
                <a:moveTo>
                  <a:pt x="415701" y="814213"/>
                </a:moveTo>
                <a:lnTo>
                  <a:pt x="360306" y="658412"/>
                </a:lnTo>
                <a:cubicBezTo>
                  <a:pt x="378128" y="662472"/>
                  <a:pt x="396665" y="664636"/>
                  <a:pt x="415701" y="664636"/>
                </a:cubicBezTo>
                <a:cubicBezTo>
                  <a:pt x="434737" y="664636"/>
                  <a:pt x="453274" y="662472"/>
                  <a:pt x="471096" y="658412"/>
                </a:cubicBezTo>
                <a:lnTo>
                  <a:pt x="415701" y="814213"/>
                </a:lnTo>
                <a:close/>
                <a:moveTo>
                  <a:pt x="697483" y="697483"/>
                </a:moveTo>
                <a:lnTo>
                  <a:pt x="548056" y="626447"/>
                </a:lnTo>
                <a:cubicBezTo>
                  <a:pt x="579672" y="606512"/>
                  <a:pt x="606529" y="579655"/>
                  <a:pt x="626464" y="548039"/>
                </a:cubicBezTo>
                <a:lnTo>
                  <a:pt x="697483" y="697483"/>
                </a:lnTo>
                <a:close/>
                <a:moveTo>
                  <a:pt x="415701" y="647996"/>
                </a:moveTo>
                <a:cubicBezTo>
                  <a:pt x="287606" y="647996"/>
                  <a:pt x="183390" y="543779"/>
                  <a:pt x="183390" y="415684"/>
                </a:cubicBezTo>
                <a:cubicBezTo>
                  <a:pt x="183390" y="287589"/>
                  <a:pt x="287606" y="183373"/>
                  <a:pt x="415701" y="183373"/>
                </a:cubicBezTo>
                <a:cubicBezTo>
                  <a:pt x="543796" y="183373"/>
                  <a:pt x="648012" y="287589"/>
                  <a:pt x="648012" y="415684"/>
                </a:cubicBezTo>
                <a:cubicBezTo>
                  <a:pt x="648012" y="543779"/>
                  <a:pt x="543796" y="647996"/>
                  <a:pt x="415701" y="647996"/>
                </a:cubicBezTo>
                <a:close/>
                <a:moveTo>
                  <a:pt x="658429" y="471079"/>
                </a:moveTo>
                <a:cubicBezTo>
                  <a:pt x="662489" y="453258"/>
                  <a:pt x="664652" y="434721"/>
                  <a:pt x="664652" y="415684"/>
                </a:cubicBezTo>
                <a:cubicBezTo>
                  <a:pt x="664652" y="396648"/>
                  <a:pt x="662489" y="378111"/>
                  <a:pt x="658429" y="360290"/>
                </a:cubicBezTo>
                <a:lnTo>
                  <a:pt x="814230" y="415684"/>
                </a:lnTo>
                <a:lnTo>
                  <a:pt x="658429" y="471079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8" name="Google Shape;478;p31"/>
          <p:cNvSpPr/>
          <p:nvPr/>
        </p:nvSpPr>
        <p:spPr>
          <a:xfrm>
            <a:off x="5782378" y="850454"/>
            <a:ext cx="508439" cy="312360"/>
          </a:xfrm>
          <a:custGeom>
            <a:rect b="b" l="l" r="r" t="t"/>
            <a:pathLst>
              <a:path extrusionOk="0" h="624720" w="1016878">
                <a:moveTo>
                  <a:pt x="1016613" y="433982"/>
                </a:moveTo>
                <a:cubicBezTo>
                  <a:pt x="1011702" y="341270"/>
                  <a:pt x="935068" y="266147"/>
                  <a:pt x="842110" y="262950"/>
                </a:cubicBezTo>
                <a:cubicBezTo>
                  <a:pt x="827537" y="262441"/>
                  <a:pt x="812965" y="263683"/>
                  <a:pt x="798820" y="266595"/>
                </a:cubicBezTo>
                <a:cubicBezTo>
                  <a:pt x="794927" y="267409"/>
                  <a:pt x="791157" y="265353"/>
                  <a:pt x="789649" y="261627"/>
                </a:cubicBezTo>
                <a:cubicBezTo>
                  <a:pt x="761910" y="192693"/>
                  <a:pt x="695895" y="148149"/>
                  <a:pt x="621504" y="148149"/>
                </a:cubicBezTo>
                <a:cubicBezTo>
                  <a:pt x="594519" y="148149"/>
                  <a:pt x="568533" y="153951"/>
                  <a:pt x="544300" y="165372"/>
                </a:cubicBezTo>
                <a:cubicBezTo>
                  <a:pt x="542343" y="166288"/>
                  <a:pt x="540631" y="165779"/>
                  <a:pt x="539796" y="165372"/>
                </a:cubicBezTo>
                <a:cubicBezTo>
                  <a:pt x="538980" y="164985"/>
                  <a:pt x="537513" y="164028"/>
                  <a:pt x="537003" y="162013"/>
                </a:cubicBezTo>
                <a:cubicBezTo>
                  <a:pt x="512587" y="66633"/>
                  <a:pt x="426639" y="0"/>
                  <a:pt x="327954" y="0"/>
                </a:cubicBezTo>
                <a:cubicBezTo>
                  <a:pt x="208968" y="0"/>
                  <a:pt x="112158" y="96683"/>
                  <a:pt x="112158" y="215515"/>
                </a:cubicBezTo>
                <a:cubicBezTo>
                  <a:pt x="112158" y="220035"/>
                  <a:pt x="112300" y="224595"/>
                  <a:pt x="112565" y="229054"/>
                </a:cubicBezTo>
                <a:cubicBezTo>
                  <a:pt x="112912" y="234652"/>
                  <a:pt x="110120" y="239803"/>
                  <a:pt x="105269" y="242490"/>
                </a:cubicBezTo>
                <a:cubicBezTo>
                  <a:pt x="40334" y="278464"/>
                  <a:pt x="0" y="346827"/>
                  <a:pt x="0" y="420892"/>
                </a:cubicBezTo>
                <a:cubicBezTo>
                  <a:pt x="0" y="533291"/>
                  <a:pt x="91532" y="624721"/>
                  <a:pt x="204056" y="624721"/>
                </a:cubicBezTo>
                <a:lnTo>
                  <a:pt x="835730" y="624721"/>
                </a:lnTo>
                <a:cubicBezTo>
                  <a:pt x="885929" y="624721"/>
                  <a:pt x="932602" y="604688"/>
                  <a:pt x="967169" y="568287"/>
                </a:cubicBezTo>
                <a:cubicBezTo>
                  <a:pt x="1001715" y="531907"/>
                  <a:pt x="1019283" y="484227"/>
                  <a:pt x="1016613" y="433982"/>
                </a:cubicBezTo>
                <a:close/>
                <a:moveTo>
                  <a:pt x="952392" y="554281"/>
                </a:moveTo>
                <a:cubicBezTo>
                  <a:pt x="921719" y="586590"/>
                  <a:pt x="880284" y="604362"/>
                  <a:pt x="835730" y="604362"/>
                </a:cubicBezTo>
                <a:lnTo>
                  <a:pt x="204056" y="604362"/>
                </a:lnTo>
                <a:cubicBezTo>
                  <a:pt x="102782" y="604362"/>
                  <a:pt x="20381" y="522053"/>
                  <a:pt x="20381" y="420892"/>
                </a:cubicBezTo>
                <a:cubicBezTo>
                  <a:pt x="20381" y="354218"/>
                  <a:pt x="56700" y="292674"/>
                  <a:pt x="115154" y="260283"/>
                </a:cubicBezTo>
                <a:cubicBezTo>
                  <a:pt x="126771" y="253850"/>
                  <a:pt x="133741" y="241106"/>
                  <a:pt x="132906" y="227791"/>
                </a:cubicBezTo>
                <a:cubicBezTo>
                  <a:pt x="132661" y="223760"/>
                  <a:pt x="132518" y="219628"/>
                  <a:pt x="132518" y="215515"/>
                </a:cubicBezTo>
                <a:cubicBezTo>
                  <a:pt x="132539" y="107900"/>
                  <a:pt x="220198" y="20359"/>
                  <a:pt x="327954" y="20359"/>
                </a:cubicBezTo>
                <a:cubicBezTo>
                  <a:pt x="417325" y="20359"/>
                  <a:pt x="495161" y="80681"/>
                  <a:pt x="517254" y="167062"/>
                </a:cubicBezTo>
                <a:cubicBezTo>
                  <a:pt x="519149" y="174452"/>
                  <a:pt x="524204" y="180539"/>
                  <a:pt x="531113" y="183797"/>
                </a:cubicBezTo>
                <a:cubicBezTo>
                  <a:pt x="538063" y="187074"/>
                  <a:pt x="546053" y="187074"/>
                  <a:pt x="553003" y="183797"/>
                </a:cubicBezTo>
                <a:cubicBezTo>
                  <a:pt x="574505" y="173658"/>
                  <a:pt x="597556" y="168528"/>
                  <a:pt x="621524" y="168528"/>
                </a:cubicBezTo>
                <a:cubicBezTo>
                  <a:pt x="687559" y="168528"/>
                  <a:pt x="746135" y="208064"/>
                  <a:pt x="770755" y="269241"/>
                </a:cubicBezTo>
                <a:cubicBezTo>
                  <a:pt x="775912" y="282067"/>
                  <a:pt x="789445" y="289355"/>
                  <a:pt x="802957" y="286546"/>
                </a:cubicBezTo>
                <a:cubicBezTo>
                  <a:pt x="815512" y="283940"/>
                  <a:pt x="828454" y="282861"/>
                  <a:pt x="841417" y="283309"/>
                </a:cubicBezTo>
                <a:cubicBezTo>
                  <a:pt x="923899" y="286139"/>
                  <a:pt x="991932" y="352792"/>
                  <a:pt x="996273" y="435061"/>
                </a:cubicBezTo>
                <a:cubicBezTo>
                  <a:pt x="998617" y="479667"/>
                  <a:pt x="983046" y="521992"/>
                  <a:pt x="952392" y="55428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9" name="Google Shape;479;p31"/>
          <p:cNvSpPr/>
          <p:nvPr/>
        </p:nvSpPr>
        <p:spPr>
          <a:xfrm>
            <a:off x="6526815" y="820866"/>
            <a:ext cx="371992" cy="371992"/>
          </a:xfrm>
          <a:custGeom>
            <a:rect b="b" l="l" r="r" t="t"/>
            <a:pathLst>
              <a:path extrusionOk="0" h="743985" w="743985">
                <a:moveTo>
                  <a:pt x="635029" y="108957"/>
                </a:moveTo>
                <a:cubicBezTo>
                  <a:pt x="564775" y="38687"/>
                  <a:pt x="471356" y="0"/>
                  <a:pt x="371993" y="0"/>
                </a:cubicBezTo>
                <a:cubicBezTo>
                  <a:pt x="272630" y="0"/>
                  <a:pt x="179211" y="38687"/>
                  <a:pt x="108957" y="108957"/>
                </a:cubicBezTo>
                <a:cubicBezTo>
                  <a:pt x="38702" y="179226"/>
                  <a:pt x="0" y="272630"/>
                  <a:pt x="0" y="371993"/>
                </a:cubicBezTo>
                <a:cubicBezTo>
                  <a:pt x="0" y="471356"/>
                  <a:pt x="38687" y="564775"/>
                  <a:pt x="108957" y="635029"/>
                </a:cubicBezTo>
                <a:cubicBezTo>
                  <a:pt x="179226" y="705283"/>
                  <a:pt x="272630" y="743986"/>
                  <a:pt x="371993" y="743986"/>
                </a:cubicBezTo>
                <a:cubicBezTo>
                  <a:pt x="471356" y="743986"/>
                  <a:pt x="564775" y="705298"/>
                  <a:pt x="635029" y="635029"/>
                </a:cubicBezTo>
                <a:cubicBezTo>
                  <a:pt x="705283" y="564760"/>
                  <a:pt x="743986" y="471356"/>
                  <a:pt x="743986" y="371993"/>
                </a:cubicBezTo>
                <a:cubicBezTo>
                  <a:pt x="743986" y="272630"/>
                  <a:pt x="705298" y="179211"/>
                  <a:pt x="635029" y="108957"/>
                </a:cubicBezTo>
                <a:close/>
                <a:moveTo>
                  <a:pt x="624497" y="624497"/>
                </a:moveTo>
                <a:cubicBezTo>
                  <a:pt x="557043" y="691950"/>
                  <a:pt x="467378" y="729089"/>
                  <a:pt x="371993" y="729089"/>
                </a:cubicBezTo>
                <a:cubicBezTo>
                  <a:pt x="276607" y="729089"/>
                  <a:pt x="186927" y="691950"/>
                  <a:pt x="119489" y="624497"/>
                </a:cubicBezTo>
                <a:cubicBezTo>
                  <a:pt x="52035" y="557058"/>
                  <a:pt x="14897" y="467378"/>
                  <a:pt x="14897" y="371993"/>
                </a:cubicBezTo>
                <a:cubicBezTo>
                  <a:pt x="14897" y="276607"/>
                  <a:pt x="52035" y="186927"/>
                  <a:pt x="119489" y="119489"/>
                </a:cubicBezTo>
                <a:cubicBezTo>
                  <a:pt x="186942" y="52035"/>
                  <a:pt x="276607" y="14897"/>
                  <a:pt x="371993" y="14897"/>
                </a:cubicBezTo>
                <a:cubicBezTo>
                  <a:pt x="467378" y="14897"/>
                  <a:pt x="557058" y="52035"/>
                  <a:pt x="624497" y="119489"/>
                </a:cubicBezTo>
                <a:cubicBezTo>
                  <a:pt x="691950" y="186942"/>
                  <a:pt x="729089" y="276607"/>
                  <a:pt x="729089" y="371993"/>
                </a:cubicBezTo>
                <a:cubicBezTo>
                  <a:pt x="729089" y="467378"/>
                  <a:pt x="691950" y="557058"/>
                  <a:pt x="624497" y="624497"/>
                </a:cubicBezTo>
                <a:close/>
                <a:moveTo>
                  <a:pt x="379441" y="664197"/>
                </a:moveTo>
                <a:lnTo>
                  <a:pt x="379441" y="705939"/>
                </a:lnTo>
                <a:cubicBezTo>
                  <a:pt x="379441" y="710050"/>
                  <a:pt x="376104" y="713387"/>
                  <a:pt x="371993" y="713387"/>
                </a:cubicBezTo>
                <a:cubicBezTo>
                  <a:pt x="367881" y="713387"/>
                  <a:pt x="364544" y="710050"/>
                  <a:pt x="364544" y="705939"/>
                </a:cubicBezTo>
                <a:lnTo>
                  <a:pt x="364544" y="664197"/>
                </a:lnTo>
                <a:cubicBezTo>
                  <a:pt x="364544" y="660086"/>
                  <a:pt x="367881" y="656749"/>
                  <a:pt x="371993" y="656749"/>
                </a:cubicBezTo>
                <a:cubicBezTo>
                  <a:pt x="376104" y="656749"/>
                  <a:pt x="379441" y="660086"/>
                  <a:pt x="379441" y="664197"/>
                </a:cubicBezTo>
                <a:close/>
                <a:moveTo>
                  <a:pt x="545424" y="657494"/>
                </a:moveTo>
                <a:cubicBezTo>
                  <a:pt x="547479" y="661054"/>
                  <a:pt x="546258" y="665613"/>
                  <a:pt x="542698" y="667668"/>
                </a:cubicBezTo>
                <a:cubicBezTo>
                  <a:pt x="541521" y="668354"/>
                  <a:pt x="540240" y="668666"/>
                  <a:pt x="538973" y="668666"/>
                </a:cubicBezTo>
                <a:cubicBezTo>
                  <a:pt x="536396" y="668666"/>
                  <a:pt x="533893" y="667326"/>
                  <a:pt x="532523" y="664942"/>
                </a:cubicBezTo>
                <a:lnTo>
                  <a:pt x="511667" y="628832"/>
                </a:lnTo>
                <a:cubicBezTo>
                  <a:pt x="509611" y="625272"/>
                  <a:pt x="510833" y="620713"/>
                  <a:pt x="514393" y="618657"/>
                </a:cubicBezTo>
                <a:cubicBezTo>
                  <a:pt x="517954" y="616602"/>
                  <a:pt x="522512" y="617823"/>
                  <a:pt x="524568" y="621383"/>
                </a:cubicBezTo>
                <a:lnTo>
                  <a:pt x="545424" y="657494"/>
                </a:lnTo>
                <a:close/>
                <a:moveTo>
                  <a:pt x="667668" y="542698"/>
                </a:moveTo>
                <a:cubicBezTo>
                  <a:pt x="666283" y="545081"/>
                  <a:pt x="663780" y="546422"/>
                  <a:pt x="661218" y="546422"/>
                </a:cubicBezTo>
                <a:cubicBezTo>
                  <a:pt x="659952" y="546422"/>
                  <a:pt x="658671" y="546094"/>
                  <a:pt x="657494" y="545424"/>
                </a:cubicBezTo>
                <a:lnTo>
                  <a:pt x="621383" y="524568"/>
                </a:lnTo>
                <a:cubicBezTo>
                  <a:pt x="617823" y="522512"/>
                  <a:pt x="616602" y="517954"/>
                  <a:pt x="618657" y="514393"/>
                </a:cubicBezTo>
                <a:cubicBezTo>
                  <a:pt x="620713" y="510833"/>
                  <a:pt x="625272" y="509611"/>
                  <a:pt x="628832" y="511667"/>
                </a:cubicBezTo>
                <a:lnTo>
                  <a:pt x="664942" y="532523"/>
                </a:lnTo>
                <a:cubicBezTo>
                  <a:pt x="668503" y="534579"/>
                  <a:pt x="669724" y="539137"/>
                  <a:pt x="667668" y="542698"/>
                </a:cubicBezTo>
                <a:close/>
                <a:moveTo>
                  <a:pt x="713402" y="371993"/>
                </a:moveTo>
                <a:cubicBezTo>
                  <a:pt x="713402" y="376104"/>
                  <a:pt x="710065" y="379441"/>
                  <a:pt x="705954" y="379441"/>
                </a:cubicBezTo>
                <a:lnTo>
                  <a:pt x="664212" y="379441"/>
                </a:lnTo>
                <a:cubicBezTo>
                  <a:pt x="660101" y="379441"/>
                  <a:pt x="656764" y="376104"/>
                  <a:pt x="656764" y="371993"/>
                </a:cubicBezTo>
                <a:cubicBezTo>
                  <a:pt x="656764" y="367881"/>
                  <a:pt x="660101" y="364544"/>
                  <a:pt x="664212" y="364544"/>
                </a:cubicBezTo>
                <a:lnTo>
                  <a:pt x="705954" y="364544"/>
                </a:lnTo>
                <a:cubicBezTo>
                  <a:pt x="710065" y="364544"/>
                  <a:pt x="713402" y="367881"/>
                  <a:pt x="713402" y="371993"/>
                </a:cubicBezTo>
                <a:close/>
                <a:moveTo>
                  <a:pt x="618642" y="229592"/>
                </a:moveTo>
                <a:cubicBezTo>
                  <a:pt x="616587" y="226032"/>
                  <a:pt x="617808" y="221474"/>
                  <a:pt x="621369" y="219418"/>
                </a:cubicBezTo>
                <a:lnTo>
                  <a:pt x="657479" y="198562"/>
                </a:lnTo>
                <a:cubicBezTo>
                  <a:pt x="661039" y="196506"/>
                  <a:pt x="665598" y="197728"/>
                  <a:pt x="667653" y="201288"/>
                </a:cubicBezTo>
                <a:cubicBezTo>
                  <a:pt x="669709" y="204849"/>
                  <a:pt x="668488" y="209407"/>
                  <a:pt x="664927" y="211463"/>
                </a:cubicBezTo>
                <a:lnTo>
                  <a:pt x="628817" y="232319"/>
                </a:lnTo>
                <a:cubicBezTo>
                  <a:pt x="627640" y="232989"/>
                  <a:pt x="626359" y="233317"/>
                  <a:pt x="625093" y="233317"/>
                </a:cubicBezTo>
                <a:cubicBezTo>
                  <a:pt x="622531" y="233317"/>
                  <a:pt x="620028" y="231976"/>
                  <a:pt x="618642" y="229592"/>
                </a:cubicBezTo>
                <a:close/>
                <a:moveTo>
                  <a:pt x="545424" y="86492"/>
                </a:moveTo>
                <a:lnTo>
                  <a:pt x="524568" y="122602"/>
                </a:lnTo>
                <a:cubicBezTo>
                  <a:pt x="523182" y="124986"/>
                  <a:pt x="520680" y="126327"/>
                  <a:pt x="518117" y="126327"/>
                </a:cubicBezTo>
                <a:cubicBezTo>
                  <a:pt x="516851" y="126327"/>
                  <a:pt x="515570" y="125999"/>
                  <a:pt x="514393" y="125328"/>
                </a:cubicBezTo>
                <a:cubicBezTo>
                  <a:pt x="510833" y="123273"/>
                  <a:pt x="509611" y="118714"/>
                  <a:pt x="511667" y="115154"/>
                </a:cubicBezTo>
                <a:lnTo>
                  <a:pt x="532523" y="79043"/>
                </a:lnTo>
                <a:cubicBezTo>
                  <a:pt x="534579" y="75483"/>
                  <a:pt x="539137" y="74262"/>
                  <a:pt x="542698" y="76317"/>
                </a:cubicBezTo>
                <a:cubicBezTo>
                  <a:pt x="546258" y="78373"/>
                  <a:pt x="547479" y="82932"/>
                  <a:pt x="545424" y="86492"/>
                </a:cubicBezTo>
                <a:close/>
                <a:moveTo>
                  <a:pt x="364544" y="79788"/>
                </a:moveTo>
                <a:lnTo>
                  <a:pt x="364544" y="38047"/>
                </a:lnTo>
                <a:cubicBezTo>
                  <a:pt x="364544" y="33935"/>
                  <a:pt x="367881" y="30598"/>
                  <a:pt x="371993" y="30598"/>
                </a:cubicBezTo>
                <a:cubicBezTo>
                  <a:pt x="376104" y="30598"/>
                  <a:pt x="379441" y="33935"/>
                  <a:pt x="379441" y="38047"/>
                </a:cubicBezTo>
                <a:lnTo>
                  <a:pt x="379441" y="79788"/>
                </a:lnTo>
                <a:cubicBezTo>
                  <a:pt x="379441" y="83900"/>
                  <a:pt x="376104" y="87237"/>
                  <a:pt x="371993" y="87237"/>
                </a:cubicBezTo>
                <a:cubicBezTo>
                  <a:pt x="367881" y="87237"/>
                  <a:pt x="364544" y="83900"/>
                  <a:pt x="364544" y="79788"/>
                </a:cubicBezTo>
                <a:close/>
                <a:moveTo>
                  <a:pt x="232319" y="115169"/>
                </a:moveTo>
                <a:cubicBezTo>
                  <a:pt x="234374" y="118729"/>
                  <a:pt x="233153" y="123288"/>
                  <a:pt x="229592" y="125343"/>
                </a:cubicBezTo>
                <a:cubicBezTo>
                  <a:pt x="228416" y="126014"/>
                  <a:pt x="227134" y="126341"/>
                  <a:pt x="225868" y="126341"/>
                </a:cubicBezTo>
                <a:cubicBezTo>
                  <a:pt x="223291" y="126341"/>
                  <a:pt x="220788" y="125001"/>
                  <a:pt x="219418" y="122617"/>
                </a:cubicBezTo>
                <a:lnTo>
                  <a:pt x="198562" y="86507"/>
                </a:lnTo>
                <a:cubicBezTo>
                  <a:pt x="196506" y="82946"/>
                  <a:pt x="197728" y="78388"/>
                  <a:pt x="201288" y="76332"/>
                </a:cubicBezTo>
                <a:cubicBezTo>
                  <a:pt x="204849" y="74276"/>
                  <a:pt x="209407" y="75498"/>
                  <a:pt x="211463" y="79058"/>
                </a:cubicBezTo>
                <a:lnTo>
                  <a:pt x="232319" y="115169"/>
                </a:lnTo>
                <a:close/>
                <a:moveTo>
                  <a:pt x="125343" y="229592"/>
                </a:moveTo>
                <a:cubicBezTo>
                  <a:pt x="123958" y="231976"/>
                  <a:pt x="121455" y="233317"/>
                  <a:pt x="118893" y="233317"/>
                </a:cubicBezTo>
                <a:cubicBezTo>
                  <a:pt x="117627" y="233317"/>
                  <a:pt x="116346" y="232989"/>
                  <a:pt x="115169" y="232319"/>
                </a:cubicBezTo>
                <a:lnTo>
                  <a:pt x="79058" y="211463"/>
                </a:lnTo>
                <a:cubicBezTo>
                  <a:pt x="75498" y="209407"/>
                  <a:pt x="74276" y="204849"/>
                  <a:pt x="76332" y="201288"/>
                </a:cubicBezTo>
                <a:cubicBezTo>
                  <a:pt x="78388" y="197728"/>
                  <a:pt x="82946" y="196506"/>
                  <a:pt x="86507" y="198562"/>
                </a:cubicBezTo>
                <a:lnTo>
                  <a:pt x="122617" y="219418"/>
                </a:lnTo>
                <a:cubicBezTo>
                  <a:pt x="126178" y="221474"/>
                  <a:pt x="127399" y="226032"/>
                  <a:pt x="125343" y="229592"/>
                </a:cubicBezTo>
                <a:close/>
                <a:moveTo>
                  <a:pt x="79788" y="379441"/>
                </a:moveTo>
                <a:lnTo>
                  <a:pt x="38047" y="379441"/>
                </a:lnTo>
                <a:cubicBezTo>
                  <a:pt x="33935" y="379441"/>
                  <a:pt x="30598" y="376104"/>
                  <a:pt x="30598" y="371993"/>
                </a:cubicBezTo>
                <a:cubicBezTo>
                  <a:pt x="30598" y="367881"/>
                  <a:pt x="33935" y="364544"/>
                  <a:pt x="38047" y="364544"/>
                </a:cubicBezTo>
                <a:lnTo>
                  <a:pt x="79788" y="364544"/>
                </a:lnTo>
                <a:cubicBezTo>
                  <a:pt x="83900" y="364544"/>
                  <a:pt x="87237" y="367881"/>
                  <a:pt x="87237" y="371993"/>
                </a:cubicBezTo>
                <a:cubicBezTo>
                  <a:pt x="87237" y="376104"/>
                  <a:pt x="83900" y="379441"/>
                  <a:pt x="79788" y="379441"/>
                </a:cubicBezTo>
                <a:close/>
                <a:moveTo>
                  <a:pt x="125343" y="514393"/>
                </a:moveTo>
                <a:cubicBezTo>
                  <a:pt x="127399" y="517954"/>
                  <a:pt x="126178" y="522512"/>
                  <a:pt x="122617" y="524568"/>
                </a:cubicBezTo>
                <a:lnTo>
                  <a:pt x="86507" y="545424"/>
                </a:lnTo>
                <a:cubicBezTo>
                  <a:pt x="85330" y="546109"/>
                  <a:pt x="84049" y="546422"/>
                  <a:pt x="82783" y="546422"/>
                </a:cubicBezTo>
                <a:cubicBezTo>
                  <a:pt x="80205" y="546422"/>
                  <a:pt x="77703" y="545081"/>
                  <a:pt x="76332" y="542698"/>
                </a:cubicBezTo>
                <a:cubicBezTo>
                  <a:pt x="74276" y="539137"/>
                  <a:pt x="75498" y="534579"/>
                  <a:pt x="79058" y="532523"/>
                </a:cubicBezTo>
                <a:lnTo>
                  <a:pt x="115169" y="511667"/>
                </a:lnTo>
                <a:cubicBezTo>
                  <a:pt x="118729" y="509611"/>
                  <a:pt x="123288" y="510833"/>
                  <a:pt x="125343" y="514393"/>
                </a:cubicBezTo>
                <a:close/>
                <a:moveTo>
                  <a:pt x="232319" y="628817"/>
                </a:moveTo>
                <a:lnTo>
                  <a:pt x="211463" y="664927"/>
                </a:lnTo>
                <a:cubicBezTo>
                  <a:pt x="210077" y="667311"/>
                  <a:pt x="207575" y="668652"/>
                  <a:pt x="205012" y="668652"/>
                </a:cubicBezTo>
                <a:cubicBezTo>
                  <a:pt x="203746" y="668652"/>
                  <a:pt x="202465" y="668324"/>
                  <a:pt x="201288" y="667653"/>
                </a:cubicBezTo>
                <a:cubicBezTo>
                  <a:pt x="197728" y="665598"/>
                  <a:pt x="196506" y="661039"/>
                  <a:pt x="198562" y="657479"/>
                </a:cubicBezTo>
                <a:lnTo>
                  <a:pt x="219418" y="621369"/>
                </a:lnTo>
                <a:cubicBezTo>
                  <a:pt x="221474" y="617808"/>
                  <a:pt x="226032" y="616587"/>
                  <a:pt x="229592" y="618642"/>
                </a:cubicBezTo>
                <a:cubicBezTo>
                  <a:pt x="233153" y="620713"/>
                  <a:pt x="234374" y="625257"/>
                  <a:pt x="232319" y="628817"/>
                </a:cubicBezTo>
                <a:close/>
                <a:moveTo>
                  <a:pt x="502878" y="371993"/>
                </a:moveTo>
                <a:cubicBezTo>
                  <a:pt x="502878" y="376104"/>
                  <a:pt x="499541" y="379441"/>
                  <a:pt x="495429" y="379441"/>
                </a:cubicBezTo>
                <a:lnTo>
                  <a:pt x="371993" y="379441"/>
                </a:lnTo>
                <a:cubicBezTo>
                  <a:pt x="367881" y="379441"/>
                  <a:pt x="364544" y="376104"/>
                  <a:pt x="364544" y="371993"/>
                </a:cubicBezTo>
                <a:lnTo>
                  <a:pt x="364544" y="161647"/>
                </a:lnTo>
                <a:cubicBezTo>
                  <a:pt x="364544" y="157536"/>
                  <a:pt x="367881" y="154199"/>
                  <a:pt x="371993" y="154199"/>
                </a:cubicBezTo>
                <a:cubicBezTo>
                  <a:pt x="376104" y="154199"/>
                  <a:pt x="379441" y="157536"/>
                  <a:pt x="379441" y="161647"/>
                </a:cubicBezTo>
                <a:lnTo>
                  <a:pt x="379441" y="364544"/>
                </a:lnTo>
                <a:lnTo>
                  <a:pt x="495429" y="364544"/>
                </a:lnTo>
                <a:cubicBezTo>
                  <a:pt x="499556" y="364544"/>
                  <a:pt x="502878" y="367881"/>
                  <a:pt x="502878" y="37199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0" name="Google Shape;480;p31"/>
          <p:cNvSpPr/>
          <p:nvPr/>
        </p:nvSpPr>
        <p:spPr>
          <a:xfrm>
            <a:off x="7134423" y="820862"/>
            <a:ext cx="411027" cy="371733"/>
          </a:xfrm>
          <a:custGeom>
            <a:rect b="b" l="l" r="r" t="t"/>
            <a:pathLst>
              <a:path extrusionOk="0" h="743466" w="822054">
                <a:moveTo>
                  <a:pt x="758882" y="216587"/>
                </a:moveTo>
                <a:lnTo>
                  <a:pt x="758882" y="17528"/>
                </a:lnTo>
                <a:cubicBezTo>
                  <a:pt x="758882" y="10474"/>
                  <a:pt x="754860" y="4326"/>
                  <a:pt x="748381" y="1491"/>
                </a:cubicBezTo>
                <a:cubicBezTo>
                  <a:pt x="741902" y="-1328"/>
                  <a:pt x="734681" y="-91"/>
                  <a:pt x="729521" y="4705"/>
                </a:cubicBezTo>
                <a:cubicBezTo>
                  <a:pt x="692231" y="39351"/>
                  <a:pt x="584943" y="119950"/>
                  <a:pt x="394517" y="119950"/>
                </a:cubicBezTo>
                <a:cubicBezTo>
                  <a:pt x="394501" y="119950"/>
                  <a:pt x="394501" y="119950"/>
                  <a:pt x="394484" y="119950"/>
                </a:cubicBezTo>
                <a:lnTo>
                  <a:pt x="167593" y="119950"/>
                </a:lnTo>
                <a:cubicBezTo>
                  <a:pt x="122818" y="119950"/>
                  <a:pt x="80730" y="137372"/>
                  <a:pt x="49078" y="169019"/>
                </a:cubicBezTo>
                <a:cubicBezTo>
                  <a:pt x="17442" y="200682"/>
                  <a:pt x="0" y="242745"/>
                  <a:pt x="0" y="287495"/>
                </a:cubicBezTo>
                <a:cubicBezTo>
                  <a:pt x="0" y="360331"/>
                  <a:pt x="47874" y="425338"/>
                  <a:pt x="116932" y="447210"/>
                </a:cubicBezTo>
                <a:lnTo>
                  <a:pt x="204240" y="727396"/>
                </a:lnTo>
                <a:cubicBezTo>
                  <a:pt x="207224" y="737005"/>
                  <a:pt x="216011" y="743466"/>
                  <a:pt x="226067" y="743466"/>
                </a:cubicBezTo>
                <a:lnTo>
                  <a:pt x="316392" y="743466"/>
                </a:lnTo>
                <a:cubicBezTo>
                  <a:pt x="323744" y="743466"/>
                  <a:pt x="330454" y="740071"/>
                  <a:pt x="334806" y="734154"/>
                </a:cubicBezTo>
                <a:cubicBezTo>
                  <a:pt x="339158" y="728237"/>
                  <a:pt x="340411" y="720819"/>
                  <a:pt x="338219" y="713798"/>
                </a:cubicBezTo>
                <a:lnTo>
                  <a:pt x="257604" y="455039"/>
                </a:lnTo>
                <a:lnTo>
                  <a:pt x="394402" y="455039"/>
                </a:lnTo>
                <a:cubicBezTo>
                  <a:pt x="394435" y="455039"/>
                  <a:pt x="394468" y="455056"/>
                  <a:pt x="394501" y="455056"/>
                </a:cubicBezTo>
                <a:cubicBezTo>
                  <a:pt x="584943" y="455056"/>
                  <a:pt x="692231" y="535639"/>
                  <a:pt x="729521" y="570301"/>
                </a:cubicBezTo>
                <a:cubicBezTo>
                  <a:pt x="732851" y="573384"/>
                  <a:pt x="737039" y="574999"/>
                  <a:pt x="741325" y="574999"/>
                </a:cubicBezTo>
                <a:cubicBezTo>
                  <a:pt x="743682" y="574999"/>
                  <a:pt x="746073" y="574504"/>
                  <a:pt x="748381" y="573499"/>
                </a:cubicBezTo>
                <a:cubicBezTo>
                  <a:pt x="754860" y="570681"/>
                  <a:pt x="758882" y="564533"/>
                  <a:pt x="758882" y="557462"/>
                </a:cubicBezTo>
                <a:lnTo>
                  <a:pt x="758882" y="358419"/>
                </a:lnTo>
                <a:cubicBezTo>
                  <a:pt x="794392" y="354315"/>
                  <a:pt x="822055" y="324086"/>
                  <a:pt x="822055" y="287495"/>
                </a:cubicBezTo>
                <a:cubicBezTo>
                  <a:pt x="822055" y="250904"/>
                  <a:pt x="794392" y="220691"/>
                  <a:pt x="758882" y="216587"/>
                </a:cubicBezTo>
                <a:close/>
                <a:moveTo>
                  <a:pt x="322492" y="718710"/>
                </a:moveTo>
                <a:cubicBezTo>
                  <a:pt x="323102" y="720655"/>
                  <a:pt x="322739" y="722731"/>
                  <a:pt x="321535" y="724380"/>
                </a:cubicBezTo>
                <a:cubicBezTo>
                  <a:pt x="320315" y="726044"/>
                  <a:pt x="318436" y="726984"/>
                  <a:pt x="316392" y="726984"/>
                </a:cubicBezTo>
                <a:lnTo>
                  <a:pt x="226067" y="726984"/>
                </a:lnTo>
                <a:cubicBezTo>
                  <a:pt x="223265" y="726984"/>
                  <a:pt x="220808" y="725187"/>
                  <a:pt x="219968" y="722501"/>
                </a:cubicBezTo>
                <a:lnTo>
                  <a:pt x="135693" y="451974"/>
                </a:lnTo>
                <a:cubicBezTo>
                  <a:pt x="146161" y="454001"/>
                  <a:pt x="156828" y="455039"/>
                  <a:pt x="167593" y="455039"/>
                </a:cubicBezTo>
                <a:lnTo>
                  <a:pt x="240327" y="455039"/>
                </a:lnTo>
                <a:lnTo>
                  <a:pt x="322492" y="718710"/>
                </a:lnTo>
                <a:close/>
                <a:moveTo>
                  <a:pt x="316029" y="438557"/>
                </a:moveTo>
                <a:lnTo>
                  <a:pt x="167593" y="438557"/>
                </a:lnTo>
                <a:cubicBezTo>
                  <a:pt x="153382" y="438557"/>
                  <a:pt x="139320" y="436579"/>
                  <a:pt x="125785" y="432689"/>
                </a:cubicBezTo>
                <a:cubicBezTo>
                  <a:pt x="61442" y="414229"/>
                  <a:pt x="16486" y="354529"/>
                  <a:pt x="16486" y="287495"/>
                </a:cubicBezTo>
                <a:cubicBezTo>
                  <a:pt x="16486" y="247146"/>
                  <a:pt x="32213" y="209220"/>
                  <a:pt x="60733" y="180672"/>
                </a:cubicBezTo>
                <a:cubicBezTo>
                  <a:pt x="89270" y="152141"/>
                  <a:pt x="127219" y="136433"/>
                  <a:pt x="167593" y="136433"/>
                </a:cubicBezTo>
                <a:lnTo>
                  <a:pt x="316029" y="136433"/>
                </a:lnTo>
                <a:lnTo>
                  <a:pt x="316029" y="438557"/>
                </a:lnTo>
                <a:close/>
                <a:moveTo>
                  <a:pt x="665343" y="504223"/>
                </a:moveTo>
                <a:cubicBezTo>
                  <a:pt x="606061" y="471044"/>
                  <a:pt x="516824" y="438590"/>
                  <a:pt x="394583" y="438573"/>
                </a:cubicBezTo>
                <a:cubicBezTo>
                  <a:pt x="394550" y="438573"/>
                  <a:pt x="394517" y="438557"/>
                  <a:pt x="394484" y="438557"/>
                </a:cubicBezTo>
                <a:lnTo>
                  <a:pt x="332515" y="438557"/>
                </a:lnTo>
                <a:lnTo>
                  <a:pt x="332515" y="136433"/>
                </a:lnTo>
                <a:lnTo>
                  <a:pt x="394468" y="136433"/>
                </a:lnTo>
                <a:cubicBezTo>
                  <a:pt x="394484" y="136433"/>
                  <a:pt x="394484" y="136433"/>
                  <a:pt x="394501" y="136433"/>
                </a:cubicBezTo>
                <a:cubicBezTo>
                  <a:pt x="516774" y="136433"/>
                  <a:pt x="606044" y="103962"/>
                  <a:pt x="665343" y="70767"/>
                </a:cubicBezTo>
                <a:lnTo>
                  <a:pt x="665343" y="504223"/>
                </a:lnTo>
                <a:close/>
                <a:moveTo>
                  <a:pt x="742397" y="287495"/>
                </a:moveTo>
                <a:lnTo>
                  <a:pt x="742397" y="557462"/>
                </a:lnTo>
                <a:cubicBezTo>
                  <a:pt x="742397" y="557676"/>
                  <a:pt x="742397" y="558121"/>
                  <a:pt x="741787" y="558401"/>
                </a:cubicBezTo>
                <a:cubicBezTo>
                  <a:pt x="741210" y="558648"/>
                  <a:pt x="740896" y="558368"/>
                  <a:pt x="740748" y="558220"/>
                </a:cubicBezTo>
                <a:cubicBezTo>
                  <a:pt x="728499" y="546847"/>
                  <a:pt x="708980" y="530694"/>
                  <a:pt x="681828" y="513915"/>
                </a:cubicBezTo>
                <a:lnTo>
                  <a:pt x="681828" y="61075"/>
                </a:lnTo>
                <a:cubicBezTo>
                  <a:pt x="708980" y="44312"/>
                  <a:pt x="728499" y="28160"/>
                  <a:pt x="740732" y="16787"/>
                </a:cubicBezTo>
                <a:cubicBezTo>
                  <a:pt x="740896" y="16622"/>
                  <a:pt x="741210" y="16342"/>
                  <a:pt x="741787" y="16605"/>
                </a:cubicBezTo>
                <a:cubicBezTo>
                  <a:pt x="742397" y="16869"/>
                  <a:pt x="742397" y="17314"/>
                  <a:pt x="742397" y="17528"/>
                </a:cubicBezTo>
                <a:lnTo>
                  <a:pt x="742397" y="287495"/>
                </a:lnTo>
                <a:close/>
                <a:moveTo>
                  <a:pt x="758882" y="341805"/>
                </a:moveTo>
                <a:lnTo>
                  <a:pt x="758882" y="287495"/>
                </a:lnTo>
                <a:lnTo>
                  <a:pt x="758882" y="233202"/>
                </a:lnTo>
                <a:cubicBezTo>
                  <a:pt x="785276" y="237190"/>
                  <a:pt x="805569" y="260019"/>
                  <a:pt x="805569" y="287495"/>
                </a:cubicBezTo>
                <a:cubicBezTo>
                  <a:pt x="805569" y="314988"/>
                  <a:pt x="785276" y="337816"/>
                  <a:pt x="758882" y="34180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1" name="Google Shape;481;p31"/>
          <p:cNvSpPr/>
          <p:nvPr/>
        </p:nvSpPr>
        <p:spPr>
          <a:xfrm>
            <a:off x="7781666" y="820866"/>
            <a:ext cx="248026" cy="371627"/>
          </a:xfrm>
          <a:custGeom>
            <a:rect b="b" l="l" r="r" t="t"/>
            <a:pathLst>
              <a:path extrusionOk="0" h="743255" w="496053">
                <a:moveTo>
                  <a:pt x="249874" y="0"/>
                </a:moveTo>
                <a:lnTo>
                  <a:pt x="246180" y="0"/>
                </a:lnTo>
                <a:cubicBezTo>
                  <a:pt x="110436" y="0"/>
                  <a:pt x="0" y="110461"/>
                  <a:pt x="0" y="246218"/>
                </a:cubicBezTo>
                <a:cubicBezTo>
                  <a:pt x="0" y="307251"/>
                  <a:pt x="28108" y="360552"/>
                  <a:pt x="55278" y="412110"/>
                </a:cubicBezTo>
                <a:cubicBezTo>
                  <a:pt x="60804" y="422583"/>
                  <a:pt x="66509" y="433428"/>
                  <a:pt x="71827" y="444050"/>
                </a:cubicBezTo>
                <a:cubicBezTo>
                  <a:pt x="91355" y="483095"/>
                  <a:pt x="104955" y="523078"/>
                  <a:pt x="112179" y="562213"/>
                </a:cubicBezTo>
                <a:cubicBezTo>
                  <a:pt x="112164" y="562406"/>
                  <a:pt x="112119" y="562585"/>
                  <a:pt x="112119" y="562779"/>
                </a:cubicBezTo>
                <a:cubicBezTo>
                  <a:pt x="112119" y="563911"/>
                  <a:pt x="112387" y="564983"/>
                  <a:pt x="112849" y="565937"/>
                </a:cubicBezTo>
                <a:cubicBezTo>
                  <a:pt x="116409" y="586376"/>
                  <a:pt x="118241" y="606576"/>
                  <a:pt x="118241" y="626255"/>
                </a:cubicBezTo>
                <a:cubicBezTo>
                  <a:pt x="118241" y="645606"/>
                  <a:pt x="116141" y="656332"/>
                  <a:pt x="116126" y="656436"/>
                </a:cubicBezTo>
                <a:cubicBezTo>
                  <a:pt x="115679" y="658626"/>
                  <a:pt x="116290" y="660890"/>
                  <a:pt x="117705" y="662618"/>
                </a:cubicBezTo>
                <a:cubicBezTo>
                  <a:pt x="119120" y="664361"/>
                  <a:pt x="121295" y="665359"/>
                  <a:pt x="123529" y="665359"/>
                </a:cubicBezTo>
                <a:lnTo>
                  <a:pt x="154929" y="665359"/>
                </a:lnTo>
                <a:lnTo>
                  <a:pt x="154929" y="723502"/>
                </a:lnTo>
                <a:cubicBezTo>
                  <a:pt x="154929" y="734392"/>
                  <a:pt x="163792" y="743256"/>
                  <a:pt x="174696" y="743256"/>
                </a:cubicBezTo>
                <a:lnTo>
                  <a:pt x="317679" y="743256"/>
                </a:lnTo>
                <a:cubicBezTo>
                  <a:pt x="328582" y="743256"/>
                  <a:pt x="337445" y="734392"/>
                  <a:pt x="337445" y="723502"/>
                </a:cubicBezTo>
                <a:lnTo>
                  <a:pt x="337445" y="665359"/>
                </a:lnTo>
                <a:lnTo>
                  <a:pt x="372629" y="665359"/>
                </a:lnTo>
                <a:cubicBezTo>
                  <a:pt x="374863" y="665359"/>
                  <a:pt x="376963" y="664346"/>
                  <a:pt x="378378" y="662633"/>
                </a:cubicBezTo>
                <a:cubicBezTo>
                  <a:pt x="379794" y="660905"/>
                  <a:pt x="380360" y="658626"/>
                  <a:pt x="379928" y="656436"/>
                </a:cubicBezTo>
                <a:cubicBezTo>
                  <a:pt x="379913" y="656332"/>
                  <a:pt x="377812" y="645606"/>
                  <a:pt x="377812" y="626255"/>
                </a:cubicBezTo>
                <a:cubicBezTo>
                  <a:pt x="377812" y="567754"/>
                  <a:pt x="393870" y="504740"/>
                  <a:pt x="424227" y="444050"/>
                </a:cubicBezTo>
                <a:cubicBezTo>
                  <a:pt x="429545" y="433428"/>
                  <a:pt x="435250" y="422583"/>
                  <a:pt x="440776" y="412110"/>
                </a:cubicBezTo>
                <a:cubicBezTo>
                  <a:pt x="467946" y="360552"/>
                  <a:pt x="496054" y="307251"/>
                  <a:pt x="496054" y="246218"/>
                </a:cubicBezTo>
                <a:cubicBezTo>
                  <a:pt x="496054" y="110461"/>
                  <a:pt x="385618" y="0"/>
                  <a:pt x="249874" y="0"/>
                </a:cubicBezTo>
                <a:close/>
                <a:moveTo>
                  <a:pt x="322550" y="723502"/>
                </a:moveTo>
                <a:cubicBezTo>
                  <a:pt x="322550" y="726184"/>
                  <a:pt x="320360" y="728359"/>
                  <a:pt x="317679" y="728359"/>
                </a:cubicBezTo>
                <a:lnTo>
                  <a:pt x="174696" y="728359"/>
                </a:lnTo>
                <a:cubicBezTo>
                  <a:pt x="172015" y="728359"/>
                  <a:pt x="169825" y="726184"/>
                  <a:pt x="169825" y="723502"/>
                </a:cubicBezTo>
                <a:lnTo>
                  <a:pt x="169825" y="665359"/>
                </a:lnTo>
                <a:lnTo>
                  <a:pt x="322550" y="665359"/>
                </a:lnTo>
                <a:lnTo>
                  <a:pt x="322550" y="723502"/>
                </a:lnTo>
                <a:close/>
                <a:moveTo>
                  <a:pt x="330057" y="650462"/>
                </a:moveTo>
                <a:cubicBezTo>
                  <a:pt x="330042" y="650462"/>
                  <a:pt x="330012" y="650462"/>
                  <a:pt x="329997" y="650462"/>
                </a:cubicBezTo>
                <a:lnTo>
                  <a:pt x="162377" y="650462"/>
                </a:lnTo>
                <a:cubicBezTo>
                  <a:pt x="162362" y="650462"/>
                  <a:pt x="162332" y="650462"/>
                  <a:pt x="162318" y="650462"/>
                </a:cubicBezTo>
                <a:lnTo>
                  <a:pt x="131975" y="650462"/>
                </a:lnTo>
                <a:cubicBezTo>
                  <a:pt x="132556" y="644861"/>
                  <a:pt x="133137" y="636727"/>
                  <a:pt x="133137" y="626255"/>
                </a:cubicBezTo>
                <a:cubicBezTo>
                  <a:pt x="133137" y="622858"/>
                  <a:pt x="133077" y="619447"/>
                  <a:pt x="132973" y="616035"/>
                </a:cubicBezTo>
                <a:lnTo>
                  <a:pt x="363081" y="616035"/>
                </a:lnTo>
                <a:cubicBezTo>
                  <a:pt x="362976" y="619447"/>
                  <a:pt x="362917" y="622858"/>
                  <a:pt x="362917" y="626255"/>
                </a:cubicBezTo>
                <a:cubicBezTo>
                  <a:pt x="362917" y="636727"/>
                  <a:pt x="363498" y="644861"/>
                  <a:pt x="364079" y="650462"/>
                </a:cubicBezTo>
                <a:lnTo>
                  <a:pt x="330057" y="650462"/>
                </a:lnTo>
                <a:close/>
                <a:moveTo>
                  <a:pt x="363855" y="601138"/>
                </a:moveTo>
                <a:lnTo>
                  <a:pt x="132199" y="601138"/>
                </a:lnTo>
                <a:cubicBezTo>
                  <a:pt x="131469" y="590919"/>
                  <a:pt x="130277" y="580610"/>
                  <a:pt x="128653" y="570227"/>
                </a:cubicBezTo>
                <a:lnTo>
                  <a:pt x="367400" y="570227"/>
                </a:lnTo>
                <a:cubicBezTo>
                  <a:pt x="365777" y="580610"/>
                  <a:pt x="364585" y="590919"/>
                  <a:pt x="363855" y="601138"/>
                </a:cubicBezTo>
                <a:close/>
                <a:moveTo>
                  <a:pt x="427608" y="405168"/>
                </a:moveTo>
                <a:cubicBezTo>
                  <a:pt x="422037" y="415716"/>
                  <a:pt x="416288" y="426620"/>
                  <a:pt x="410910" y="437391"/>
                </a:cubicBezTo>
                <a:cubicBezTo>
                  <a:pt x="391427" y="476316"/>
                  <a:pt x="377663" y="516226"/>
                  <a:pt x="370007" y="555434"/>
                </a:cubicBezTo>
                <a:cubicBezTo>
                  <a:pt x="369650" y="555390"/>
                  <a:pt x="369307" y="555330"/>
                  <a:pt x="368935" y="555330"/>
                </a:cubicBezTo>
                <a:lnTo>
                  <a:pt x="255475" y="555330"/>
                </a:lnTo>
                <a:lnTo>
                  <a:pt x="255475" y="306089"/>
                </a:lnTo>
                <a:lnTo>
                  <a:pt x="323265" y="246203"/>
                </a:lnTo>
                <a:cubicBezTo>
                  <a:pt x="326348" y="243476"/>
                  <a:pt x="326646" y="238769"/>
                  <a:pt x="323920" y="235685"/>
                </a:cubicBezTo>
                <a:cubicBezTo>
                  <a:pt x="321194" y="232602"/>
                  <a:pt x="316487" y="232319"/>
                  <a:pt x="313404" y="235030"/>
                </a:cubicBezTo>
                <a:lnTo>
                  <a:pt x="246180" y="294424"/>
                </a:lnTo>
                <a:lnTo>
                  <a:pt x="178971" y="235030"/>
                </a:lnTo>
                <a:cubicBezTo>
                  <a:pt x="175887" y="232319"/>
                  <a:pt x="171180" y="232602"/>
                  <a:pt x="168455" y="235685"/>
                </a:cubicBezTo>
                <a:cubicBezTo>
                  <a:pt x="165729" y="238769"/>
                  <a:pt x="166027" y="243476"/>
                  <a:pt x="169110" y="246203"/>
                </a:cubicBezTo>
                <a:lnTo>
                  <a:pt x="240579" y="309351"/>
                </a:lnTo>
                <a:lnTo>
                  <a:pt x="240579" y="555330"/>
                </a:lnTo>
                <a:lnTo>
                  <a:pt x="126032" y="555330"/>
                </a:lnTo>
                <a:cubicBezTo>
                  <a:pt x="118375" y="516151"/>
                  <a:pt x="104597" y="476287"/>
                  <a:pt x="85143" y="437391"/>
                </a:cubicBezTo>
                <a:cubicBezTo>
                  <a:pt x="79766" y="426620"/>
                  <a:pt x="74016" y="415716"/>
                  <a:pt x="68445" y="405168"/>
                </a:cubicBezTo>
                <a:cubicBezTo>
                  <a:pt x="42125" y="355204"/>
                  <a:pt x="14896" y="303556"/>
                  <a:pt x="14896" y="246218"/>
                </a:cubicBezTo>
                <a:cubicBezTo>
                  <a:pt x="14896" y="118669"/>
                  <a:pt x="118658" y="14897"/>
                  <a:pt x="246180" y="14897"/>
                </a:cubicBezTo>
                <a:lnTo>
                  <a:pt x="249874" y="14897"/>
                </a:lnTo>
                <a:cubicBezTo>
                  <a:pt x="377395" y="14897"/>
                  <a:pt x="481158" y="118669"/>
                  <a:pt x="481158" y="246218"/>
                </a:cubicBezTo>
                <a:cubicBezTo>
                  <a:pt x="481158" y="303556"/>
                  <a:pt x="453929" y="355204"/>
                  <a:pt x="427608" y="40516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2" name="Google Shape;482;p31"/>
          <p:cNvSpPr/>
          <p:nvPr/>
        </p:nvSpPr>
        <p:spPr>
          <a:xfrm>
            <a:off x="4534838" y="1585828"/>
            <a:ext cx="371843" cy="371843"/>
          </a:xfrm>
          <a:custGeom>
            <a:rect b="b" l="l" r="r" t="t"/>
            <a:pathLst>
              <a:path extrusionOk="0" h="743687" w="743687">
                <a:moveTo>
                  <a:pt x="634776" y="108912"/>
                </a:moveTo>
                <a:cubicBezTo>
                  <a:pt x="564537" y="38673"/>
                  <a:pt x="471162" y="0"/>
                  <a:pt x="371844" y="0"/>
                </a:cubicBezTo>
                <a:cubicBezTo>
                  <a:pt x="272526" y="0"/>
                  <a:pt x="179136" y="38673"/>
                  <a:pt x="108912" y="108912"/>
                </a:cubicBezTo>
                <a:cubicBezTo>
                  <a:pt x="38673" y="179136"/>
                  <a:pt x="0" y="272526"/>
                  <a:pt x="0" y="371844"/>
                </a:cubicBezTo>
                <a:cubicBezTo>
                  <a:pt x="0" y="471162"/>
                  <a:pt x="38673" y="564551"/>
                  <a:pt x="108912" y="634776"/>
                </a:cubicBezTo>
                <a:cubicBezTo>
                  <a:pt x="179136" y="705000"/>
                  <a:pt x="272526" y="743688"/>
                  <a:pt x="371844" y="743688"/>
                </a:cubicBezTo>
                <a:cubicBezTo>
                  <a:pt x="471162" y="743688"/>
                  <a:pt x="564551" y="705015"/>
                  <a:pt x="634776" y="634776"/>
                </a:cubicBezTo>
                <a:cubicBezTo>
                  <a:pt x="705000" y="564537"/>
                  <a:pt x="743688" y="471162"/>
                  <a:pt x="743688" y="371844"/>
                </a:cubicBezTo>
                <a:cubicBezTo>
                  <a:pt x="743688" y="272526"/>
                  <a:pt x="705000" y="179136"/>
                  <a:pt x="634776" y="108912"/>
                </a:cubicBezTo>
                <a:close/>
                <a:moveTo>
                  <a:pt x="624244" y="624244"/>
                </a:moveTo>
                <a:cubicBezTo>
                  <a:pt x="556820" y="691667"/>
                  <a:pt x="467185" y="728791"/>
                  <a:pt x="371844" y="728791"/>
                </a:cubicBezTo>
                <a:cubicBezTo>
                  <a:pt x="276503" y="728791"/>
                  <a:pt x="186868" y="691667"/>
                  <a:pt x="119444" y="624244"/>
                </a:cubicBezTo>
                <a:cubicBezTo>
                  <a:pt x="52020" y="556820"/>
                  <a:pt x="14897" y="467185"/>
                  <a:pt x="14897" y="371844"/>
                </a:cubicBezTo>
                <a:cubicBezTo>
                  <a:pt x="14897" y="276503"/>
                  <a:pt x="52020" y="186868"/>
                  <a:pt x="119444" y="119444"/>
                </a:cubicBezTo>
                <a:cubicBezTo>
                  <a:pt x="186868" y="52020"/>
                  <a:pt x="276503" y="14897"/>
                  <a:pt x="371844" y="14897"/>
                </a:cubicBezTo>
                <a:cubicBezTo>
                  <a:pt x="467185" y="14897"/>
                  <a:pt x="556820" y="52020"/>
                  <a:pt x="624244" y="119444"/>
                </a:cubicBezTo>
                <a:cubicBezTo>
                  <a:pt x="691667" y="186868"/>
                  <a:pt x="728791" y="276503"/>
                  <a:pt x="728791" y="371844"/>
                </a:cubicBezTo>
                <a:cubicBezTo>
                  <a:pt x="728791" y="467185"/>
                  <a:pt x="691653" y="556820"/>
                  <a:pt x="624244" y="624244"/>
                </a:cubicBezTo>
                <a:close/>
                <a:moveTo>
                  <a:pt x="560365" y="557401"/>
                </a:moveTo>
                <a:cubicBezTo>
                  <a:pt x="561840" y="561244"/>
                  <a:pt x="559918" y="565550"/>
                  <a:pt x="556075" y="567024"/>
                </a:cubicBezTo>
                <a:cubicBezTo>
                  <a:pt x="555196" y="567367"/>
                  <a:pt x="554287" y="567516"/>
                  <a:pt x="553408" y="567516"/>
                </a:cubicBezTo>
                <a:cubicBezTo>
                  <a:pt x="550414" y="567516"/>
                  <a:pt x="547584" y="565698"/>
                  <a:pt x="546452" y="562734"/>
                </a:cubicBezTo>
                <a:cubicBezTo>
                  <a:pt x="533044" y="527815"/>
                  <a:pt x="509686" y="497977"/>
                  <a:pt x="478909" y="476451"/>
                </a:cubicBezTo>
                <a:cubicBezTo>
                  <a:pt x="447431" y="454433"/>
                  <a:pt x="410412" y="442798"/>
                  <a:pt x="371844" y="442798"/>
                </a:cubicBezTo>
                <a:cubicBezTo>
                  <a:pt x="333276" y="442798"/>
                  <a:pt x="296257" y="454433"/>
                  <a:pt x="264779" y="476451"/>
                </a:cubicBezTo>
                <a:cubicBezTo>
                  <a:pt x="234002" y="497977"/>
                  <a:pt x="210643" y="527815"/>
                  <a:pt x="197236" y="562734"/>
                </a:cubicBezTo>
                <a:cubicBezTo>
                  <a:pt x="195761" y="566577"/>
                  <a:pt x="191456" y="568484"/>
                  <a:pt x="187613" y="567024"/>
                </a:cubicBezTo>
                <a:cubicBezTo>
                  <a:pt x="183769" y="565550"/>
                  <a:pt x="181863" y="561244"/>
                  <a:pt x="183337" y="557401"/>
                </a:cubicBezTo>
                <a:cubicBezTo>
                  <a:pt x="197817" y="519697"/>
                  <a:pt x="223038" y="487489"/>
                  <a:pt x="256258" y="464250"/>
                </a:cubicBezTo>
                <a:cubicBezTo>
                  <a:pt x="290253" y="440474"/>
                  <a:pt x="330222" y="427901"/>
                  <a:pt x="371859" y="427901"/>
                </a:cubicBezTo>
                <a:cubicBezTo>
                  <a:pt x="413496" y="427901"/>
                  <a:pt x="453479" y="440474"/>
                  <a:pt x="487459" y="464250"/>
                </a:cubicBezTo>
                <a:cubicBezTo>
                  <a:pt x="520665" y="487489"/>
                  <a:pt x="545885" y="519711"/>
                  <a:pt x="560365" y="557401"/>
                </a:cubicBezTo>
                <a:close/>
                <a:moveTo>
                  <a:pt x="226896" y="304778"/>
                </a:moveTo>
                <a:cubicBezTo>
                  <a:pt x="189400" y="304778"/>
                  <a:pt x="157744" y="275520"/>
                  <a:pt x="154824" y="238173"/>
                </a:cubicBezTo>
                <a:cubicBezTo>
                  <a:pt x="154512" y="234076"/>
                  <a:pt x="157566" y="230486"/>
                  <a:pt x="161677" y="230173"/>
                </a:cubicBezTo>
                <a:cubicBezTo>
                  <a:pt x="165789" y="229861"/>
                  <a:pt x="169364" y="232915"/>
                  <a:pt x="169677" y="237026"/>
                </a:cubicBezTo>
                <a:cubicBezTo>
                  <a:pt x="171986" y="266671"/>
                  <a:pt x="197117" y="289896"/>
                  <a:pt x="226896" y="289896"/>
                </a:cubicBezTo>
                <a:cubicBezTo>
                  <a:pt x="256675" y="289896"/>
                  <a:pt x="281806" y="266671"/>
                  <a:pt x="284130" y="237026"/>
                </a:cubicBezTo>
                <a:cubicBezTo>
                  <a:pt x="284443" y="232929"/>
                  <a:pt x="288018" y="229861"/>
                  <a:pt x="292130" y="230173"/>
                </a:cubicBezTo>
                <a:cubicBezTo>
                  <a:pt x="296227" y="230486"/>
                  <a:pt x="299296" y="234076"/>
                  <a:pt x="298983" y="238173"/>
                </a:cubicBezTo>
                <a:cubicBezTo>
                  <a:pt x="296063" y="275520"/>
                  <a:pt x="264407" y="304778"/>
                  <a:pt x="226896" y="304778"/>
                </a:cubicBezTo>
                <a:close/>
                <a:moveTo>
                  <a:pt x="582919" y="238173"/>
                </a:moveTo>
                <a:cubicBezTo>
                  <a:pt x="580000" y="275520"/>
                  <a:pt x="548343" y="304778"/>
                  <a:pt x="510848" y="304778"/>
                </a:cubicBezTo>
                <a:cubicBezTo>
                  <a:pt x="473352" y="304778"/>
                  <a:pt x="441696" y="275520"/>
                  <a:pt x="438776" y="238173"/>
                </a:cubicBezTo>
                <a:cubicBezTo>
                  <a:pt x="438463" y="234076"/>
                  <a:pt x="441517" y="230486"/>
                  <a:pt x="445629" y="230173"/>
                </a:cubicBezTo>
                <a:cubicBezTo>
                  <a:pt x="449696" y="229861"/>
                  <a:pt x="453316" y="232915"/>
                  <a:pt x="453628" y="237026"/>
                </a:cubicBezTo>
                <a:cubicBezTo>
                  <a:pt x="455937" y="266671"/>
                  <a:pt x="481069" y="289896"/>
                  <a:pt x="510848" y="289896"/>
                </a:cubicBezTo>
                <a:cubicBezTo>
                  <a:pt x="540627" y="289896"/>
                  <a:pt x="565758" y="266671"/>
                  <a:pt x="568067" y="237026"/>
                </a:cubicBezTo>
                <a:cubicBezTo>
                  <a:pt x="568395" y="232929"/>
                  <a:pt x="571970" y="229861"/>
                  <a:pt x="576067" y="230173"/>
                </a:cubicBezTo>
                <a:cubicBezTo>
                  <a:pt x="580178" y="230486"/>
                  <a:pt x="583247" y="234076"/>
                  <a:pt x="582919" y="23817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3" name="Google Shape;483;p31"/>
          <p:cNvSpPr/>
          <p:nvPr/>
        </p:nvSpPr>
        <p:spPr>
          <a:xfrm>
            <a:off x="3955019" y="1585828"/>
            <a:ext cx="371843" cy="371843"/>
          </a:xfrm>
          <a:custGeom>
            <a:rect b="b" l="l" r="r" t="t"/>
            <a:pathLst>
              <a:path extrusionOk="0" h="743687" w="743687">
                <a:moveTo>
                  <a:pt x="634776" y="108912"/>
                </a:moveTo>
                <a:cubicBezTo>
                  <a:pt x="564537" y="38673"/>
                  <a:pt x="471162" y="0"/>
                  <a:pt x="371844" y="0"/>
                </a:cubicBezTo>
                <a:cubicBezTo>
                  <a:pt x="272526" y="0"/>
                  <a:pt x="179136" y="38673"/>
                  <a:pt x="108912" y="108912"/>
                </a:cubicBezTo>
                <a:cubicBezTo>
                  <a:pt x="38673" y="179136"/>
                  <a:pt x="0" y="272526"/>
                  <a:pt x="0" y="371844"/>
                </a:cubicBezTo>
                <a:cubicBezTo>
                  <a:pt x="0" y="471162"/>
                  <a:pt x="38673" y="564551"/>
                  <a:pt x="108912" y="634776"/>
                </a:cubicBezTo>
                <a:cubicBezTo>
                  <a:pt x="179136" y="705000"/>
                  <a:pt x="272526" y="743688"/>
                  <a:pt x="371844" y="743688"/>
                </a:cubicBezTo>
                <a:cubicBezTo>
                  <a:pt x="471162" y="743688"/>
                  <a:pt x="564551" y="705015"/>
                  <a:pt x="634776" y="634776"/>
                </a:cubicBezTo>
                <a:cubicBezTo>
                  <a:pt x="705000" y="564537"/>
                  <a:pt x="743688" y="471162"/>
                  <a:pt x="743688" y="371844"/>
                </a:cubicBezTo>
                <a:cubicBezTo>
                  <a:pt x="743688" y="272526"/>
                  <a:pt x="705000" y="179136"/>
                  <a:pt x="634776" y="108912"/>
                </a:cubicBezTo>
                <a:close/>
                <a:moveTo>
                  <a:pt x="624244" y="624244"/>
                </a:moveTo>
                <a:cubicBezTo>
                  <a:pt x="556820" y="691667"/>
                  <a:pt x="467185" y="728791"/>
                  <a:pt x="371844" y="728791"/>
                </a:cubicBezTo>
                <a:cubicBezTo>
                  <a:pt x="276503" y="728791"/>
                  <a:pt x="186868" y="691667"/>
                  <a:pt x="119444" y="624244"/>
                </a:cubicBezTo>
                <a:cubicBezTo>
                  <a:pt x="52020" y="556820"/>
                  <a:pt x="14897" y="467185"/>
                  <a:pt x="14897" y="371844"/>
                </a:cubicBezTo>
                <a:cubicBezTo>
                  <a:pt x="14897" y="276503"/>
                  <a:pt x="52020" y="186868"/>
                  <a:pt x="119444" y="119444"/>
                </a:cubicBezTo>
                <a:cubicBezTo>
                  <a:pt x="186868" y="52020"/>
                  <a:pt x="276503" y="14897"/>
                  <a:pt x="371844" y="14897"/>
                </a:cubicBezTo>
                <a:cubicBezTo>
                  <a:pt x="467185" y="14897"/>
                  <a:pt x="556820" y="52020"/>
                  <a:pt x="624244" y="119444"/>
                </a:cubicBezTo>
                <a:cubicBezTo>
                  <a:pt x="691667" y="186868"/>
                  <a:pt x="728791" y="276503"/>
                  <a:pt x="728791" y="371844"/>
                </a:cubicBezTo>
                <a:cubicBezTo>
                  <a:pt x="728791" y="467185"/>
                  <a:pt x="691653" y="556820"/>
                  <a:pt x="624244" y="624244"/>
                </a:cubicBezTo>
                <a:close/>
                <a:moveTo>
                  <a:pt x="560365" y="459677"/>
                </a:moveTo>
                <a:cubicBezTo>
                  <a:pt x="545885" y="497381"/>
                  <a:pt x="520665" y="529588"/>
                  <a:pt x="487445" y="552827"/>
                </a:cubicBezTo>
                <a:cubicBezTo>
                  <a:pt x="453450" y="576603"/>
                  <a:pt x="413481" y="589176"/>
                  <a:pt x="371844" y="589176"/>
                </a:cubicBezTo>
                <a:cubicBezTo>
                  <a:pt x="330207" y="589176"/>
                  <a:pt x="290238" y="576603"/>
                  <a:pt x="256243" y="552827"/>
                </a:cubicBezTo>
                <a:cubicBezTo>
                  <a:pt x="223023" y="529588"/>
                  <a:pt x="197802" y="497381"/>
                  <a:pt x="183322" y="459677"/>
                </a:cubicBezTo>
                <a:cubicBezTo>
                  <a:pt x="181848" y="455833"/>
                  <a:pt x="183769" y="451528"/>
                  <a:pt x="187598" y="450053"/>
                </a:cubicBezTo>
                <a:cubicBezTo>
                  <a:pt x="191441" y="448578"/>
                  <a:pt x="195746" y="450500"/>
                  <a:pt x="197221" y="454343"/>
                </a:cubicBezTo>
                <a:cubicBezTo>
                  <a:pt x="210629" y="489262"/>
                  <a:pt x="233987" y="519101"/>
                  <a:pt x="264764" y="540627"/>
                </a:cubicBezTo>
                <a:cubicBezTo>
                  <a:pt x="296242" y="562645"/>
                  <a:pt x="333261" y="574279"/>
                  <a:pt x="371829" y="574279"/>
                </a:cubicBezTo>
                <a:cubicBezTo>
                  <a:pt x="410397" y="574279"/>
                  <a:pt x="447416" y="562645"/>
                  <a:pt x="478894" y="540627"/>
                </a:cubicBezTo>
                <a:cubicBezTo>
                  <a:pt x="509671" y="519101"/>
                  <a:pt x="533029" y="489262"/>
                  <a:pt x="546437" y="454343"/>
                </a:cubicBezTo>
                <a:cubicBezTo>
                  <a:pt x="547911" y="450500"/>
                  <a:pt x="552217" y="448593"/>
                  <a:pt x="556060" y="450053"/>
                </a:cubicBezTo>
                <a:cubicBezTo>
                  <a:pt x="559918" y="451528"/>
                  <a:pt x="561840" y="455833"/>
                  <a:pt x="560365" y="459677"/>
                </a:cubicBezTo>
                <a:close/>
                <a:moveTo>
                  <a:pt x="169692" y="297910"/>
                </a:moveTo>
                <a:cubicBezTo>
                  <a:pt x="169379" y="302007"/>
                  <a:pt x="165789" y="305076"/>
                  <a:pt x="161692" y="304763"/>
                </a:cubicBezTo>
                <a:cubicBezTo>
                  <a:pt x="157595" y="304450"/>
                  <a:pt x="154527" y="300860"/>
                  <a:pt x="154839" y="296763"/>
                </a:cubicBezTo>
                <a:cubicBezTo>
                  <a:pt x="157759" y="259416"/>
                  <a:pt x="189400" y="230159"/>
                  <a:pt x="226911" y="230159"/>
                </a:cubicBezTo>
                <a:cubicBezTo>
                  <a:pt x="264422" y="230159"/>
                  <a:pt x="296078" y="259416"/>
                  <a:pt x="298983" y="296763"/>
                </a:cubicBezTo>
                <a:cubicBezTo>
                  <a:pt x="299296" y="300860"/>
                  <a:pt x="296242" y="304450"/>
                  <a:pt x="292130" y="304763"/>
                </a:cubicBezTo>
                <a:cubicBezTo>
                  <a:pt x="291936" y="304778"/>
                  <a:pt x="291743" y="304793"/>
                  <a:pt x="291549" y="304793"/>
                </a:cubicBezTo>
                <a:cubicBezTo>
                  <a:pt x="287706" y="304793"/>
                  <a:pt x="284443" y="301828"/>
                  <a:pt x="284130" y="297925"/>
                </a:cubicBezTo>
                <a:cubicBezTo>
                  <a:pt x="281821" y="268280"/>
                  <a:pt x="256675" y="245056"/>
                  <a:pt x="226896" y="245056"/>
                </a:cubicBezTo>
                <a:cubicBezTo>
                  <a:pt x="197132" y="245041"/>
                  <a:pt x="172001" y="268265"/>
                  <a:pt x="169692" y="297910"/>
                </a:cubicBezTo>
                <a:close/>
                <a:moveTo>
                  <a:pt x="582919" y="296748"/>
                </a:moveTo>
                <a:cubicBezTo>
                  <a:pt x="583232" y="300845"/>
                  <a:pt x="580178" y="304435"/>
                  <a:pt x="576067" y="304748"/>
                </a:cubicBezTo>
                <a:cubicBezTo>
                  <a:pt x="575873" y="304763"/>
                  <a:pt x="575679" y="304778"/>
                  <a:pt x="575486" y="304778"/>
                </a:cubicBezTo>
                <a:cubicBezTo>
                  <a:pt x="571642" y="304778"/>
                  <a:pt x="568380" y="301813"/>
                  <a:pt x="568067" y="297910"/>
                </a:cubicBezTo>
                <a:cubicBezTo>
                  <a:pt x="565758" y="268265"/>
                  <a:pt x="540627" y="245041"/>
                  <a:pt x="510848" y="245041"/>
                </a:cubicBezTo>
                <a:cubicBezTo>
                  <a:pt x="481084" y="245041"/>
                  <a:pt x="455952" y="268265"/>
                  <a:pt x="453628" y="297910"/>
                </a:cubicBezTo>
                <a:cubicBezTo>
                  <a:pt x="453301" y="302007"/>
                  <a:pt x="449725" y="305076"/>
                  <a:pt x="445629" y="304763"/>
                </a:cubicBezTo>
                <a:cubicBezTo>
                  <a:pt x="441532" y="304450"/>
                  <a:pt x="438463" y="300860"/>
                  <a:pt x="438776" y="296763"/>
                </a:cubicBezTo>
                <a:cubicBezTo>
                  <a:pt x="441696" y="259416"/>
                  <a:pt x="473337" y="230159"/>
                  <a:pt x="510848" y="230159"/>
                </a:cubicBezTo>
                <a:cubicBezTo>
                  <a:pt x="548358" y="230144"/>
                  <a:pt x="580015" y="259401"/>
                  <a:pt x="582919" y="29674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4" name="Google Shape;484;p31"/>
          <p:cNvSpPr/>
          <p:nvPr/>
        </p:nvSpPr>
        <p:spPr>
          <a:xfrm>
            <a:off x="8265608" y="798706"/>
            <a:ext cx="301309" cy="415826"/>
          </a:xfrm>
          <a:custGeom>
            <a:rect b="b" l="l" r="r" t="t"/>
            <a:pathLst>
              <a:path extrusionOk="0" h="831651" w="602618">
                <a:moveTo>
                  <a:pt x="601411" y="712875"/>
                </a:moveTo>
                <a:cubicBezTo>
                  <a:pt x="586858" y="674986"/>
                  <a:pt x="553030" y="572084"/>
                  <a:pt x="553013" y="435353"/>
                </a:cubicBezTo>
                <a:cubicBezTo>
                  <a:pt x="553013" y="435336"/>
                  <a:pt x="553030" y="435320"/>
                  <a:pt x="553030" y="435303"/>
                </a:cubicBezTo>
                <a:lnTo>
                  <a:pt x="553030" y="348093"/>
                </a:lnTo>
                <a:cubicBezTo>
                  <a:pt x="553030" y="280817"/>
                  <a:pt x="526851" y="217568"/>
                  <a:pt x="479301" y="170028"/>
                </a:cubicBezTo>
                <a:cubicBezTo>
                  <a:pt x="440599" y="131323"/>
                  <a:pt x="391536" y="106762"/>
                  <a:pt x="338364" y="98958"/>
                </a:cubicBezTo>
                <a:cubicBezTo>
                  <a:pt x="350223" y="88608"/>
                  <a:pt x="357724" y="73399"/>
                  <a:pt x="357724" y="56460"/>
                </a:cubicBezTo>
                <a:cubicBezTo>
                  <a:pt x="357724" y="25326"/>
                  <a:pt x="332427" y="0"/>
                  <a:pt x="301309" y="0"/>
                </a:cubicBezTo>
                <a:cubicBezTo>
                  <a:pt x="270191" y="0"/>
                  <a:pt x="244894" y="25326"/>
                  <a:pt x="244894" y="56460"/>
                </a:cubicBezTo>
                <a:cubicBezTo>
                  <a:pt x="244894" y="73416"/>
                  <a:pt x="252412" y="88641"/>
                  <a:pt x="264287" y="98991"/>
                </a:cubicBezTo>
                <a:cubicBezTo>
                  <a:pt x="142975" y="116963"/>
                  <a:pt x="49588" y="221811"/>
                  <a:pt x="49588" y="348093"/>
                </a:cubicBezTo>
                <a:lnTo>
                  <a:pt x="49588" y="435303"/>
                </a:lnTo>
                <a:cubicBezTo>
                  <a:pt x="49588" y="435320"/>
                  <a:pt x="49605" y="435336"/>
                  <a:pt x="49605" y="435353"/>
                </a:cubicBezTo>
                <a:cubicBezTo>
                  <a:pt x="49588" y="507388"/>
                  <a:pt x="40192" y="570037"/>
                  <a:pt x="29181" y="618726"/>
                </a:cubicBezTo>
                <a:cubicBezTo>
                  <a:pt x="29065" y="619109"/>
                  <a:pt x="28982" y="619491"/>
                  <a:pt x="28915" y="619891"/>
                </a:cubicBezTo>
                <a:cubicBezTo>
                  <a:pt x="19086" y="663038"/>
                  <a:pt x="8026" y="695104"/>
                  <a:pt x="1207" y="712875"/>
                </a:cubicBezTo>
                <a:cubicBezTo>
                  <a:pt x="-939" y="718450"/>
                  <a:pt x="-190" y="724706"/>
                  <a:pt x="3186" y="729632"/>
                </a:cubicBezTo>
                <a:cubicBezTo>
                  <a:pt x="6562" y="734540"/>
                  <a:pt x="12151" y="737486"/>
                  <a:pt x="18121" y="737486"/>
                </a:cubicBezTo>
                <a:lnTo>
                  <a:pt x="199224" y="737486"/>
                </a:lnTo>
                <a:cubicBezTo>
                  <a:pt x="203465" y="790118"/>
                  <a:pt x="247622" y="831652"/>
                  <a:pt x="301326" y="831652"/>
                </a:cubicBezTo>
                <a:cubicBezTo>
                  <a:pt x="355013" y="831652"/>
                  <a:pt x="399153" y="790118"/>
                  <a:pt x="403394" y="737486"/>
                </a:cubicBezTo>
                <a:lnTo>
                  <a:pt x="584497" y="737486"/>
                </a:lnTo>
                <a:cubicBezTo>
                  <a:pt x="590468" y="737486"/>
                  <a:pt x="596056" y="734540"/>
                  <a:pt x="599432" y="729632"/>
                </a:cubicBezTo>
                <a:cubicBezTo>
                  <a:pt x="602808" y="724706"/>
                  <a:pt x="603557" y="718450"/>
                  <a:pt x="601411" y="712875"/>
                </a:cubicBezTo>
                <a:close/>
                <a:moveTo>
                  <a:pt x="261526" y="56460"/>
                </a:moveTo>
                <a:cubicBezTo>
                  <a:pt x="261526" y="34511"/>
                  <a:pt x="279372" y="16640"/>
                  <a:pt x="301309" y="16640"/>
                </a:cubicBezTo>
                <a:cubicBezTo>
                  <a:pt x="323246" y="16640"/>
                  <a:pt x="341092" y="34511"/>
                  <a:pt x="341092" y="56460"/>
                </a:cubicBezTo>
                <a:cubicBezTo>
                  <a:pt x="341092" y="78408"/>
                  <a:pt x="323246" y="96263"/>
                  <a:pt x="301309" y="96263"/>
                </a:cubicBezTo>
                <a:cubicBezTo>
                  <a:pt x="279372" y="96263"/>
                  <a:pt x="261526" y="78408"/>
                  <a:pt x="261526" y="56460"/>
                </a:cubicBezTo>
                <a:close/>
                <a:moveTo>
                  <a:pt x="66237" y="435303"/>
                </a:moveTo>
                <a:cubicBezTo>
                  <a:pt x="66237" y="435286"/>
                  <a:pt x="66220" y="435270"/>
                  <a:pt x="66220" y="435253"/>
                </a:cubicBezTo>
                <a:lnTo>
                  <a:pt x="66220" y="348093"/>
                </a:lnTo>
                <a:cubicBezTo>
                  <a:pt x="66220" y="218417"/>
                  <a:pt x="171682" y="112903"/>
                  <a:pt x="301309" y="112903"/>
                </a:cubicBezTo>
                <a:cubicBezTo>
                  <a:pt x="364094" y="112903"/>
                  <a:pt x="423119" y="137380"/>
                  <a:pt x="467543" y="181792"/>
                </a:cubicBezTo>
                <a:cubicBezTo>
                  <a:pt x="511949" y="226204"/>
                  <a:pt x="536398" y="285260"/>
                  <a:pt x="536398" y="348093"/>
                </a:cubicBezTo>
                <a:lnTo>
                  <a:pt x="536398" y="435253"/>
                </a:lnTo>
                <a:cubicBezTo>
                  <a:pt x="536398" y="435270"/>
                  <a:pt x="536381" y="435286"/>
                  <a:pt x="536381" y="435303"/>
                </a:cubicBezTo>
                <a:cubicBezTo>
                  <a:pt x="536381" y="504076"/>
                  <a:pt x="544797" y="564513"/>
                  <a:pt x="555109" y="612769"/>
                </a:cubicBezTo>
                <a:lnTo>
                  <a:pt x="47509" y="612769"/>
                </a:lnTo>
                <a:cubicBezTo>
                  <a:pt x="57821" y="564513"/>
                  <a:pt x="66237" y="504076"/>
                  <a:pt x="66237" y="435303"/>
                </a:cubicBezTo>
                <a:close/>
                <a:moveTo>
                  <a:pt x="301326" y="815012"/>
                </a:moveTo>
                <a:cubicBezTo>
                  <a:pt x="256803" y="815012"/>
                  <a:pt x="220080" y="780933"/>
                  <a:pt x="215889" y="737486"/>
                </a:cubicBezTo>
                <a:lnTo>
                  <a:pt x="301309" y="737486"/>
                </a:lnTo>
                <a:lnTo>
                  <a:pt x="386729" y="737486"/>
                </a:lnTo>
                <a:cubicBezTo>
                  <a:pt x="382538" y="780933"/>
                  <a:pt x="345832" y="815012"/>
                  <a:pt x="301326" y="815012"/>
                </a:cubicBezTo>
                <a:close/>
                <a:moveTo>
                  <a:pt x="585727" y="720197"/>
                </a:moveTo>
                <a:cubicBezTo>
                  <a:pt x="585428" y="720629"/>
                  <a:pt x="585029" y="720846"/>
                  <a:pt x="584497" y="720846"/>
                </a:cubicBezTo>
                <a:lnTo>
                  <a:pt x="395444" y="720846"/>
                </a:lnTo>
                <a:lnTo>
                  <a:pt x="301309" y="720846"/>
                </a:lnTo>
                <a:lnTo>
                  <a:pt x="207174" y="720846"/>
                </a:lnTo>
                <a:lnTo>
                  <a:pt x="18121" y="720846"/>
                </a:lnTo>
                <a:cubicBezTo>
                  <a:pt x="17589" y="720846"/>
                  <a:pt x="17190" y="720629"/>
                  <a:pt x="16891" y="720197"/>
                </a:cubicBezTo>
                <a:cubicBezTo>
                  <a:pt x="16608" y="719781"/>
                  <a:pt x="16541" y="719331"/>
                  <a:pt x="16741" y="718849"/>
                </a:cubicBezTo>
                <a:cubicBezTo>
                  <a:pt x="23410" y="701443"/>
                  <a:pt x="34054" y="670659"/>
                  <a:pt x="43767" y="629409"/>
                </a:cubicBezTo>
                <a:lnTo>
                  <a:pt x="558851" y="629409"/>
                </a:lnTo>
                <a:cubicBezTo>
                  <a:pt x="568564" y="670659"/>
                  <a:pt x="579208" y="701443"/>
                  <a:pt x="585894" y="718849"/>
                </a:cubicBezTo>
                <a:cubicBezTo>
                  <a:pt x="586077" y="719331"/>
                  <a:pt x="586010" y="719781"/>
                  <a:pt x="585727" y="72019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5" name="Google Shape;485;p31"/>
          <p:cNvSpPr/>
          <p:nvPr/>
        </p:nvSpPr>
        <p:spPr>
          <a:xfrm>
            <a:off x="7502444" y="1563667"/>
            <a:ext cx="413490" cy="415626"/>
          </a:xfrm>
          <a:custGeom>
            <a:rect b="b" l="l" r="r" t="t"/>
            <a:pathLst>
              <a:path extrusionOk="0" h="831251" w="826980">
                <a:moveTo>
                  <a:pt x="790535" y="169544"/>
                </a:moveTo>
                <a:lnTo>
                  <a:pt x="615236" y="169544"/>
                </a:lnTo>
                <a:cubicBezTo>
                  <a:pt x="622046" y="163637"/>
                  <a:pt x="628056" y="157048"/>
                  <a:pt x="633201" y="149793"/>
                </a:cubicBezTo>
                <a:cubicBezTo>
                  <a:pt x="652997" y="121904"/>
                  <a:pt x="659273" y="81635"/>
                  <a:pt x="648468" y="51866"/>
                </a:cubicBezTo>
                <a:cubicBezTo>
                  <a:pt x="633650" y="10982"/>
                  <a:pt x="594625" y="-1548"/>
                  <a:pt x="565705" y="149"/>
                </a:cubicBezTo>
                <a:cubicBezTo>
                  <a:pt x="528428" y="2312"/>
                  <a:pt x="491583" y="22613"/>
                  <a:pt x="464578" y="55860"/>
                </a:cubicBezTo>
                <a:cubicBezTo>
                  <a:pt x="445548" y="79339"/>
                  <a:pt x="423521" y="116995"/>
                  <a:pt x="413498" y="157730"/>
                </a:cubicBezTo>
                <a:cubicBezTo>
                  <a:pt x="403459" y="116995"/>
                  <a:pt x="381449" y="79339"/>
                  <a:pt x="362402" y="55860"/>
                </a:cubicBezTo>
                <a:cubicBezTo>
                  <a:pt x="335414" y="22613"/>
                  <a:pt x="298553" y="2312"/>
                  <a:pt x="261292" y="149"/>
                </a:cubicBezTo>
                <a:cubicBezTo>
                  <a:pt x="232372" y="-1548"/>
                  <a:pt x="193330" y="10982"/>
                  <a:pt x="178512" y="51866"/>
                </a:cubicBezTo>
                <a:cubicBezTo>
                  <a:pt x="167707" y="81635"/>
                  <a:pt x="173984" y="121904"/>
                  <a:pt x="193780" y="149793"/>
                </a:cubicBezTo>
                <a:cubicBezTo>
                  <a:pt x="198941" y="157048"/>
                  <a:pt x="204934" y="163654"/>
                  <a:pt x="211761" y="169544"/>
                </a:cubicBezTo>
                <a:lnTo>
                  <a:pt x="36445" y="169544"/>
                </a:lnTo>
                <a:cubicBezTo>
                  <a:pt x="16349" y="169544"/>
                  <a:pt x="0" y="185885"/>
                  <a:pt x="0" y="205969"/>
                </a:cubicBezTo>
                <a:lnTo>
                  <a:pt x="0" y="308821"/>
                </a:lnTo>
                <a:cubicBezTo>
                  <a:pt x="0" y="328906"/>
                  <a:pt x="16349" y="345246"/>
                  <a:pt x="36445" y="345246"/>
                </a:cubicBezTo>
                <a:lnTo>
                  <a:pt x="48482" y="345246"/>
                </a:lnTo>
                <a:lnTo>
                  <a:pt x="48482" y="789968"/>
                </a:lnTo>
                <a:cubicBezTo>
                  <a:pt x="48482" y="812731"/>
                  <a:pt x="67013" y="831251"/>
                  <a:pt x="89806" y="831251"/>
                </a:cubicBezTo>
                <a:lnTo>
                  <a:pt x="345170" y="831251"/>
                </a:lnTo>
                <a:lnTo>
                  <a:pt x="481827" y="831251"/>
                </a:lnTo>
                <a:lnTo>
                  <a:pt x="737191" y="831251"/>
                </a:lnTo>
                <a:cubicBezTo>
                  <a:pt x="759967" y="831251"/>
                  <a:pt x="778498" y="812731"/>
                  <a:pt x="778498" y="789968"/>
                </a:cubicBezTo>
                <a:lnTo>
                  <a:pt x="778498" y="345246"/>
                </a:lnTo>
                <a:lnTo>
                  <a:pt x="790535" y="345246"/>
                </a:lnTo>
                <a:cubicBezTo>
                  <a:pt x="810631" y="345246"/>
                  <a:pt x="826980" y="328906"/>
                  <a:pt x="826980" y="308821"/>
                </a:cubicBezTo>
                <a:lnTo>
                  <a:pt x="826980" y="205969"/>
                </a:lnTo>
                <a:cubicBezTo>
                  <a:pt x="826980" y="185885"/>
                  <a:pt x="810631" y="169544"/>
                  <a:pt x="790535" y="169544"/>
                </a:cubicBezTo>
                <a:close/>
                <a:moveTo>
                  <a:pt x="345170" y="814611"/>
                </a:moveTo>
                <a:lnTo>
                  <a:pt x="89806" y="814611"/>
                </a:lnTo>
                <a:cubicBezTo>
                  <a:pt x="76203" y="814611"/>
                  <a:pt x="65131" y="803562"/>
                  <a:pt x="65131" y="789968"/>
                </a:cubicBezTo>
                <a:lnTo>
                  <a:pt x="65131" y="345246"/>
                </a:lnTo>
                <a:lnTo>
                  <a:pt x="345170" y="345246"/>
                </a:lnTo>
                <a:lnTo>
                  <a:pt x="345170" y="814611"/>
                </a:lnTo>
                <a:close/>
                <a:moveTo>
                  <a:pt x="345170" y="328606"/>
                </a:moveTo>
                <a:lnTo>
                  <a:pt x="48482" y="328606"/>
                </a:lnTo>
                <a:lnTo>
                  <a:pt x="36445" y="328606"/>
                </a:lnTo>
                <a:cubicBezTo>
                  <a:pt x="25540" y="328606"/>
                  <a:pt x="16649" y="319737"/>
                  <a:pt x="16649" y="308821"/>
                </a:cubicBezTo>
                <a:lnTo>
                  <a:pt x="16649" y="205969"/>
                </a:lnTo>
                <a:cubicBezTo>
                  <a:pt x="16649" y="195054"/>
                  <a:pt x="25540" y="186184"/>
                  <a:pt x="36445" y="186184"/>
                </a:cubicBezTo>
                <a:lnTo>
                  <a:pt x="345170" y="186184"/>
                </a:lnTo>
                <a:lnTo>
                  <a:pt x="345170" y="328606"/>
                </a:lnTo>
                <a:close/>
                <a:moveTo>
                  <a:pt x="240863" y="169544"/>
                </a:moveTo>
                <a:cubicBezTo>
                  <a:pt x="227111" y="161957"/>
                  <a:pt x="215840" y="152106"/>
                  <a:pt x="207365" y="140158"/>
                </a:cubicBezTo>
                <a:cubicBezTo>
                  <a:pt x="190533" y="116463"/>
                  <a:pt x="185122" y="82484"/>
                  <a:pt x="194179" y="57540"/>
                </a:cubicBezTo>
                <a:cubicBezTo>
                  <a:pt x="205867" y="25259"/>
                  <a:pt x="237117" y="15391"/>
                  <a:pt x="260326" y="16756"/>
                </a:cubicBezTo>
                <a:cubicBezTo>
                  <a:pt x="292925" y="18653"/>
                  <a:pt x="325424" y="36724"/>
                  <a:pt x="349466" y="66343"/>
                </a:cubicBezTo>
                <a:cubicBezTo>
                  <a:pt x="368562" y="89889"/>
                  <a:pt x="390839" y="128560"/>
                  <a:pt x="399080" y="169544"/>
                </a:cubicBezTo>
                <a:lnTo>
                  <a:pt x="345170" y="169544"/>
                </a:lnTo>
                <a:lnTo>
                  <a:pt x="240863" y="169544"/>
                </a:lnTo>
                <a:close/>
                <a:moveTo>
                  <a:pt x="465177" y="814611"/>
                </a:moveTo>
                <a:lnTo>
                  <a:pt x="361819" y="814611"/>
                </a:lnTo>
                <a:lnTo>
                  <a:pt x="361819" y="345246"/>
                </a:lnTo>
                <a:lnTo>
                  <a:pt x="465177" y="345246"/>
                </a:lnTo>
                <a:lnTo>
                  <a:pt x="465177" y="814611"/>
                </a:lnTo>
                <a:close/>
                <a:moveTo>
                  <a:pt x="465177" y="328606"/>
                </a:moveTo>
                <a:lnTo>
                  <a:pt x="361819" y="328606"/>
                </a:lnTo>
                <a:lnTo>
                  <a:pt x="361819" y="186184"/>
                </a:lnTo>
                <a:lnTo>
                  <a:pt x="465177" y="186184"/>
                </a:lnTo>
                <a:lnTo>
                  <a:pt x="465177" y="328606"/>
                </a:lnTo>
                <a:close/>
                <a:moveTo>
                  <a:pt x="427900" y="169544"/>
                </a:moveTo>
                <a:cubicBezTo>
                  <a:pt x="436141" y="128560"/>
                  <a:pt x="458418" y="89889"/>
                  <a:pt x="477514" y="66343"/>
                </a:cubicBezTo>
                <a:cubicBezTo>
                  <a:pt x="501572" y="36724"/>
                  <a:pt x="534055" y="18653"/>
                  <a:pt x="566671" y="16756"/>
                </a:cubicBezTo>
                <a:cubicBezTo>
                  <a:pt x="589830" y="15408"/>
                  <a:pt x="621113" y="25259"/>
                  <a:pt x="632818" y="57540"/>
                </a:cubicBezTo>
                <a:cubicBezTo>
                  <a:pt x="641875" y="82484"/>
                  <a:pt x="636447" y="116463"/>
                  <a:pt x="619632" y="140158"/>
                </a:cubicBezTo>
                <a:cubicBezTo>
                  <a:pt x="611157" y="152106"/>
                  <a:pt x="599869" y="161957"/>
                  <a:pt x="586134" y="169544"/>
                </a:cubicBezTo>
                <a:lnTo>
                  <a:pt x="481827" y="169544"/>
                </a:lnTo>
                <a:lnTo>
                  <a:pt x="427900" y="169544"/>
                </a:lnTo>
                <a:close/>
                <a:moveTo>
                  <a:pt x="761849" y="789968"/>
                </a:moveTo>
                <a:cubicBezTo>
                  <a:pt x="761849" y="803562"/>
                  <a:pt x="750794" y="814611"/>
                  <a:pt x="737191" y="814611"/>
                </a:cubicBezTo>
                <a:lnTo>
                  <a:pt x="481827" y="814611"/>
                </a:lnTo>
                <a:lnTo>
                  <a:pt x="481827" y="345246"/>
                </a:lnTo>
                <a:lnTo>
                  <a:pt x="761849" y="345246"/>
                </a:lnTo>
                <a:lnTo>
                  <a:pt x="761849" y="789968"/>
                </a:lnTo>
                <a:close/>
                <a:moveTo>
                  <a:pt x="810331" y="308821"/>
                </a:moveTo>
                <a:cubicBezTo>
                  <a:pt x="810331" y="319737"/>
                  <a:pt x="801457" y="328606"/>
                  <a:pt x="790535" y="328606"/>
                </a:cubicBezTo>
                <a:lnTo>
                  <a:pt x="778498" y="328606"/>
                </a:lnTo>
                <a:lnTo>
                  <a:pt x="481827" y="328606"/>
                </a:lnTo>
                <a:lnTo>
                  <a:pt x="481827" y="186184"/>
                </a:lnTo>
                <a:lnTo>
                  <a:pt x="790535" y="186184"/>
                </a:lnTo>
                <a:cubicBezTo>
                  <a:pt x="801457" y="186184"/>
                  <a:pt x="810331" y="195054"/>
                  <a:pt x="810331" y="205969"/>
                </a:cubicBezTo>
                <a:lnTo>
                  <a:pt x="810331" y="30882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" name="Google Shape;486;p31"/>
          <p:cNvSpPr/>
          <p:nvPr/>
        </p:nvSpPr>
        <p:spPr>
          <a:xfrm>
            <a:off x="6285034" y="1563667"/>
            <a:ext cx="436067" cy="416184"/>
          </a:xfrm>
          <a:custGeom>
            <a:rect b="b" l="l" r="r" t="t"/>
            <a:pathLst>
              <a:path extrusionOk="0" h="832368" w="872135">
                <a:moveTo>
                  <a:pt x="870968" y="316213"/>
                </a:moveTo>
                <a:cubicBezTo>
                  <a:pt x="868185" y="307630"/>
                  <a:pt x="860904" y="301500"/>
                  <a:pt x="851995" y="300203"/>
                </a:cubicBezTo>
                <a:lnTo>
                  <a:pt x="579150" y="260530"/>
                </a:lnTo>
                <a:lnTo>
                  <a:pt x="457141" y="13102"/>
                </a:lnTo>
                <a:cubicBezTo>
                  <a:pt x="453150" y="5027"/>
                  <a:pt x="445081" y="0"/>
                  <a:pt x="436068" y="0"/>
                </a:cubicBezTo>
                <a:cubicBezTo>
                  <a:pt x="427054" y="0"/>
                  <a:pt x="418985" y="5027"/>
                  <a:pt x="414995" y="13102"/>
                </a:cubicBezTo>
                <a:lnTo>
                  <a:pt x="292985" y="260530"/>
                </a:lnTo>
                <a:lnTo>
                  <a:pt x="20140" y="300203"/>
                </a:lnTo>
                <a:cubicBezTo>
                  <a:pt x="11214" y="301500"/>
                  <a:pt x="3950" y="307630"/>
                  <a:pt x="1167" y="316213"/>
                </a:cubicBezTo>
                <a:cubicBezTo>
                  <a:pt x="-1616" y="324796"/>
                  <a:pt x="660" y="334027"/>
                  <a:pt x="7118" y="340332"/>
                </a:cubicBezTo>
                <a:lnTo>
                  <a:pt x="204545" y="532919"/>
                </a:lnTo>
                <a:lnTo>
                  <a:pt x="157936" y="804852"/>
                </a:lnTo>
                <a:cubicBezTo>
                  <a:pt x="156414" y="813750"/>
                  <a:pt x="160002" y="822560"/>
                  <a:pt x="167283" y="827850"/>
                </a:cubicBezTo>
                <a:cubicBezTo>
                  <a:pt x="171396" y="830845"/>
                  <a:pt x="176227" y="832369"/>
                  <a:pt x="181075" y="832369"/>
                </a:cubicBezTo>
                <a:cubicBezTo>
                  <a:pt x="184803" y="832369"/>
                  <a:pt x="188566" y="831476"/>
                  <a:pt x="192031" y="829636"/>
                </a:cubicBezTo>
                <a:lnTo>
                  <a:pt x="436068" y="701246"/>
                </a:lnTo>
                <a:lnTo>
                  <a:pt x="680104" y="829636"/>
                </a:lnTo>
                <a:cubicBezTo>
                  <a:pt x="688085" y="833823"/>
                  <a:pt x="697571" y="833157"/>
                  <a:pt x="704852" y="827850"/>
                </a:cubicBezTo>
                <a:cubicBezTo>
                  <a:pt x="712151" y="822543"/>
                  <a:pt x="715721" y="813732"/>
                  <a:pt x="714199" y="804852"/>
                </a:cubicBezTo>
                <a:lnTo>
                  <a:pt x="667590" y="532901"/>
                </a:lnTo>
                <a:lnTo>
                  <a:pt x="865017" y="340315"/>
                </a:lnTo>
                <a:cubicBezTo>
                  <a:pt x="871476" y="334027"/>
                  <a:pt x="873751" y="324796"/>
                  <a:pt x="870968" y="316213"/>
                </a:cubicBezTo>
                <a:close/>
                <a:moveTo>
                  <a:pt x="852800" y="327773"/>
                </a:moveTo>
                <a:lnTo>
                  <a:pt x="652083" y="523583"/>
                </a:lnTo>
                <a:cubicBezTo>
                  <a:pt x="650017" y="525597"/>
                  <a:pt x="649072" y="528487"/>
                  <a:pt x="649562" y="531325"/>
                </a:cubicBezTo>
                <a:lnTo>
                  <a:pt x="696941" y="807812"/>
                </a:lnTo>
                <a:cubicBezTo>
                  <a:pt x="697519" y="811140"/>
                  <a:pt x="695454" y="813031"/>
                  <a:pt x="694561" y="813680"/>
                </a:cubicBezTo>
                <a:cubicBezTo>
                  <a:pt x="693651" y="814345"/>
                  <a:pt x="691218" y="815711"/>
                  <a:pt x="688243" y="814135"/>
                </a:cubicBezTo>
                <a:lnTo>
                  <a:pt x="440146" y="683607"/>
                </a:lnTo>
                <a:cubicBezTo>
                  <a:pt x="437590" y="682258"/>
                  <a:pt x="434545" y="682258"/>
                  <a:pt x="432007" y="683607"/>
                </a:cubicBezTo>
                <a:lnTo>
                  <a:pt x="183910" y="814135"/>
                </a:lnTo>
                <a:cubicBezTo>
                  <a:pt x="180935" y="815711"/>
                  <a:pt x="178502" y="814345"/>
                  <a:pt x="177592" y="813680"/>
                </a:cubicBezTo>
                <a:cubicBezTo>
                  <a:pt x="176682" y="813014"/>
                  <a:pt x="174634" y="811122"/>
                  <a:pt x="175211" y="807812"/>
                </a:cubicBezTo>
                <a:lnTo>
                  <a:pt x="222590" y="531325"/>
                </a:lnTo>
                <a:cubicBezTo>
                  <a:pt x="223081" y="528487"/>
                  <a:pt x="222135" y="525579"/>
                  <a:pt x="220070" y="523583"/>
                </a:cubicBezTo>
                <a:lnTo>
                  <a:pt x="19335" y="327773"/>
                </a:lnTo>
                <a:cubicBezTo>
                  <a:pt x="16919" y="325426"/>
                  <a:pt x="17462" y="322694"/>
                  <a:pt x="17812" y="321625"/>
                </a:cubicBezTo>
                <a:cubicBezTo>
                  <a:pt x="18162" y="320557"/>
                  <a:pt x="19317" y="318017"/>
                  <a:pt x="22660" y="317544"/>
                </a:cubicBezTo>
                <a:lnTo>
                  <a:pt x="300056" y="277205"/>
                </a:lnTo>
                <a:cubicBezTo>
                  <a:pt x="302909" y="276785"/>
                  <a:pt x="305377" y="274998"/>
                  <a:pt x="306655" y="272406"/>
                </a:cubicBezTo>
                <a:lnTo>
                  <a:pt x="430712" y="20861"/>
                </a:lnTo>
                <a:cubicBezTo>
                  <a:pt x="432200" y="17849"/>
                  <a:pt x="434965" y="17516"/>
                  <a:pt x="436085" y="17516"/>
                </a:cubicBezTo>
                <a:cubicBezTo>
                  <a:pt x="437205" y="17516"/>
                  <a:pt x="439971" y="17849"/>
                  <a:pt x="441458" y="20861"/>
                </a:cubicBezTo>
                <a:lnTo>
                  <a:pt x="565516" y="272406"/>
                </a:lnTo>
                <a:cubicBezTo>
                  <a:pt x="566793" y="274998"/>
                  <a:pt x="569261" y="276785"/>
                  <a:pt x="572096" y="277205"/>
                </a:cubicBezTo>
                <a:lnTo>
                  <a:pt x="849492" y="317544"/>
                </a:lnTo>
                <a:cubicBezTo>
                  <a:pt x="852818" y="318035"/>
                  <a:pt x="853991" y="320557"/>
                  <a:pt x="854341" y="321625"/>
                </a:cubicBezTo>
                <a:cubicBezTo>
                  <a:pt x="854691" y="322694"/>
                  <a:pt x="855216" y="325426"/>
                  <a:pt x="852800" y="32777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" name="Google Shape;487;p31"/>
          <p:cNvSpPr/>
          <p:nvPr/>
        </p:nvSpPr>
        <p:spPr>
          <a:xfrm>
            <a:off x="5735771" y="1563667"/>
            <a:ext cx="340771" cy="415684"/>
          </a:xfrm>
          <a:custGeom>
            <a:rect b="b" l="l" r="r" t="t"/>
            <a:pathLst>
              <a:path extrusionOk="0" h="831368" w="681542">
                <a:moveTo>
                  <a:pt x="674354" y="635782"/>
                </a:moveTo>
                <a:lnTo>
                  <a:pt x="533795" y="418879"/>
                </a:lnTo>
                <a:cubicBezTo>
                  <a:pt x="530467" y="375482"/>
                  <a:pt x="522214" y="331103"/>
                  <a:pt x="509152" y="286458"/>
                </a:cubicBezTo>
                <a:cubicBezTo>
                  <a:pt x="495257" y="238984"/>
                  <a:pt x="475905" y="191044"/>
                  <a:pt x="451627" y="143953"/>
                </a:cubicBezTo>
                <a:cubicBezTo>
                  <a:pt x="409927" y="63149"/>
                  <a:pt x="368976" y="13944"/>
                  <a:pt x="367279" y="11914"/>
                </a:cubicBezTo>
                <a:cubicBezTo>
                  <a:pt x="361072" y="4443"/>
                  <a:pt x="351154" y="0"/>
                  <a:pt x="340771" y="0"/>
                </a:cubicBezTo>
                <a:cubicBezTo>
                  <a:pt x="330388" y="0"/>
                  <a:pt x="320487" y="4443"/>
                  <a:pt x="314247" y="11914"/>
                </a:cubicBezTo>
                <a:cubicBezTo>
                  <a:pt x="312516" y="13994"/>
                  <a:pt x="271149" y="64047"/>
                  <a:pt x="229915" y="143953"/>
                </a:cubicBezTo>
                <a:cubicBezTo>
                  <a:pt x="205637" y="191027"/>
                  <a:pt x="186285" y="238967"/>
                  <a:pt x="172391" y="286441"/>
                </a:cubicBezTo>
                <a:cubicBezTo>
                  <a:pt x="159328" y="331103"/>
                  <a:pt x="151075" y="375482"/>
                  <a:pt x="147747" y="418879"/>
                </a:cubicBezTo>
                <a:lnTo>
                  <a:pt x="7205" y="635782"/>
                </a:lnTo>
                <a:cubicBezTo>
                  <a:pt x="2563" y="642920"/>
                  <a:pt x="0" y="651889"/>
                  <a:pt x="0" y="661041"/>
                </a:cubicBezTo>
                <a:lnTo>
                  <a:pt x="0" y="698382"/>
                </a:lnTo>
                <a:cubicBezTo>
                  <a:pt x="0" y="713641"/>
                  <a:pt x="10566" y="726037"/>
                  <a:pt x="23562" y="726037"/>
                </a:cubicBezTo>
                <a:lnTo>
                  <a:pt x="203973" y="726037"/>
                </a:lnTo>
                <a:cubicBezTo>
                  <a:pt x="208766" y="737153"/>
                  <a:pt x="213808" y="748285"/>
                  <a:pt x="219166" y="759434"/>
                </a:cubicBezTo>
                <a:cubicBezTo>
                  <a:pt x="224158" y="769767"/>
                  <a:pt x="235157" y="776623"/>
                  <a:pt x="247554" y="777305"/>
                </a:cubicBezTo>
                <a:lnTo>
                  <a:pt x="247554" y="814329"/>
                </a:lnTo>
                <a:cubicBezTo>
                  <a:pt x="247554" y="823731"/>
                  <a:pt x="255208" y="831369"/>
                  <a:pt x="264593" y="831369"/>
                </a:cubicBezTo>
                <a:lnTo>
                  <a:pt x="416949" y="831369"/>
                </a:lnTo>
                <a:cubicBezTo>
                  <a:pt x="426334" y="831369"/>
                  <a:pt x="433988" y="823731"/>
                  <a:pt x="433988" y="814329"/>
                </a:cubicBezTo>
                <a:lnTo>
                  <a:pt x="433988" y="777289"/>
                </a:lnTo>
                <a:cubicBezTo>
                  <a:pt x="441859" y="776856"/>
                  <a:pt x="449247" y="773994"/>
                  <a:pt x="454955" y="769035"/>
                </a:cubicBezTo>
                <a:cubicBezTo>
                  <a:pt x="458117" y="766290"/>
                  <a:pt x="460613" y="763061"/>
                  <a:pt x="462360" y="759434"/>
                </a:cubicBezTo>
                <a:cubicBezTo>
                  <a:pt x="467718" y="748285"/>
                  <a:pt x="472776" y="737153"/>
                  <a:pt x="477552" y="726037"/>
                </a:cubicBezTo>
                <a:lnTo>
                  <a:pt x="657980" y="726037"/>
                </a:lnTo>
                <a:cubicBezTo>
                  <a:pt x="670976" y="726037"/>
                  <a:pt x="681542" y="713641"/>
                  <a:pt x="681542" y="698382"/>
                </a:cubicBezTo>
                <a:lnTo>
                  <a:pt x="681542" y="661041"/>
                </a:lnTo>
                <a:cubicBezTo>
                  <a:pt x="681542" y="651889"/>
                  <a:pt x="678980" y="642920"/>
                  <a:pt x="674354" y="635782"/>
                </a:cubicBezTo>
                <a:close/>
                <a:moveTo>
                  <a:pt x="535393" y="451926"/>
                </a:moveTo>
                <a:lnTo>
                  <a:pt x="660393" y="644834"/>
                </a:lnTo>
                <a:cubicBezTo>
                  <a:pt x="661907" y="647164"/>
                  <a:pt x="663055" y="649859"/>
                  <a:pt x="663821" y="652721"/>
                </a:cubicBezTo>
                <a:lnTo>
                  <a:pt x="504892" y="652721"/>
                </a:lnTo>
                <a:cubicBezTo>
                  <a:pt x="525209" y="588275"/>
                  <a:pt x="535493" y="524610"/>
                  <a:pt x="535493" y="462476"/>
                </a:cubicBezTo>
                <a:cubicBezTo>
                  <a:pt x="535493" y="458965"/>
                  <a:pt x="535459" y="455454"/>
                  <a:pt x="535393" y="451926"/>
                </a:cubicBezTo>
                <a:close/>
                <a:moveTo>
                  <a:pt x="21166" y="644834"/>
                </a:moveTo>
                <a:lnTo>
                  <a:pt x="146149" y="451926"/>
                </a:lnTo>
                <a:cubicBezTo>
                  <a:pt x="146083" y="455454"/>
                  <a:pt x="146049" y="458965"/>
                  <a:pt x="146049" y="462476"/>
                </a:cubicBezTo>
                <a:cubicBezTo>
                  <a:pt x="146049" y="524610"/>
                  <a:pt x="156316" y="588275"/>
                  <a:pt x="176651" y="652721"/>
                </a:cubicBezTo>
                <a:lnTo>
                  <a:pt x="17722" y="652721"/>
                </a:lnTo>
                <a:cubicBezTo>
                  <a:pt x="18487" y="649859"/>
                  <a:pt x="19652" y="647164"/>
                  <a:pt x="21166" y="644834"/>
                </a:cubicBezTo>
                <a:close/>
                <a:moveTo>
                  <a:pt x="23562" y="709397"/>
                </a:moveTo>
                <a:cubicBezTo>
                  <a:pt x="20284" y="709397"/>
                  <a:pt x="16640" y="704871"/>
                  <a:pt x="16640" y="698382"/>
                </a:cubicBezTo>
                <a:lnTo>
                  <a:pt x="16640" y="669361"/>
                </a:lnTo>
                <a:lnTo>
                  <a:pt x="182125" y="669361"/>
                </a:lnTo>
                <a:cubicBezTo>
                  <a:pt x="186668" y="682690"/>
                  <a:pt x="191643" y="696035"/>
                  <a:pt x="197035" y="709397"/>
                </a:cubicBezTo>
                <a:lnTo>
                  <a:pt x="23562" y="709397"/>
                </a:lnTo>
                <a:close/>
                <a:moveTo>
                  <a:pt x="417348" y="814329"/>
                </a:moveTo>
                <a:cubicBezTo>
                  <a:pt x="417348" y="814546"/>
                  <a:pt x="417165" y="814729"/>
                  <a:pt x="416949" y="814729"/>
                </a:cubicBezTo>
                <a:lnTo>
                  <a:pt x="264593" y="814729"/>
                </a:lnTo>
                <a:cubicBezTo>
                  <a:pt x="264377" y="814729"/>
                  <a:pt x="264194" y="814546"/>
                  <a:pt x="264194" y="814329"/>
                </a:cubicBezTo>
                <a:lnTo>
                  <a:pt x="264194" y="777372"/>
                </a:lnTo>
                <a:lnTo>
                  <a:pt x="417348" y="777372"/>
                </a:lnTo>
                <a:lnTo>
                  <a:pt x="417348" y="814329"/>
                </a:lnTo>
                <a:close/>
                <a:moveTo>
                  <a:pt x="447367" y="752212"/>
                </a:moveTo>
                <a:cubicBezTo>
                  <a:pt x="446602" y="753793"/>
                  <a:pt x="445503" y="755224"/>
                  <a:pt x="444056" y="756455"/>
                </a:cubicBezTo>
                <a:cubicBezTo>
                  <a:pt x="440927" y="759168"/>
                  <a:pt x="436518" y="760732"/>
                  <a:pt x="431958" y="760732"/>
                </a:cubicBezTo>
                <a:lnTo>
                  <a:pt x="425668" y="760732"/>
                </a:lnTo>
                <a:lnTo>
                  <a:pt x="255874" y="760732"/>
                </a:lnTo>
                <a:lnTo>
                  <a:pt x="249584" y="760732"/>
                </a:lnTo>
                <a:cubicBezTo>
                  <a:pt x="242811" y="760732"/>
                  <a:pt x="236621" y="757304"/>
                  <a:pt x="234158" y="752212"/>
                </a:cubicBezTo>
                <a:cubicBezTo>
                  <a:pt x="228101" y="739632"/>
                  <a:pt x="222444" y="727052"/>
                  <a:pt x="217152" y="714506"/>
                </a:cubicBezTo>
                <a:cubicBezTo>
                  <a:pt x="217136" y="714489"/>
                  <a:pt x="217136" y="714473"/>
                  <a:pt x="217119" y="714456"/>
                </a:cubicBezTo>
                <a:cubicBezTo>
                  <a:pt x="180994" y="628793"/>
                  <a:pt x="162690" y="544195"/>
                  <a:pt x="162690" y="462476"/>
                </a:cubicBezTo>
                <a:cubicBezTo>
                  <a:pt x="162690" y="406982"/>
                  <a:pt x="171326" y="349341"/>
                  <a:pt x="188365" y="291117"/>
                </a:cubicBezTo>
                <a:cubicBezTo>
                  <a:pt x="201960" y="244658"/>
                  <a:pt x="220913" y="197717"/>
                  <a:pt x="244708" y="151574"/>
                </a:cubicBezTo>
                <a:cubicBezTo>
                  <a:pt x="285110" y="73266"/>
                  <a:pt x="325346" y="24594"/>
                  <a:pt x="327026" y="22564"/>
                </a:cubicBezTo>
                <a:cubicBezTo>
                  <a:pt x="330138" y="18853"/>
                  <a:pt x="335263" y="16640"/>
                  <a:pt x="340771" y="16640"/>
                </a:cubicBezTo>
                <a:cubicBezTo>
                  <a:pt x="346279" y="16640"/>
                  <a:pt x="351404" y="18853"/>
                  <a:pt x="354499" y="22581"/>
                </a:cubicBezTo>
                <a:cubicBezTo>
                  <a:pt x="354915" y="23063"/>
                  <a:pt x="395983" y="72401"/>
                  <a:pt x="436834" y="151574"/>
                </a:cubicBezTo>
                <a:cubicBezTo>
                  <a:pt x="460629" y="197717"/>
                  <a:pt x="479582" y="244675"/>
                  <a:pt x="493177" y="291117"/>
                </a:cubicBezTo>
                <a:cubicBezTo>
                  <a:pt x="510216" y="349341"/>
                  <a:pt x="518853" y="406982"/>
                  <a:pt x="518853" y="462476"/>
                </a:cubicBezTo>
                <a:cubicBezTo>
                  <a:pt x="518853" y="556193"/>
                  <a:pt x="494791" y="653670"/>
                  <a:pt x="447367" y="752212"/>
                </a:cubicBezTo>
                <a:close/>
                <a:moveTo>
                  <a:pt x="664902" y="698382"/>
                </a:moveTo>
                <a:cubicBezTo>
                  <a:pt x="664902" y="704871"/>
                  <a:pt x="661258" y="709397"/>
                  <a:pt x="657980" y="709397"/>
                </a:cubicBezTo>
                <a:lnTo>
                  <a:pt x="484491" y="709397"/>
                </a:lnTo>
                <a:cubicBezTo>
                  <a:pt x="489899" y="696035"/>
                  <a:pt x="494874" y="682690"/>
                  <a:pt x="499417" y="669361"/>
                </a:cubicBezTo>
                <a:lnTo>
                  <a:pt x="664902" y="669361"/>
                </a:lnTo>
                <a:lnTo>
                  <a:pt x="664902" y="698382"/>
                </a:lnTo>
                <a:close/>
                <a:moveTo>
                  <a:pt x="340771" y="238085"/>
                </a:moveTo>
                <a:cubicBezTo>
                  <a:pt x="277572" y="238085"/>
                  <a:pt x="226138" y="289503"/>
                  <a:pt x="226138" y="352702"/>
                </a:cubicBezTo>
                <a:cubicBezTo>
                  <a:pt x="226138" y="415917"/>
                  <a:pt x="277572" y="467335"/>
                  <a:pt x="340771" y="467335"/>
                </a:cubicBezTo>
                <a:cubicBezTo>
                  <a:pt x="403970" y="467335"/>
                  <a:pt x="455404" y="415917"/>
                  <a:pt x="455404" y="352702"/>
                </a:cubicBezTo>
                <a:cubicBezTo>
                  <a:pt x="455404" y="289503"/>
                  <a:pt x="403970" y="238085"/>
                  <a:pt x="340771" y="238085"/>
                </a:cubicBezTo>
                <a:close/>
                <a:moveTo>
                  <a:pt x="340771" y="450695"/>
                </a:moveTo>
                <a:cubicBezTo>
                  <a:pt x="286741" y="450695"/>
                  <a:pt x="242778" y="406732"/>
                  <a:pt x="242778" y="352702"/>
                </a:cubicBezTo>
                <a:cubicBezTo>
                  <a:pt x="242778" y="298672"/>
                  <a:pt x="286741" y="254725"/>
                  <a:pt x="340771" y="254725"/>
                </a:cubicBezTo>
                <a:cubicBezTo>
                  <a:pt x="394801" y="254725"/>
                  <a:pt x="438764" y="298672"/>
                  <a:pt x="438764" y="352702"/>
                </a:cubicBezTo>
                <a:cubicBezTo>
                  <a:pt x="438764" y="406732"/>
                  <a:pt x="394801" y="450695"/>
                  <a:pt x="340771" y="450695"/>
                </a:cubicBezTo>
                <a:close/>
                <a:moveTo>
                  <a:pt x="340771" y="501164"/>
                </a:moveTo>
                <a:cubicBezTo>
                  <a:pt x="299604" y="501164"/>
                  <a:pt x="266107" y="534644"/>
                  <a:pt x="266107" y="575811"/>
                </a:cubicBezTo>
                <a:cubicBezTo>
                  <a:pt x="266107" y="616979"/>
                  <a:pt x="299604" y="650475"/>
                  <a:pt x="340771" y="650475"/>
                </a:cubicBezTo>
                <a:cubicBezTo>
                  <a:pt x="381938" y="650475"/>
                  <a:pt x="415435" y="616979"/>
                  <a:pt x="415435" y="575811"/>
                </a:cubicBezTo>
                <a:cubicBezTo>
                  <a:pt x="415435" y="534644"/>
                  <a:pt x="381938" y="501164"/>
                  <a:pt x="340771" y="501164"/>
                </a:cubicBezTo>
                <a:close/>
                <a:moveTo>
                  <a:pt x="340771" y="633835"/>
                </a:moveTo>
                <a:cubicBezTo>
                  <a:pt x="308772" y="633835"/>
                  <a:pt x="282747" y="607810"/>
                  <a:pt x="282747" y="575811"/>
                </a:cubicBezTo>
                <a:cubicBezTo>
                  <a:pt x="282747" y="543829"/>
                  <a:pt x="308772" y="517804"/>
                  <a:pt x="340771" y="517804"/>
                </a:cubicBezTo>
                <a:cubicBezTo>
                  <a:pt x="372770" y="517804"/>
                  <a:pt x="398795" y="543829"/>
                  <a:pt x="398795" y="575811"/>
                </a:cubicBezTo>
                <a:cubicBezTo>
                  <a:pt x="398795" y="607810"/>
                  <a:pt x="372770" y="633835"/>
                  <a:pt x="340771" y="63383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" name="Google Shape;488;p31"/>
          <p:cNvSpPr/>
          <p:nvPr/>
        </p:nvSpPr>
        <p:spPr>
          <a:xfrm>
            <a:off x="5114657" y="1563667"/>
            <a:ext cx="412582" cy="415967"/>
          </a:xfrm>
          <a:custGeom>
            <a:rect b="b" l="l" r="r" t="t"/>
            <a:pathLst>
              <a:path extrusionOk="0" h="831934" w="825163">
                <a:moveTo>
                  <a:pt x="825147" y="8203"/>
                </a:moveTo>
                <a:cubicBezTo>
                  <a:pt x="825130" y="7935"/>
                  <a:pt x="825097" y="7650"/>
                  <a:pt x="825063" y="7366"/>
                </a:cubicBezTo>
                <a:cubicBezTo>
                  <a:pt x="825030" y="7081"/>
                  <a:pt x="824996" y="6780"/>
                  <a:pt x="824929" y="6512"/>
                </a:cubicBezTo>
                <a:cubicBezTo>
                  <a:pt x="824929" y="6462"/>
                  <a:pt x="824929" y="6412"/>
                  <a:pt x="824912" y="6361"/>
                </a:cubicBezTo>
                <a:cubicBezTo>
                  <a:pt x="824862" y="6160"/>
                  <a:pt x="824778" y="5993"/>
                  <a:pt x="824711" y="5809"/>
                </a:cubicBezTo>
                <a:cubicBezTo>
                  <a:pt x="824627" y="5508"/>
                  <a:pt x="824527" y="5223"/>
                  <a:pt x="824410" y="4938"/>
                </a:cubicBezTo>
                <a:cubicBezTo>
                  <a:pt x="824292" y="4687"/>
                  <a:pt x="824158" y="4470"/>
                  <a:pt x="824024" y="4235"/>
                </a:cubicBezTo>
                <a:cubicBezTo>
                  <a:pt x="823890" y="4001"/>
                  <a:pt x="823756" y="3750"/>
                  <a:pt x="823606" y="3532"/>
                </a:cubicBezTo>
                <a:cubicBezTo>
                  <a:pt x="823438" y="3298"/>
                  <a:pt x="823254" y="3097"/>
                  <a:pt x="823069" y="2879"/>
                </a:cubicBezTo>
                <a:cubicBezTo>
                  <a:pt x="822902" y="2695"/>
                  <a:pt x="822734" y="2494"/>
                  <a:pt x="822550" y="2327"/>
                </a:cubicBezTo>
                <a:cubicBezTo>
                  <a:pt x="822349" y="2126"/>
                  <a:pt x="822131" y="1959"/>
                  <a:pt x="821913" y="1791"/>
                </a:cubicBezTo>
                <a:cubicBezTo>
                  <a:pt x="821696" y="1641"/>
                  <a:pt x="821495" y="1473"/>
                  <a:pt x="821277" y="1322"/>
                </a:cubicBezTo>
                <a:cubicBezTo>
                  <a:pt x="821059" y="1189"/>
                  <a:pt x="820808" y="1071"/>
                  <a:pt x="820573" y="937"/>
                </a:cubicBezTo>
                <a:cubicBezTo>
                  <a:pt x="820322" y="820"/>
                  <a:pt x="820087" y="686"/>
                  <a:pt x="819836" y="603"/>
                </a:cubicBezTo>
                <a:cubicBezTo>
                  <a:pt x="819585" y="485"/>
                  <a:pt x="819317" y="419"/>
                  <a:pt x="819032" y="352"/>
                </a:cubicBezTo>
                <a:cubicBezTo>
                  <a:pt x="818781" y="268"/>
                  <a:pt x="818546" y="201"/>
                  <a:pt x="818295" y="151"/>
                </a:cubicBezTo>
                <a:cubicBezTo>
                  <a:pt x="817976" y="100"/>
                  <a:pt x="817675" y="84"/>
                  <a:pt x="817356" y="50"/>
                </a:cubicBezTo>
                <a:cubicBezTo>
                  <a:pt x="817155" y="50"/>
                  <a:pt x="816971" y="0"/>
                  <a:pt x="816787" y="0"/>
                </a:cubicBezTo>
                <a:cubicBezTo>
                  <a:pt x="816737" y="0"/>
                  <a:pt x="816686" y="17"/>
                  <a:pt x="816619" y="17"/>
                </a:cubicBezTo>
                <a:cubicBezTo>
                  <a:pt x="816351" y="17"/>
                  <a:pt x="816066" y="67"/>
                  <a:pt x="815765" y="100"/>
                </a:cubicBezTo>
                <a:cubicBezTo>
                  <a:pt x="815480" y="134"/>
                  <a:pt x="815195" y="167"/>
                  <a:pt x="814910" y="218"/>
                </a:cubicBezTo>
                <a:cubicBezTo>
                  <a:pt x="814860" y="234"/>
                  <a:pt x="814810" y="234"/>
                  <a:pt x="814760" y="251"/>
                </a:cubicBezTo>
                <a:lnTo>
                  <a:pt x="244301" y="141758"/>
                </a:lnTo>
                <a:cubicBezTo>
                  <a:pt x="244100" y="141808"/>
                  <a:pt x="243932" y="141892"/>
                  <a:pt x="243748" y="141942"/>
                </a:cubicBezTo>
                <a:cubicBezTo>
                  <a:pt x="243446" y="142043"/>
                  <a:pt x="243161" y="142143"/>
                  <a:pt x="242877" y="142260"/>
                </a:cubicBezTo>
                <a:cubicBezTo>
                  <a:pt x="242625" y="142378"/>
                  <a:pt x="242407" y="142512"/>
                  <a:pt x="242173" y="142645"/>
                </a:cubicBezTo>
                <a:cubicBezTo>
                  <a:pt x="241938" y="142779"/>
                  <a:pt x="241704" y="142913"/>
                  <a:pt x="241469" y="143064"/>
                </a:cubicBezTo>
                <a:cubicBezTo>
                  <a:pt x="241251" y="143231"/>
                  <a:pt x="241034" y="143416"/>
                  <a:pt x="240833" y="143600"/>
                </a:cubicBezTo>
                <a:cubicBezTo>
                  <a:pt x="240632" y="143767"/>
                  <a:pt x="240430" y="143935"/>
                  <a:pt x="240263" y="144119"/>
                </a:cubicBezTo>
                <a:cubicBezTo>
                  <a:pt x="240062" y="144320"/>
                  <a:pt x="239911" y="144537"/>
                  <a:pt x="239744" y="144755"/>
                </a:cubicBezTo>
                <a:cubicBezTo>
                  <a:pt x="239576" y="144956"/>
                  <a:pt x="239409" y="145157"/>
                  <a:pt x="239258" y="145391"/>
                </a:cubicBezTo>
                <a:cubicBezTo>
                  <a:pt x="239124" y="145609"/>
                  <a:pt x="239006" y="145843"/>
                  <a:pt x="238889" y="146077"/>
                </a:cubicBezTo>
                <a:cubicBezTo>
                  <a:pt x="238755" y="146328"/>
                  <a:pt x="238638" y="146563"/>
                  <a:pt x="238537" y="146831"/>
                </a:cubicBezTo>
                <a:cubicBezTo>
                  <a:pt x="238420" y="147082"/>
                  <a:pt x="238353" y="147350"/>
                  <a:pt x="238286" y="147617"/>
                </a:cubicBezTo>
                <a:cubicBezTo>
                  <a:pt x="238219" y="147869"/>
                  <a:pt x="238135" y="148120"/>
                  <a:pt x="238085" y="148371"/>
                </a:cubicBezTo>
                <a:cubicBezTo>
                  <a:pt x="238035" y="148689"/>
                  <a:pt x="238018" y="148990"/>
                  <a:pt x="237984" y="149308"/>
                </a:cubicBezTo>
                <a:cubicBezTo>
                  <a:pt x="237984" y="149492"/>
                  <a:pt x="237934" y="149676"/>
                  <a:pt x="237934" y="149877"/>
                </a:cubicBezTo>
                <a:lnTo>
                  <a:pt x="237934" y="641729"/>
                </a:lnTo>
                <a:cubicBezTo>
                  <a:pt x="215970" y="603377"/>
                  <a:pt x="174639" y="577462"/>
                  <a:pt x="127344" y="577462"/>
                </a:cubicBezTo>
                <a:cubicBezTo>
                  <a:pt x="57130" y="577462"/>
                  <a:pt x="0" y="634531"/>
                  <a:pt x="0" y="704690"/>
                </a:cubicBezTo>
                <a:cubicBezTo>
                  <a:pt x="0" y="774849"/>
                  <a:pt x="57130" y="831934"/>
                  <a:pt x="127344" y="831934"/>
                </a:cubicBezTo>
                <a:cubicBezTo>
                  <a:pt x="197558" y="831934"/>
                  <a:pt x="254688" y="774849"/>
                  <a:pt x="254688" y="704690"/>
                </a:cubicBezTo>
                <a:lnTo>
                  <a:pt x="254688" y="298349"/>
                </a:lnTo>
                <a:lnTo>
                  <a:pt x="808410" y="160993"/>
                </a:lnTo>
                <a:lnTo>
                  <a:pt x="808410" y="522855"/>
                </a:lnTo>
                <a:cubicBezTo>
                  <a:pt x="786446" y="484503"/>
                  <a:pt x="745115" y="458588"/>
                  <a:pt x="697820" y="458588"/>
                </a:cubicBezTo>
                <a:cubicBezTo>
                  <a:pt x="627605" y="458588"/>
                  <a:pt x="570476" y="515656"/>
                  <a:pt x="570476" y="585833"/>
                </a:cubicBezTo>
                <a:cubicBezTo>
                  <a:pt x="570476" y="655992"/>
                  <a:pt x="627605" y="713060"/>
                  <a:pt x="697820" y="713060"/>
                </a:cubicBezTo>
                <a:cubicBezTo>
                  <a:pt x="765621" y="713060"/>
                  <a:pt x="821193" y="659842"/>
                  <a:pt x="824946" y="593014"/>
                </a:cubicBezTo>
                <a:cubicBezTo>
                  <a:pt x="825080" y="592412"/>
                  <a:pt x="825164" y="591809"/>
                  <a:pt x="825164" y="591173"/>
                </a:cubicBezTo>
                <a:lnTo>
                  <a:pt x="825164" y="8370"/>
                </a:lnTo>
                <a:cubicBezTo>
                  <a:pt x="825164" y="8320"/>
                  <a:pt x="825147" y="8270"/>
                  <a:pt x="825147" y="8203"/>
                </a:cubicBezTo>
                <a:close/>
                <a:moveTo>
                  <a:pt x="127344" y="815194"/>
                </a:moveTo>
                <a:cubicBezTo>
                  <a:pt x="66361" y="815194"/>
                  <a:pt x="16754" y="765625"/>
                  <a:pt x="16754" y="704690"/>
                </a:cubicBezTo>
                <a:cubicBezTo>
                  <a:pt x="16754" y="643771"/>
                  <a:pt x="66361" y="594203"/>
                  <a:pt x="127344" y="594203"/>
                </a:cubicBezTo>
                <a:cubicBezTo>
                  <a:pt x="188327" y="594203"/>
                  <a:pt x="237934" y="643771"/>
                  <a:pt x="237934" y="704690"/>
                </a:cubicBezTo>
                <a:cubicBezTo>
                  <a:pt x="237934" y="765625"/>
                  <a:pt x="188327" y="815194"/>
                  <a:pt x="127344" y="815194"/>
                </a:cubicBezTo>
                <a:close/>
                <a:moveTo>
                  <a:pt x="697820" y="696320"/>
                </a:moveTo>
                <a:cubicBezTo>
                  <a:pt x="636837" y="696320"/>
                  <a:pt x="587229" y="646751"/>
                  <a:pt x="587229" y="585833"/>
                </a:cubicBezTo>
                <a:cubicBezTo>
                  <a:pt x="587229" y="524897"/>
                  <a:pt x="636837" y="475329"/>
                  <a:pt x="697820" y="475329"/>
                </a:cubicBezTo>
                <a:cubicBezTo>
                  <a:pt x="758803" y="475329"/>
                  <a:pt x="808410" y="524897"/>
                  <a:pt x="808410" y="585833"/>
                </a:cubicBezTo>
                <a:cubicBezTo>
                  <a:pt x="808410" y="646751"/>
                  <a:pt x="758803" y="696320"/>
                  <a:pt x="697820" y="696320"/>
                </a:cubicBezTo>
                <a:close/>
                <a:moveTo>
                  <a:pt x="808410" y="143750"/>
                </a:moveTo>
                <a:lnTo>
                  <a:pt x="254688" y="281089"/>
                </a:lnTo>
                <a:lnTo>
                  <a:pt x="254688" y="156423"/>
                </a:lnTo>
                <a:lnTo>
                  <a:pt x="808410" y="19067"/>
                </a:lnTo>
                <a:lnTo>
                  <a:pt x="808410" y="14375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9" name="Google Shape;489;p31"/>
          <p:cNvSpPr/>
          <p:nvPr/>
        </p:nvSpPr>
        <p:spPr>
          <a:xfrm>
            <a:off x="6928980" y="1563667"/>
            <a:ext cx="365307" cy="416176"/>
          </a:xfrm>
          <a:custGeom>
            <a:rect b="b" l="l" r="r" t="t"/>
            <a:pathLst>
              <a:path extrusionOk="0" h="832351" w="730615">
                <a:moveTo>
                  <a:pt x="575244" y="446713"/>
                </a:moveTo>
                <a:cubicBezTo>
                  <a:pt x="567004" y="442144"/>
                  <a:pt x="556594" y="443161"/>
                  <a:pt x="549338" y="449214"/>
                </a:cubicBezTo>
                <a:cubicBezTo>
                  <a:pt x="496591" y="493298"/>
                  <a:pt x="429615" y="517575"/>
                  <a:pt x="360737" y="517575"/>
                </a:cubicBezTo>
                <a:cubicBezTo>
                  <a:pt x="293477" y="517575"/>
                  <a:pt x="227752" y="494315"/>
                  <a:pt x="175639" y="452065"/>
                </a:cubicBezTo>
                <a:cubicBezTo>
                  <a:pt x="168233" y="446063"/>
                  <a:pt x="157740" y="445246"/>
                  <a:pt x="149550" y="450014"/>
                </a:cubicBezTo>
                <a:cubicBezTo>
                  <a:pt x="104876" y="476075"/>
                  <a:pt x="67427" y="513406"/>
                  <a:pt x="41253" y="557991"/>
                </a:cubicBezTo>
                <a:cubicBezTo>
                  <a:pt x="14263" y="603943"/>
                  <a:pt x="0" y="656547"/>
                  <a:pt x="0" y="710119"/>
                </a:cubicBezTo>
                <a:lnTo>
                  <a:pt x="0" y="824014"/>
                </a:lnTo>
                <a:cubicBezTo>
                  <a:pt x="0" y="828616"/>
                  <a:pt x="3737" y="832351"/>
                  <a:pt x="8341" y="832351"/>
                </a:cubicBezTo>
                <a:lnTo>
                  <a:pt x="722275" y="832351"/>
                </a:lnTo>
                <a:cubicBezTo>
                  <a:pt x="726879" y="832351"/>
                  <a:pt x="730616" y="828616"/>
                  <a:pt x="730616" y="824014"/>
                </a:cubicBezTo>
                <a:lnTo>
                  <a:pt x="730616" y="710119"/>
                </a:lnTo>
                <a:cubicBezTo>
                  <a:pt x="730616" y="600741"/>
                  <a:pt x="671079" y="499801"/>
                  <a:pt x="575244" y="446713"/>
                </a:cubicBezTo>
                <a:close/>
                <a:moveTo>
                  <a:pt x="713934" y="815678"/>
                </a:moveTo>
                <a:lnTo>
                  <a:pt x="16681" y="815678"/>
                </a:lnTo>
                <a:lnTo>
                  <a:pt x="16681" y="710119"/>
                </a:lnTo>
                <a:cubicBezTo>
                  <a:pt x="16681" y="659515"/>
                  <a:pt x="30143" y="609828"/>
                  <a:pt x="55633" y="566444"/>
                </a:cubicBezTo>
                <a:cubicBezTo>
                  <a:pt x="80371" y="524327"/>
                  <a:pt x="115753" y="489047"/>
                  <a:pt x="157957" y="464420"/>
                </a:cubicBezTo>
                <a:cubicBezTo>
                  <a:pt x="160192" y="463119"/>
                  <a:pt x="163078" y="463353"/>
                  <a:pt x="165130" y="465020"/>
                </a:cubicBezTo>
                <a:cubicBezTo>
                  <a:pt x="220212" y="509655"/>
                  <a:pt x="289674" y="534248"/>
                  <a:pt x="360737" y="534248"/>
                </a:cubicBezTo>
                <a:cubicBezTo>
                  <a:pt x="433518" y="534248"/>
                  <a:pt x="504298" y="508588"/>
                  <a:pt x="560031" y="462002"/>
                </a:cubicBezTo>
                <a:cubicBezTo>
                  <a:pt x="562033" y="460335"/>
                  <a:pt x="564902" y="460035"/>
                  <a:pt x="567154" y="461285"/>
                </a:cubicBezTo>
                <a:cubicBezTo>
                  <a:pt x="657684" y="511439"/>
                  <a:pt x="713934" y="606794"/>
                  <a:pt x="713934" y="710119"/>
                </a:cubicBezTo>
                <a:lnTo>
                  <a:pt x="713934" y="815678"/>
                </a:lnTo>
                <a:close/>
                <a:moveTo>
                  <a:pt x="360737" y="447096"/>
                </a:moveTo>
                <a:cubicBezTo>
                  <a:pt x="484063" y="447096"/>
                  <a:pt x="584402" y="346806"/>
                  <a:pt x="584402" y="223540"/>
                </a:cubicBezTo>
                <a:cubicBezTo>
                  <a:pt x="584402" y="100290"/>
                  <a:pt x="484063" y="0"/>
                  <a:pt x="360737" y="0"/>
                </a:cubicBezTo>
                <a:cubicBezTo>
                  <a:pt x="237411" y="0"/>
                  <a:pt x="137072" y="100290"/>
                  <a:pt x="137072" y="223557"/>
                </a:cubicBezTo>
                <a:cubicBezTo>
                  <a:pt x="137072" y="346823"/>
                  <a:pt x="237411" y="447096"/>
                  <a:pt x="360737" y="447096"/>
                </a:cubicBezTo>
                <a:close/>
                <a:moveTo>
                  <a:pt x="360737" y="16673"/>
                </a:moveTo>
                <a:cubicBezTo>
                  <a:pt x="474872" y="16673"/>
                  <a:pt x="567721" y="109477"/>
                  <a:pt x="567721" y="223557"/>
                </a:cubicBezTo>
                <a:cubicBezTo>
                  <a:pt x="567721" y="337636"/>
                  <a:pt x="474872" y="430440"/>
                  <a:pt x="360737" y="430440"/>
                </a:cubicBezTo>
                <a:cubicBezTo>
                  <a:pt x="246602" y="430440"/>
                  <a:pt x="153753" y="337636"/>
                  <a:pt x="153753" y="223557"/>
                </a:cubicBezTo>
                <a:cubicBezTo>
                  <a:pt x="153753" y="109477"/>
                  <a:pt x="246602" y="16673"/>
                  <a:pt x="360737" y="1667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0" name="Google Shape;490;p31"/>
          <p:cNvSpPr/>
          <p:nvPr/>
        </p:nvSpPr>
        <p:spPr>
          <a:xfrm>
            <a:off x="8124314" y="1621446"/>
            <a:ext cx="505251" cy="300587"/>
          </a:xfrm>
          <a:custGeom>
            <a:rect b="b" l="l" r="r" t="t"/>
            <a:pathLst>
              <a:path extrusionOk="0" h="601173" w="1010503">
                <a:moveTo>
                  <a:pt x="1001537" y="274184"/>
                </a:moveTo>
                <a:lnTo>
                  <a:pt x="1001334" y="273921"/>
                </a:lnTo>
                <a:cubicBezTo>
                  <a:pt x="959125" y="223786"/>
                  <a:pt x="911103" y="177961"/>
                  <a:pt x="858645" y="137820"/>
                </a:cubicBezTo>
                <a:cubicBezTo>
                  <a:pt x="742813" y="47869"/>
                  <a:pt x="620945" y="223"/>
                  <a:pt x="506146" y="0"/>
                </a:cubicBezTo>
                <a:lnTo>
                  <a:pt x="505396" y="0"/>
                </a:lnTo>
                <a:cubicBezTo>
                  <a:pt x="232009" y="0"/>
                  <a:pt x="18289" y="262935"/>
                  <a:pt x="9398" y="274042"/>
                </a:cubicBezTo>
                <a:cubicBezTo>
                  <a:pt x="-3139" y="289358"/>
                  <a:pt x="-3160" y="311674"/>
                  <a:pt x="9499" y="327252"/>
                </a:cubicBezTo>
                <a:cubicBezTo>
                  <a:pt x="51688" y="377286"/>
                  <a:pt x="99710" y="423091"/>
                  <a:pt x="152168" y="463353"/>
                </a:cubicBezTo>
                <a:cubicBezTo>
                  <a:pt x="268000" y="553304"/>
                  <a:pt x="389888" y="600951"/>
                  <a:pt x="504667" y="601173"/>
                </a:cubicBezTo>
                <a:lnTo>
                  <a:pt x="505417" y="601173"/>
                </a:lnTo>
                <a:cubicBezTo>
                  <a:pt x="568163" y="601173"/>
                  <a:pt x="632875" y="587193"/>
                  <a:pt x="697748" y="559597"/>
                </a:cubicBezTo>
                <a:cubicBezTo>
                  <a:pt x="749780" y="537483"/>
                  <a:pt x="802056" y="506589"/>
                  <a:pt x="853136" y="467784"/>
                </a:cubicBezTo>
                <a:cubicBezTo>
                  <a:pt x="943631" y="399056"/>
                  <a:pt x="997810" y="330732"/>
                  <a:pt x="1001577" y="325877"/>
                </a:cubicBezTo>
                <a:lnTo>
                  <a:pt x="1001577" y="325877"/>
                </a:lnTo>
                <a:cubicBezTo>
                  <a:pt x="1013486" y="310601"/>
                  <a:pt x="1013486" y="289338"/>
                  <a:pt x="1001537" y="274184"/>
                </a:cubicBezTo>
                <a:close/>
                <a:moveTo>
                  <a:pt x="985597" y="313454"/>
                </a:moveTo>
                <a:lnTo>
                  <a:pt x="985394" y="313717"/>
                </a:lnTo>
                <a:cubicBezTo>
                  <a:pt x="983450" y="316388"/>
                  <a:pt x="774085" y="580941"/>
                  <a:pt x="505417" y="580941"/>
                </a:cubicBezTo>
                <a:lnTo>
                  <a:pt x="504687" y="580941"/>
                </a:lnTo>
                <a:cubicBezTo>
                  <a:pt x="394445" y="580739"/>
                  <a:pt x="276851" y="534549"/>
                  <a:pt x="164563" y="447349"/>
                </a:cubicBezTo>
                <a:cubicBezTo>
                  <a:pt x="113219" y="407938"/>
                  <a:pt x="66251" y="363144"/>
                  <a:pt x="25115" y="314365"/>
                </a:cubicBezTo>
                <a:cubicBezTo>
                  <a:pt x="18613" y="306353"/>
                  <a:pt x="18593" y="294780"/>
                  <a:pt x="25155" y="286768"/>
                </a:cubicBezTo>
                <a:cubicBezTo>
                  <a:pt x="27464" y="283895"/>
                  <a:pt x="82515" y="215633"/>
                  <a:pt x="169951" y="149373"/>
                </a:cubicBezTo>
                <a:cubicBezTo>
                  <a:pt x="219755" y="111620"/>
                  <a:pt x="270593" y="81616"/>
                  <a:pt x="321025" y="60190"/>
                </a:cubicBezTo>
                <a:cubicBezTo>
                  <a:pt x="383387" y="33666"/>
                  <a:pt x="445424" y="20232"/>
                  <a:pt x="505417" y="20232"/>
                </a:cubicBezTo>
                <a:lnTo>
                  <a:pt x="506146" y="20232"/>
                </a:lnTo>
                <a:cubicBezTo>
                  <a:pt x="616388" y="20434"/>
                  <a:pt x="733982" y="66624"/>
                  <a:pt x="846290" y="153844"/>
                </a:cubicBezTo>
                <a:cubicBezTo>
                  <a:pt x="897593" y="193114"/>
                  <a:pt x="944501" y="237847"/>
                  <a:pt x="985738" y="286829"/>
                </a:cubicBezTo>
                <a:cubicBezTo>
                  <a:pt x="991794" y="294638"/>
                  <a:pt x="991754" y="305564"/>
                  <a:pt x="985597" y="313454"/>
                </a:cubicBezTo>
                <a:close/>
                <a:moveTo>
                  <a:pt x="505214" y="65410"/>
                </a:moveTo>
                <a:cubicBezTo>
                  <a:pt x="375386" y="65410"/>
                  <a:pt x="269782" y="170920"/>
                  <a:pt x="269782" y="300587"/>
                </a:cubicBezTo>
                <a:cubicBezTo>
                  <a:pt x="269782" y="430274"/>
                  <a:pt x="375407" y="535763"/>
                  <a:pt x="505214" y="535763"/>
                </a:cubicBezTo>
                <a:cubicBezTo>
                  <a:pt x="635042" y="535763"/>
                  <a:pt x="740646" y="430253"/>
                  <a:pt x="740646" y="300587"/>
                </a:cubicBezTo>
                <a:cubicBezTo>
                  <a:pt x="740646" y="170900"/>
                  <a:pt x="635021" y="65410"/>
                  <a:pt x="505214" y="65410"/>
                </a:cubicBezTo>
                <a:close/>
                <a:moveTo>
                  <a:pt x="505214" y="515531"/>
                </a:moveTo>
                <a:cubicBezTo>
                  <a:pt x="386567" y="515531"/>
                  <a:pt x="290036" y="419106"/>
                  <a:pt x="290036" y="300587"/>
                </a:cubicBezTo>
                <a:cubicBezTo>
                  <a:pt x="290036" y="182068"/>
                  <a:pt x="386567" y="85642"/>
                  <a:pt x="505214" y="85642"/>
                </a:cubicBezTo>
                <a:cubicBezTo>
                  <a:pt x="623862" y="85642"/>
                  <a:pt x="720392" y="182068"/>
                  <a:pt x="720392" y="300587"/>
                </a:cubicBezTo>
                <a:cubicBezTo>
                  <a:pt x="720392" y="419106"/>
                  <a:pt x="623862" y="515531"/>
                  <a:pt x="505214" y="515531"/>
                </a:cubicBezTo>
                <a:close/>
                <a:moveTo>
                  <a:pt x="505214" y="163636"/>
                </a:moveTo>
                <a:cubicBezTo>
                  <a:pt x="429626" y="163636"/>
                  <a:pt x="368135" y="225061"/>
                  <a:pt x="368135" y="300566"/>
                </a:cubicBezTo>
                <a:cubicBezTo>
                  <a:pt x="368135" y="376072"/>
                  <a:pt x="429626" y="437497"/>
                  <a:pt x="505214" y="437497"/>
                </a:cubicBezTo>
                <a:cubicBezTo>
                  <a:pt x="580802" y="437497"/>
                  <a:pt x="642293" y="376072"/>
                  <a:pt x="642293" y="300566"/>
                </a:cubicBezTo>
                <a:cubicBezTo>
                  <a:pt x="642293" y="225081"/>
                  <a:pt x="580802" y="163636"/>
                  <a:pt x="505214" y="163636"/>
                </a:cubicBezTo>
                <a:close/>
                <a:moveTo>
                  <a:pt x="505214" y="417285"/>
                </a:moveTo>
                <a:cubicBezTo>
                  <a:pt x="440786" y="417285"/>
                  <a:pt x="388389" y="364924"/>
                  <a:pt x="388389" y="300587"/>
                </a:cubicBezTo>
                <a:cubicBezTo>
                  <a:pt x="388389" y="236249"/>
                  <a:pt x="440807" y="183889"/>
                  <a:pt x="505214" y="183889"/>
                </a:cubicBezTo>
                <a:cubicBezTo>
                  <a:pt x="569622" y="183889"/>
                  <a:pt x="622039" y="236249"/>
                  <a:pt x="622039" y="300587"/>
                </a:cubicBezTo>
                <a:cubicBezTo>
                  <a:pt x="622039" y="364924"/>
                  <a:pt x="569642" y="417285"/>
                  <a:pt x="505214" y="41728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1" name="Google Shape;491;p31"/>
          <p:cNvSpPr/>
          <p:nvPr/>
        </p:nvSpPr>
        <p:spPr>
          <a:xfrm>
            <a:off x="3955019" y="2348644"/>
            <a:ext cx="483489" cy="415797"/>
          </a:xfrm>
          <a:custGeom>
            <a:rect b="b" l="l" r="r" t="t"/>
            <a:pathLst>
              <a:path extrusionOk="0" h="831594" w="966979">
                <a:moveTo>
                  <a:pt x="824572" y="112823"/>
                </a:moveTo>
                <a:cubicBezTo>
                  <a:pt x="733381" y="40071"/>
                  <a:pt x="612237" y="0"/>
                  <a:pt x="483490" y="0"/>
                </a:cubicBezTo>
                <a:cubicBezTo>
                  <a:pt x="354742" y="0"/>
                  <a:pt x="233618" y="40071"/>
                  <a:pt x="142427" y="112823"/>
                </a:cubicBezTo>
                <a:cubicBezTo>
                  <a:pt x="50578" y="186097"/>
                  <a:pt x="0" y="283712"/>
                  <a:pt x="0" y="387674"/>
                </a:cubicBezTo>
                <a:cubicBezTo>
                  <a:pt x="0" y="442741"/>
                  <a:pt x="14086" y="495950"/>
                  <a:pt x="41890" y="545812"/>
                </a:cubicBezTo>
                <a:cubicBezTo>
                  <a:pt x="68630" y="593778"/>
                  <a:pt x="106632" y="636268"/>
                  <a:pt x="154888" y="672102"/>
                </a:cubicBezTo>
                <a:cubicBezTo>
                  <a:pt x="155313" y="672431"/>
                  <a:pt x="155468" y="673031"/>
                  <a:pt x="155255" y="673553"/>
                </a:cubicBezTo>
                <a:cubicBezTo>
                  <a:pt x="123562" y="749981"/>
                  <a:pt x="66328" y="789995"/>
                  <a:pt x="49533" y="800443"/>
                </a:cubicBezTo>
                <a:cubicBezTo>
                  <a:pt x="45025" y="803249"/>
                  <a:pt x="42587" y="808453"/>
                  <a:pt x="43341" y="813716"/>
                </a:cubicBezTo>
                <a:cubicBezTo>
                  <a:pt x="44096" y="818979"/>
                  <a:pt x="47888" y="823313"/>
                  <a:pt x="52997" y="824765"/>
                </a:cubicBezTo>
                <a:lnTo>
                  <a:pt x="52997" y="824765"/>
                </a:lnTo>
                <a:cubicBezTo>
                  <a:pt x="63561" y="827744"/>
                  <a:pt x="82020" y="831595"/>
                  <a:pt x="106806" y="831595"/>
                </a:cubicBezTo>
                <a:cubicBezTo>
                  <a:pt x="118647" y="831595"/>
                  <a:pt x="131959" y="830705"/>
                  <a:pt x="146510" y="828421"/>
                </a:cubicBezTo>
                <a:cubicBezTo>
                  <a:pt x="202157" y="819695"/>
                  <a:pt x="257998" y="793652"/>
                  <a:pt x="312465" y="750987"/>
                </a:cubicBezTo>
                <a:cubicBezTo>
                  <a:pt x="312813" y="750716"/>
                  <a:pt x="313258" y="750639"/>
                  <a:pt x="313665" y="750755"/>
                </a:cubicBezTo>
                <a:cubicBezTo>
                  <a:pt x="367900" y="767047"/>
                  <a:pt x="425037" y="775328"/>
                  <a:pt x="483470" y="775328"/>
                </a:cubicBezTo>
                <a:cubicBezTo>
                  <a:pt x="612218" y="775328"/>
                  <a:pt x="733361" y="735257"/>
                  <a:pt x="824553" y="662505"/>
                </a:cubicBezTo>
                <a:cubicBezTo>
                  <a:pt x="916402" y="589231"/>
                  <a:pt x="966980" y="491635"/>
                  <a:pt x="966980" y="387654"/>
                </a:cubicBezTo>
                <a:cubicBezTo>
                  <a:pt x="966999" y="283712"/>
                  <a:pt x="916421" y="186097"/>
                  <a:pt x="824572" y="112823"/>
                </a:cubicBezTo>
                <a:close/>
                <a:moveTo>
                  <a:pt x="58240" y="806151"/>
                </a:moveTo>
                <a:lnTo>
                  <a:pt x="58240" y="806151"/>
                </a:lnTo>
                <a:cubicBezTo>
                  <a:pt x="58240" y="806151"/>
                  <a:pt x="58259" y="806151"/>
                  <a:pt x="58259" y="806151"/>
                </a:cubicBezTo>
                <a:cubicBezTo>
                  <a:pt x="58259" y="806151"/>
                  <a:pt x="58240" y="806151"/>
                  <a:pt x="58240" y="806151"/>
                </a:cubicBezTo>
                <a:close/>
                <a:moveTo>
                  <a:pt x="483490" y="755999"/>
                </a:moveTo>
                <a:cubicBezTo>
                  <a:pt x="426933" y="755999"/>
                  <a:pt x="371673" y="748008"/>
                  <a:pt x="319257" y="732258"/>
                </a:cubicBezTo>
                <a:cubicBezTo>
                  <a:pt x="312833" y="730323"/>
                  <a:pt x="305828" y="731639"/>
                  <a:pt x="300546" y="735779"/>
                </a:cubicBezTo>
                <a:cubicBezTo>
                  <a:pt x="194921" y="818496"/>
                  <a:pt x="108876" y="816038"/>
                  <a:pt x="71339" y="809150"/>
                </a:cubicBezTo>
                <a:cubicBezTo>
                  <a:pt x="98466" y="789956"/>
                  <a:pt x="144768" y="749323"/>
                  <a:pt x="173114" y="680964"/>
                </a:cubicBezTo>
                <a:cubicBezTo>
                  <a:pt x="176733" y="672218"/>
                  <a:pt x="173985" y="662195"/>
                  <a:pt x="166400" y="656565"/>
                </a:cubicBezTo>
                <a:cubicBezTo>
                  <a:pt x="120369" y="622375"/>
                  <a:pt x="84168" y="581936"/>
                  <a:pt x="58763" y="536389"/>
                </a:cubicBezTo>
                <a:cubicBezTo>
                  <a:pt x="32622" y="489449"/>
                  <a:pt x="19349" y="439413"/>
                  <a:pt x="19349" y="387674"/>
                </a:cubicBezTo>
                <a:cubicBezTo>
                  <a:pt x="19349" y="184588"/>
                  <a:pt x="227562" y="19349"/>
                  <a:pt x="483490" y="19349"/>
                </a:cubicBezTo>
                <a:cubicBezTo>
                  <a:pt x="739437" y="19349"/>
                  <a:pt x="947650" y="184588"/>
                  <a:pt x="947650" y="387674"/>
                </a:cubicBezTo>
                <a:cubicBezTo>
                  <a:pt x="947650" y="590759"/>
                  <a:pt x="739437" y="755999"/>
                  <a:pt x="483490" y="75599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2" name="Google Shape;492;p31"/>
          <p:cNvSpPr/>
          <p:nvPr/>
        </p:nvSpPr>
        <p:spPr>
          <a:xfrm>
            <a:off x="3927368" y="3108019"/>
            <a:ext cx="465821" cy="416161"/>
          </a:xfrm>
          <a:custGeom>
            <a:rect b="b" l="l" r="r" t="t"/>
            <a:pathLst>
              <a:path extrusionOk="0" h="832322" w="931641">
                <a:moveTo>
                  <a:pt x="931642" y="377427"/>
                </a:moveTo>
                <a:lnTo>
                  <a:pt x="931642" y="370002"/>
                </a:lnTo>
                <a:cubicBezTo>
                  <a:pt x="931642" y="331517"/>
                  <a:pt x="900364" y="300196"/>
                  <a:pt x="861911" y="300196"/>
                </a:cubicBezTo>
                <a:lnTo>
                  <a:pt x="641219" y="300196"/>
                </a:lnTo>
                <a:cubicBezTo>
                  <a:pt x="684854" y="227293"/>
                  <a:pt x="691266" y="120495"/>
                  <a:pt x="655310" y="38769"/>
                </a:cubicBezTo>
                <a:cubicBezTo>
                  <a:pt x="646997" y="19909"/>
                  <a:pt x="631526" y="5992"/>
                  <a:pt x="613949" y="1553"/>
                </a:cubicBezTo>
                <a:cubicBezTo>
                  <a:pt x="598162" y="-2440"/>
                  <a:pt x="581815" y="1329"/>
                  <a:pt x="567891" y="12148"/>
                </a:cubicBezTo>
                <a:cubicBezTo>
                  <a:pt x="544759" y="30132"/>
                  <a:pt x="535644" y="63915"/>
                  <a:pt x="530817" y="87775"/>
                </a:cubicBezTo>
                <a:cubicBezTo>
                  <a:pt x="523771" y="122622"/>
                  <a:pt x="513240" y="158961"/>
                  <a:pt x="484218" y="188715"/>
                </a:cubicBezTo>
                <a:cubicBezTo>
                  <a:pt x="472661" y="200561"/>
                  <a:pt x="459558" y="211512"/>
                  <a:pt x="446883" y="222107"/>
                </a:cubicBezTo>
                <a:cubicBezTo>
                  <a:pt x="430312" y="235968"/>
                  <a:pt x="413183" y="250313"/>
                  <a:pt x="398532" y="267308"/>
                </a:cubicBezTo>
                <a:cubicBezTo>
                  <a:pt x="366491" y="304524"/>
                  <a:pt x="351132" y="350620"/>
                  <a:pt x="341346" y="386623"/>
                </a:cubicBezTo>
                <a:cubicBezTo>
                  <a:pt x="338382" y="397499"/>
                  <a:pt x="328447" y="405073"/>
                  <a:pt x="317189" y="405073"/>
                </a:cubicBezTo>
                <a:cubicBezTo>
                  <a:pt x="317170" y="405073"/>
                  <a:pt x="317170" y="405073"/>
                  <a:pt x="317152" y="405073"/>
                </a:cubicBezTo>
                <a:lnTo>
                  <a:pt x="230273" y="405054"/>
                </a:lnTo>
                <a:lnTo>
                  <a:pt x="230273" y="404737"/>
                </a:lnTo>
                <a:cubicBezTo>
                  <a:pt x="230273" y="372334"/>
                  <a:pt x="203935" y="345956"/>
                  <a:pt x="171558" y="345956"/>
                </a:cubicBezTo>
                <a:lnTo>
                  <a:pt x="58733" y="345956"/>
                </a:lnTo>
                <a:cubicBezTo>
                  <a:pt x="26356" y="345956"/>
                  <a:pt x="0" y="372334"/>
                  <a:pt x="0" y="404737"/>
                </a:cubicBezTo>
                <a:lnTo>
                  <a:pt x="0" y="773560"/>
                </a:lnTo>
                <a:cubicBezTo>
                  <a:pt x="0" y="805963"/>
                  <a:pt x="26356" y="832322"/>
                  <a:pt x="58733" y="832322"/>
                </a:cubicBezTo>
                <a:lnTo>
                  <a:pt x="171558" y="832322"/>
                </a:lnTo>
                <a:cubicBezTo>
                  <a:pt x="203935" y="832322"/>
                  <a:pt x="230273" y="805963"/>
                  <a:pt x="230273" y="773560"/>
                </a:cubicBezTo>
                <a:lnTo>
                  <a:pt x="230273" y="761005"/>
                </a:lnTo>
                <a:lnTo>
                  <a:pt x="294169" y="761005"/>
                </a:lnTo>
                <a:cubicBezTo>
                  <a:pt x="303843" y="761005"/>
                  <a:pt x="312772" y="765296"/>
                  <a:pt x="318643" y="772758"/>
                </a:cubicBezTo>
                <a:cubicBezTo>
                  <a:pt x="332399" y="790200"/>
                  <a:pt x="363285" y="819488"/>
                  <a:pt x="415867" y="819488"/>
                </a:cubicBezTo>
                <a:lnTo>
                  <a:pt x="593166" y="816503"/>
                </a:lnTo>
                <a:cubicBezTo>
                  <a:pt x="594098" y="816484"/>
                  <a:pt x="594974" y="816298"/>
                  <a:pt x="595813" y="816018"/>
                </a:cubicBezTo>
                <a:cubicBezTo>
                  <a:pt x="608581" y="826577"/>
                  <a:pt x="624406" y="832322"/>
                  <a:pt x="641256" y="832322"/>
                </a:cubicBezTo>
                <a:lnTo>
                  <a:pt x="826999" y="832322"/>
                </a:lnTo>
                <a:cubicBezTo>
                  <a:pt x="866478" y="832322"/>
                  <a:pt x="898594" y="800180"/>
                  <a:pt x="898594" y="760670"/>
                </a:cubicBezTo>
                <a:lnTo>
                  <a:pt x="898594" y="756957"/>
                </a:lnTo>
                <a:cubicBezTo>
                  <a:pt x="898594" y="735486"/>
                  <a:pt x="889106" y="716215"/>
                  <a:pt x="874101" y="703064"/>
                </a:cubicBezTo>
                <a:cubicBezTo>
                  <a:pt x="906683" y="697803"/>
                  <a:pt x="931642" y="669467"/>
                  <a:pt x="931642" y="635403"/>
                </a:cubicBezTo>
                <a:lnTo>
                  <a:pt x="931642" y="625497"/>
                </a:lnTo>
                <a:cubicBezTo>
                  <a:pt x="931642" y="600257"/>
                  <a:pt x="917923" y="578170"/>
                  <a:pt x="897568" y="566269"/>
                </a:cubicBezTo>
                <a:cubicBezTo>
                  <a:pt x="917923" y="554367"/>
                  <a:pt x="931642" y="532280"/>
                  <a:pt x="931642" y="507040"/>
                </a:cubicBezTo>
                <a:lnTo>
                  <a:pt x="931642" y="497115"/>
                </a:lnTo>
                <a:cubicBezTo>
                  <a:pt x="931642" y="471689"/>
                  <a:pt x="917718" y="449471"/>
                  <a:pt x="897121" y="437644"/>
                </a:cubicBezTo>
                <a:cubicBezTo>
                  <a:pt x="917755" y="425500"/>
                  <a:pt x="931642" y="403058"/>
                  <a:pt x="931642" y="377427"/>
                </a:cubicBezTo>
                <a:close/>
                <a:moveTo>
                  <a:pt x="211633" y="773560"/>
                </a:moveTo>
                <a:cubicBezTo>
                  <a:pt x="211633" y="795684"/>
                  <a:pt x="193665" y="813668"/>
                  <a:pt x="171558" y="813668"/>
                </a:cubicBezTo>
                <a:lnTo>
                  <a:pt x="58733" y="813668"/>
                </a:lnTo>
                <a:cubicBezTo>
                  <a:pt x="36627" y="813668"/>
                  <a:pt x="18640" y="795684"/>
                  <a:pt x="18640" y="773560"/>
                </a:cubicBezTo>
                <a:lnTo>
                  <a:pt x="18640" y="404737"/>
                </a:lnTo>
                <a:cubicBezTo>
                  <a:pt x="18640" y="382613"/>
                  <a:pt x="36627" y="364611"/>
                  <a:pt x="58733" y="364611"/>
                </a:cubicBezTo>
                <a:lnTo>
                  <a:pt x="171558" y="364611"/>
                </a:lnTo>
                <a:cubicBezTo>
                  <a:pt x="193665" y="364611"/>
                  <a:pt x="211633" y="382613"/>
                  <a:pt x="211633" y="404737"/>
                </a:cubicBezTo>
                <a:lnTo>
                  <a:pt x="211633" y="773560"/>
                </a:lnTo>
                <a:close/>
                <a:moveTo>
                  <a:pt x="415718" y="800833"/>
                </a:moveTo>
                <a:cubicBezTo>
                  <a:pt x="373369" y="800833"/>
                  <a:pt x="347516" y="779287"/>
                  <a:pt x="333294" y="761192"/>
                </a:cubicBezTo>
                <a:cubicBezTo>
                  <a:pt x="323843" y="749215"/>
                  <a:pt x="309584" y="742351"/>
                  <a:pt x="294169" y="742351"/>
                </a:cubicBezTo>
                <a:lnTo>
                  <a:pt x="230273" y="742351"/>
                </a:lnTo>
                <a:lnTo>
                  <a:pt x="230273" y="423709"/>
                </a:lnTo>
                <a:lnTo>
                  <a:pt x="317133" y="423728"/>
                </a:lnTo>
                <a:cubicBezTo>
                  <a:pt x="317152" y="423728"/>
                  <a:pt x="317170" y="423728"/>
                  <a:pt x="317189" y="423728"/>
                </a:cubicBezTo>
                <a:cubicBezTo>
                  <a:pt x="336835" y="423728"/>
                  <a:pt x="354151" y="410502"/>
                  <a:pt x="359314" y="391530"/>
                </a:cubicBezTo>
                <a:cubicBezTo>
                  <a:pt x="368597" y="357429"/>
                  <a:pt x="383043" y="313870"/>
                  <a:pt x="412661" y="279489"/>
                </a:cubicBezTo>
                <a:cubicBezTo>
                  <a:pt x="426305" y="263651"/>
                  <a:pt x="442111" y="250425"/>
                  <a:pt x="458850" y="236434"/>
                </a:cubicBezTo>
                <a:cubicBezTo>
                  <a:pt x="471879" y="225540"/>
                  <a:pt x="485336" y="214272"/>
                  <a:pt x="497564" y="201736"/>
                </a:cubicBezTo>
                <a:cubicBezTo>
                  <a:pt x="529959" y="168531"/>
                  <a:pt x="541460" y="129114"/>
                  <a:pt x="549084" y="91468"/>
                </a:cubicBezTo>
                <a:cubicBezTo>
                  <a:pt x="553333" y="70538"/>
                  <a:pt x="561087" y="41063"/>
                  <a:pt x="579336" y="26886"/>
                </a:cubicBezTo>
                <a:cubicBezTo>
                  <a:pt x="588749" y="19554"/>
                  <a:pt x="599149" y="17055"/>
                  <a:pt x="609382" y="19629"/>
                </a:cubicBezTo>
                <a:cubicBezTo>
                  <a:pt x="621442" y="22688"/>
                  <a:pt x="632235" y="32650"/>
                  <a:pt x="638237" y="46305"/>
                </a:cubicBezTo>
                <a:cubicBezTo>
                  <a:pt x="674229" y="128069"/>
                  <a:pt x="665040" y="236490"/>
                  <a:pt x="616391" y="304076"/>
                </a:cubicBezTo>
                <a:cubicBezTo>
                  <a:pt x="616391" y="304076"/>
                  <a:pt x="616391" y="304076"/>
                  <a:pt x="616391" y="304095"/>
                </a:cubicBezTo>
                <a:cubicBezTo>
                  <a:pt x="588599" y="313795"/>
                  <a:pt x="569662" y="340099"/>
                  <a:pt x="569662" y="370002"/>
                </a:cubicBezTo>
                <a:lnTo>
                  <a:pt x="569662" y="377427"/>
                </a:lnTo>
                <a:cubicBezTo>
                  <a:pt x="569662" y="399141"/>
                  <a:pt x="579615" y="418560"/>
                  <a:pt x="595216" y="431376"/>
                </a:cubicBezTo>
                <a:cubicBezTo>
                  <a:pt x="566828" y="439752"/>
                  <a:pt x="546064" y="466055"/>
                  <a:pt x="546064" y="497115"/>
                </a:cubicBezTo>
                <a:lnTo>
                  <a:pt x="546064" y="507040"/>
                </a:lnTo>
                <a:cubicBezTo>
                  <a:pt x="546064" y="532280"/>
                  <a:pt x="559783" y="554367"/>
                  <a:pt x="580137" y="566269"/>
                </a:cubicBezTo>
                <a:cubicBezTo>
                  <a:pt x="559783" y="578170"/>
                  <a:pt x="546064" y="600257"/>
                  <a:pt x="546064" y="625497"/>
                </a:cubicBezTo>
                <a:lnTo>
                  <a:pt x="546064" y="635403"/>
                </a:lnTo>
                <a:cubicBezTo>
                  <a:pt x="546064" y="666799"/>
                  <a:pt x="567276" y="693326"/>
                  <a:pt x="596092" y="701403"/>
                </a:cubicBezTo>
                <a:cubicBezTo>
                  <a:pt x="579988" y="714555"/>
                  <a:pt x="569662" y="734572"/>
                  <a:pt x="569662" y="756957"/>
                </a:cubicBezTo>
                <a:lnTo>
                  <a:pt x="569662" y="760670"/>
                </a:lnTo>
                <a:cubicBezTo>
                  <a:pt x="569662" y="774045"/>
                  <a:pt x="573352" y="786917"/>
                  <a:pt x="580193" y="798072"/>
                </a:cubicBezTo>
                <a:lnTo>
                  <a:pt x="415718" y="800833"/>
                </a:lnTo>
                <a:close/>
                <a:moveTo>
                  <a:pt x="879954" y="756957"/>
                </a:moveTo>
                <a:lnTo>
                  <a:pt x="879954" y="760670"/>
                </a:lnTo>
                <a:cubicBezTo>
                  <a:pt x="879954" y="789901"/>
                  <a:pt x="856189" y="813668"/>
                  <a:pt x="826999" y="813668"/>
                </a:cubicBezTo>
                <a:lnTo>
                  <a:pt x="641256" y="813668"/>
                </a:lnTo>
                <a:cubicBezTo>
                  <a:pt x="626624" y="813668"/>
                  <a:pt x="613017" y="807829"/>
                  <a:pt x="602933" y="797233"/>
                </a:cubicBezTo>
                <a:cubicBezTo>
                  <a:pt x="593502" y="787346"/>
                  <a:pt x="588301" y="774362"/>
                  <a:pt x="588301" y="760670"/>
                </a:cubicBezTo>
                <a:lnTo>
                  <a:pt x="588301" y="756957"/>
                </a:lnTo>
                <a:cubicBezTo>
                  <a:pt x="588301" y="727744"/>
                  <a:pt x="612067" y="703959"/>
                  <a:pt x="641256" y="703959"/>
                </a:cubicBezTo>
                <a:lnTo>
                  <a:pt x="826999" y="703959"/>
                </a:lnTo>
                <a:cubicBezTo>
                  <a:pt x="856189" y="703959"/>
                  <a:pt x="879954" y="727744"/>
                  <a:pt x="879954" y="756957"/>
                </a:cubicBezTo>
                <a:close/>
                <a:moveTo>
                  <a:pt x="913002" y="625497"/>
                </a:moveTo>
                <a:lnTo>
                  <a:pt x="913002" y="635403"/>
                </a:lnTo>
                <a:cubicBezTo>
                  <a:pt x="913002" y="662919"/>
                  <a:pt x="890635" y="685304"/>
                  <a:pt x="863141" y="685304"/>
                </a:cubicBezTo>
                <a:lnTo>
                  <a:pt x="826999" y="685304"/>
                </a:lnTo>
                <a:lnTo>
                  <a:pt x="641256" y="685304"/>
                </a:lnTo>
                <a:lnTo>
                  <a:pt x="614564" y="685304"/>
                </a:lnTo>
                <a:cubicBezTo>
                  <a:pt x="587071" y="685304"/>
                  <a:pt x="564704" y="662919"/>
                  <a:pt x="564704" y="635403"/>
                </a:cubicBezTo>
                <a:lnTo>
                  <a:pt x="564704" y="625497"/>
                </a:lnTo>
                <a:cubicBezTo>
                  <a:pt x="564704" y="597982"/>
                  <a:pt x="587071" y="575596"/>
                  <a:pt x="614564" y="575596"/>
                </a:cubicBezTo>
                <a:lnTo>
                  <a:pt x="863141" y="575596"/>
                </a:lnTo>
                <a:cubicBezTo>
                  <a:pt x="890635" y="575596"/>
                  <a:pt x="913002" y="597982"/>
                  <a:pt x="913002" y="625497"/>
                </a:cubicBezTo>
                <a:close/>
                <a:moveTo>
                  <a:pt x="913002" y="497115"/>
                </a:moveTo>
                <a:lnTo>
                  <a:pt x="913002" y="507040"/>
                </a:lnTo>
                <a:cubicBezTo>
                  <a:pt x="913002" y="534555"/>
                  <a:pt x="890635" y="556941"/>
                  <a:pt x="863141" y="556941"/>
                </a:cubicBezTo>
                <a:lnTo>
                  <a:pt x="614564" y="556941"/>
                </a:lnTo>
                <a:cubicBezTo>
                  <a:pt x="587071" y="556941"/>
                  <a:pt x="564704" y="534555"/>
                  <a:pt x="564704" y="507040"/>
                </a:cubicBezTo>
                <a:lnTo>
                  <a:pt x="564704" y="497115"/>
                </a:lnTo>
                <a:cubicBezTo>
                  <a:pt x="564704" y="469618"/>
                  <a:pt x="587071" y="447233"/>
                  <a:pt x="614564" y="447233"/>
                </a:cubicBezTo>
                <a:lnTo>
                  <a:pt x="863141" y="447233"/>
                </a:lnTo>
                <a:cubicBezTo>
                  <a:pt x="890635" y="447233"/>
                  <a:pt x="913002" y="469618"/>
                  <a:pt x="913002" y="497115"/>
                </a:cubicBezTo>
                <a:close/>
                <a:moveTo>
                  <a:pt x="861911" y="428578"/>
                </a:moveTo>
                <a:lnTo>
                  <a:pt x="639411" y="428578"/>
                </a:lnTo>
                <a:cubicBezTo>
                  <a:pt x="611228" y="428578"/>
                  <a:pt x="588301" y="405633"/>
                  <a:pt x="588301" y="377427"/>
                </a:cubicBezTo>
                <a:lnTo>
                  <a:pt x="588301" y="370002"/>
                </a:lnTo>
                <a:cubicBezTo>
                  <a:pt x="588301" y="346646"/>
                  <a:pt x="604070" y="326275"/>
                  <a:pt x="626643" y="320455"/>
                </a:cubicBezTo>
                <a:cubicBezTo>
                  <a:pt x="630762" y="319392"/>
                  <a:pt x="635049" y="318851"/>
                  <a:pt x="639411" y="318851"/>
                </a:cubicBezTo>
                <a:lnTo>
                  <a:pt x="861911" y="318851"/>
                </a:lnTo>
                <a:cubicBezTo>
                  <a:pt x="890075" y="318851"/>
                  <a:pt x="913002" y="341796"/>
                  <a:pt x="913002" y="370002"/>
                </a:cubicBezTo>
                <a:lnTo>
                  <a:pt x="913002" y="377427"/>
                </a:lnTo>
                <a:cubicBezTo>
                  <a:pt x="913002" y="405633"/>
                  <a:pt x="890075" y="428578"/>
                  <a:pt x="861911" y="42857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3" name="Google Shape;493;p31"/>
          <p:cNvSpPr/>
          <p:nvPr/>
        </p:nvSpPr>
        <p:spPr>
          <a:xfrm>
            <a:off x="5394795" y="2348644"/>
            <a:ext cx="415691" cy="415775"/>
          </a:xfrm>
          <a:custGeom>
            <a:rect b="b" l="l" r="r" t="t"/>
            <a:pathLst>
              <a:path extrusionOk="0" h="831550" w="831382">
                <a:moveTo>
                  <a:pt x="750735" y="80782"/>
                </a:moveTo>
                <a:cubicBezTo>
                  <a:pt x="698647" y="28695"/>
                  <a:pt x="629386" y="0"/>
                  <a:pt x="555723" y="0"/>
                </a:cubicBezTo>
                <a:cubicBezTo>
                  <a:pt x="482060" y="0"/>
                  <a:pt x="412799" y="28695"/>
                  <a:pt x="360712" y="80782"/>
                </a:cubicBezTo>
                <a:cubicBezTo>
                  <a:pt x="308624" y="132870"/>
                  <a:pt x="279929" y="202131"/>
                  <a:pt x="279929" y="275794"/>
                </a:cubicBezTo>
                <a:cubicBezTo>
                  <a:pt x="279929" y="346673"/>
                  <a:pt x="306507" y="413466"/>
                  <a:pt x="354909" y="464820"/>
                </a:cubicBezTo>
                <a:lnTo>
                  <a:pt x="301271" y="518458"/>
                </a:lnTo>
                <a:cubicBezTo>
                  <a:pt x="271776" y="491648"/>
                  <a:pt x="225974" y="492481"/>
                  <a:pt x="197479" y="520959"/>
                </a:cubicBezTo>
                <a:lnTo>
                  <a:pt x="22009" y="696430"/>
                </a:lnTo>
                <a:cubicBezTo>
                  <a:pt x="-7336" y="725758"/>
                  <a:pt x="-7336" y="773511"/>
                  <a:pt x="22009" y="802839"/>
                </a:cubicBezTo>
                <a:lnTo>
                  <a:pt x="28678" y="809509"/>
                </a:lnTo>
                <a:lnTo>
                  <a:pt x="28678" y="809509"/>
                </a:lnTo>
                <a:cubicBezTo>
                  <a:pt x="42884" y="823714"/>
                  <a:pt x="61792" y="831551"/>
                  <a:pt x="81883" y="831551"/>
                </a:cubicBezTo>
                <a:cubicBezTo>
                  <a:pt x="101974" y="831551"/>
                  <a:pt x="120882" y="823731"/>
                  <a:pt x="135088" y="809509"/>
                </a:cubicBezTo>
                <a:lnTo>
                  <a:pt x="310575" y="634021"/>
                </a:lnTo>
                <a:cubicBezTo>
                  <a:pt x="339053" y="605543"/>
                  <a:pt x="339887" y="559725"/>
                  <a:pt x="313076" y="530246"/>
                </a:cubicBezTo>
                <a:lnTo>
                  <a:pt x="366714" y="476608"/>
                </a:lnTo>
                <a:cubicBezTo>
                  <a:pt x="419669" y="526495"/>
                  <a:pt x="487696" y="551455"/>
                  <a:pt x="555740" y="551455"/>
                </a:cubicBezTo>
                <a:cubicBezTo>
                  <a:pt x="626368" y="551455"/>
                  <a:pt x="696980" y="524577"/>
                  <a:pt x="750752" y="470806"/>
                </a:cubicBezTo>
                <a:cubicBezTo>
                  <a:pt x="858262" y="363279"/>
                  <a:pt x="858262" y="188309"/>
                  <a:pt x="750735" y="80782"/>
                </a:cubicBezTo>
                <a:close/>
                <a:moveTo>
                  <a:pt x="298770" y="622233"/>
                </a:moveTo>
                <a:lnTo>
                  <a:pt x="123283" y="797721"/>
                </a:lnTo>
                <a:cubicBezTo>
                  <a:pt x="100440" y="820546"/>
                  <a:pt x="63292" y="820563"/>
                  <a:pt x="40450" y="797721"/>
                </a:cubicBezTo>
                <a:cubicBezTo>
                  <a:pt x="40450" y="797721"/>
                  <a:pt x="40450" y="797721"/>
                  <a:pt x="40450" y="797721"/>
                </a:cubicBezTo>
                <a:lnTo>
                  <a:pt x="33780" y="791051"/>
                </a:lnTo>
                <a:cubicBezTo>
                  <a:pt x="22726" y="779997"/>
                  <a:pt x="16623" y="765274"/>
                  <a:pt x="16623" y="749635"/>
                </a:cubicBezTo>
                <a:cubicBezTo>
                  <a:pt x="16623" y="733995"/>
                  <a:pt x="22709" y="719272"/>
                  <a:pt x="33780" y="708218"/>
                </a:cubicBezTo>
                <a:lnTo>
                  <a:pt x="209267" y="532731"/>
                </a:lnTo>
                <a:cubicBezTo>
                  <a:pt x="220322" y="521676"/>
                  <a:pt x="235044" y="515574"/>
                  <a:pt x="250684" y="515574"/>
                </a:cubicBezTo>
                <a:cubicBezTo>
                  <a:pt x="266324" y="515574"/>
                  <a:pt x="281030" y="521660"/>
                  <a:pt x="292101" y="532731"/>
                </a:cubicBezTo>
                <a:lnTo>
                  <a:pt x="295435" y="536065"/>
                </a:lnTo>
                <a:cubicBezTo>
                  <a:pt x="295435" y="536065"/>
                  <a:pt x="295435" y="536065"/>
                  <a:pt x="295435" y="536065"/>
                </a:cubicBezTo>
                <a:cubicBezTo>
                  <a:pt x="295435" y="536065"/>
                  <a:pt x="295435" y="536065"/>
                  <a:pt x="295435" y="536065"/>
                </a:cubicBezTo>
                <a:lnTo>
                  <a:pt x="298770" y="539400"/>
                </a:lnTo>
                <a:cubicBezTo>
                  <a:pt x="321613" y="562243"/>
                  <a:pt x="321613" y="599408"/>
                  <a:pt x="298770" y="622233"/>
                </a:cubicBezTo>
                <a:close/>
                <a:moveTo>
                  <a:pt x="738947" y="459018"/>
                </a:moveTo>
                <a:cubicBezTo>
                  <a:pt x="637923" y="560042"/>
                  <a:pt x="473524" y="560042"/>
                  <a:pt x="372500" y="459018"/>
                </a:cubicBezTo>
                <a:cubicBezTo>
                  <a:pt x="323563" y="410081"/>
                  <a:pt x="296603" y="345005"/>
                  <a:pt x="296603" y="275794"/>
                </a:cubicBezTo>
                <a:cubicBezTo>
                  <a:pt x="296603" y="206583"/>
                  <a:pt x="323563" y="141507"/>
                  <a:pt x="372500" y="92571"/>
                </a:cubicBezTo>
                <a:cubicBezTo>
                  <a:pt x="421436" y="43634"/>
                  <a:pt x="486512" y="16673"/>
                  <a:pt x="555723" y="16673"/>
                </a:cubicBezTo>
                <a:cubicBezTo>
                  <a:pt x="624934" y="16673"/>
                  <a:pt x="690011" y="43634"/>
                  <a:pt x="738947" y="92571"/>
                </a:cubicBezTo>
                <a:cubicBezTo>
                  <a:pt x="839971" y="193594"/>
                  <a:pt x="839971" y="357977"/>
                  <a:pt x="738947" y="459018"/>
                </a:cubicBezTo>
                <a:close/>
                <a:moveTo>
                  <a:pt x="753169" y="275794"/>
                </a:moveTo>
                <a:cubicBezTo>
                  <a:pt x="753169" y="328532"/>
                  <a:pt x="732628" y="378119"/>
                  <a:pt x="695346" y="415417"/>
                </a:cubicBezTo>
                <a:cubicBezTo>
                  <a:pt x="658048" y="452715"/>
                  <a:pt x="608478" y="473257"/>
                  <a:pt x="555723" y="473257"/>
                </a:cubicBezTo>
                <a:cubicBezTo>
                  <a:pt x="551122" y="473257"/>
                  <a:pt x="547387" y="469522"/>
                  <a:pt x="547387" y="464920"/>
                </a:cubicBezTo>
                <a:cubicBezTo>
                  <a:pt x="547387" y="460318"/>
                  <a:pt x="551122" y="456583"/>
                  <a:pt x="555723" y="456583"/>
                </a:cubicBezTo>
                <a:cubicBezTo>
                  <a:pt x="604009" y="456583"/>
                  <a:pt x="649411" y="437776"/>
                  <a:pt x="683558" y="403629"/>
                </a:cubicBezTo>
                <a:cubicBezTo>
                  <a:pt x="717705" y="369465"/>
                  <a:pt x="736496" y="324064"/>
                  <a:pt x="736496" y="275794"/>
                </a:cubicBezTo>
                <a:cubicBezTo>
                  <a:pt x="736496" y="271192"/>
                  <a:pt x="740231" y="267457"/>
                  <a:pt x="744833" y="267457"/>
                </a:cubicBezTo>
                <a:cubicBezTo>
                  <a:pt x="749435" y="267457"/>
                  <a:pt x="753169" y="271192"/>
                  <a:pt x="753169" y="27579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4" name="Google Shape;494;p31"/>
          <p:cNvSpPr/>
          <p:nvPr/>
        </p:nvSpPr>
        <p:spPr>
          <a:xfrm>
            <a:off x="6080823" y="2348644"/>
            <a:ext cx="415279" cy="416408"/>
          </a:xfrm>
          <a:custGeom>
            <a:rect b="b" l="l" r="r" t="t"/>
            <a:pathLst>
              <a:path extrusionOk="0" h="832817" w="830558">
                <a:moveTo>
                  <a:pt x="820820" y="246616"/>
                </a:moveTo>
                <a:lnTo>
                  <a:pt x="583913" y="9737"/>
                </a:lnTo>
                <a:cubicBezTo>
                  <a:pt x="577626" y="3468"/>
                  <a:pt x="569288" y="0"/>
                  <a:pt x="560400" y="0"/>
                </a:cubicBezTo>
                <a:cubicBezTo>
                  <a:pt x="551511" y="0"/>
                  <a:pt x="543173" y="3468"/>
                  <a:pt x="536886" y="9737"/>
                </a:cubicBezTo>
                <a:lnTo>
                  <a:pt x="503533" y="43101"/>
                </a:lnTo>
                <a:cubicBezTo>
                  <a:pt x="490558" y="56056"/>
                  <a:pt x="490558" y="77148"/>
                  <a:pt x="503533" y="90103"/>
                </a:cubicBezTo>
                <a:lnTo>
                  <a:pt x="542372" y="128935"/>
                </a:lnTo>
                <a:lnTo>
                  <a:pt x="399955" y="271326"/>
                </a:lnTo>
                <a:cubicBezTo>
                  <a:pt x="321692" y="250151"/>
                  <a:pt x="238060" y="272276"/>
                  <a:pt x="180593" y="329716"/>
                </a:cubicBezTo>
                <a:lnTo>
                  <a:pt x="126327" y="383971"/>
                </a:lnTo>
                <a:cubicBezTo>
                  <a:pt x="117089" y="393208"/>
                  <a:pt x="117089" y="408231"/>
                  <a:pt x="126327" y="417468"/>
                </a:cubicBezTo>
                <a:lnTo>
                  <a:pt x="230856" y="521960"/>
                </a:lnTo>
                <a:lnTo>
                  <a:pt x="1737" y="819379"/>
                </a:lnTo>
                <a:cubicBezTo>
                  <a:pt x="-831" y="822714"/>
                  <a:pt x="-514" y="827399"/>
                  <a:pt x="2438" y="830367"/>
                </a:cubicBezTo>
                <a:cubicBezTo>
                  <a:pt x="4055" y="831984"/>
                  <a:pt x="6190" y="832818"/>
                  <a:pt x="8341" y="832818"/>
                </a:cubicBezTo>
                <a:cubicBezTo>
                  <a:pt x="10126" y="832818"/>
                  <a:pt x="11910" y="832234"/>
                  <a:pt x="13428" y="831084"/>
                </a:cubicBezTo>
                <a:lnTo>
                  <a:pt x="310903" y="601992"/>
                </a:lnTo>
                <a:lnTo>
                  <a:pt x="413029" y="704116"/>
                </a:lnTo>
                <a:cubicBezTo>
                  <a:pt x="417499" y="708585"/>
                  <a:pt x="423452" y="711052"/>
                  <a:pt x="429789" y="711052"/>
                </a:cubicBezTo>
                <a:cubicBezTo>
                  <a:pt x="436110" y="711052"/>
                  <a:pt x="442063" y="708585"/>
                  <a:pt x="446533" y="704116"/>
                </a:cubicBezTo>
                <a:lnTo>
                  <a:pt x="500781" y="649861"/>
                </a:lnTo>
                <a:cubicBezTo>
                  <a:pt x="543556" y="607111"/>
                  <a:pt x="567104" y="550271"/>
                  <a:pt x="567104" y="489797"/>
                </a:cubicBezTo>
                <a:cubicBezTo>
                  <a:pt x="567104" y="469739"/>
                  <a:pt x="564419" y="449814"/>
                  <a:pt x="559199" y="430523"/>
                </a:cubicBezTo>
                <a:lnTo>
                  <a:pt x="701599" y="288149"/>
                </a:lnTo>
                <a:lnTo>
                  <a:pt x="740439" y="326981"/>
                </a:lnTo>
                <a:cubicBezTo>
                  <a:pt x="746726" y="333267"/>
                  <a:pt x="755081" y="336719"/>
                  <a:pt x="763953" y="336719"/>
                </a:cubicBezTo>
                <a:cubicBezTo>
                  <a:pt x="772841" y="336719"/>
                  <a:pt x="781180" y="333267"/>
                  <a:pt x="787467" y="326981"/>
                </a:cubicBezTo>
                <a:lnTo>
                  <a:pt x="820820" y="293618"/>
                </a:lnTo>
                <a:cubicBezTo>
                  <a:pt x="827107" y="287349"/>
                  <a:pt x="830559" y="278995"/>
                  <a:pt x="830559" y="270125"/>
                </a:cubicBezTo>
                <a:cubicBezTo>
                  <a:pt x="830559" y="261238"/>
                  <a:pt x="827107" y="252885"/>
                  <a:pt x="820820" y="246616"/>
                </a:cubicBezTo>
                <a:close/>
                <a:moveTo>
                  <a:pt x="54135" y="778680"/>
                </a:moveTo>
                <a:lnTo>
                  <a:pt x="242746" y="533848"/>
                </a:lnTo>
                <a:lnTo>
                  <a:pt x="299012" y="590120"/>
                </a:lnTo>
                <a:lnTo>
                  <a:pt x="54135" y="778680"/>
                </a:lnTo>
                <a:close/>
                <a:moveTo>
                  <a:pt x="434742" y="692328"/>
                </a:moveTo>
                <a:cubicBezTo>
                  <a:pt x="433408" y="693645"/>
                  <a:pt x="431657" y="694379"/>
                  <a:pt x="429789" y="694379"/>
                </a:cubicBezTo>
                <a:cubicBezTo>
                  <a:pt x="427905" y="694379"/>
                  <a:pt x="426154" y="693645"/>
                  <a:pt x="424820" y="692328"/>
                </a:cubicBezTo>
                <a:lnTo>
                  <a:pt x="138118" y="405680"/>
                </a:lnTo>
                <a:cubicBezTo>
                  <a:pt x="135383" y="402945"/>
                  <a:pt x="135383" y="398493"/>
                  <a:pt x="138118" y="395759"/>
                </a:cubicBezTo>
                <a:lnTo>
                  <a:pt x="179775" y="354126"/>
                </a:lnTo>
                <a:lnTo>
                  <a:pt x="476383" y="650678"/>
                </a:lnTo>
                <a:lnTo>
                  <a:pt x="434742" y="692328"/>
                </a:lnTo>
                <a:close/>
                <a:moveTo>
                  <a:pt x="543973" y="422153"/>
                </a:moveTo>
                <a:cubicBezTo>
                  <a:pt x="543890" y="422253"/>
                  <a:pt x="543840" y="422353"/>
                  <a:pt x="543756" y="422436"/>
                </a:cubicBezTo>
                <a:cubicBezTo>
                  <a:pt x="543540" y="422653"/>
                  <a:pt x="543356" y="422887"/>
                  <a:pt x="543173" y="423137"/>
                </a:cubicBezTo>
                <a:cubicBezTo>
                  <a:pt x="543023" y="423353"/>
                  <a:pt x="542873" y="423554"/>
                  <a:pt x="542739" y="423770"/>
                </a:cubicBezTo>
                <a:cubicBezTo>
                  <a:pt x="542606" y="424004"/>
                  <a:pt x="542489" y="424254"/>
                  <a:pt x="542372" y="424487"/>
                </a:cubicBezTo>
                <a:cubicBezTo>
                  <a:pt x="542256" y="424737"/>
                  <a:pt x="542139" y="424987"/>
                  <a:pt x="542056" y="425238"/>
                </a:cubicBezTo>
                <a:cubicBezTo>
                  <a:pt x="541955" y="425488"/>
                  <a:pt x="541889" y="425738"/>
                  <a:pt x="541822" y="426005"/>
                </a:cubicBezTo>
                <a:cubicBezTo>
                  <a:pt x="541755" y="426255"/>
                  <a:pt x="541705" y="426521"/>
                  <a:pt x="541655" y="426772"/>
                </a:cubicBezTo>
                <a:cubicBezTo>
                  <a:pt x="541622" y="427055"/>
                  <a:pt x="541589" y="427322"/>
                  <a:pt x="541572" y="427589"/>
                </a:cubicBezTo>
                <a:cubicBezTo>
                  <a:pt x="541572" y="427855"/>
                  <a:pt x="541555" y="428122"/>
                  <a:pt x="541572" y="428389"/>
                </a:cubicBezTo>
                <a:cubicBezTo>
                  <a:pt x="541572" y="428656"/>
                  <a:pt x="541605" y="428922"/>
                  <a:pt x="541639" y="429172"/>
                </a:cubicBezTo>
                <a:cubicBezTo>
                  <a:pt x="541689" y="429473"/>
                  <a:pt x="541739" y="429756"/>
                  <a:pt x="541805" y="430040"/>
                </a:cubicBezTo>
                <a:cubicBezTo>
                  <a:pt x="541839" y="430156"/>
                  <a:pt x="541839" y="430290"/>
                  <a:pt x="541872" y="430406"/>
                </a:cubicBezTo>
                <a:cubicBezTo>
                  <a:pt x="547542" y="449664"/>
                  <a:pt x="550427" y="469655"/>
                  <a:pt x="550427" y="489797"/>
                </a:cubicBezTo>
                <a:cubicBezTo>
                  <a:pt x="550427" y="545819"/>
                  <a:pt x="528614" y="598474"/>
                  <a:pt x="488991" y="638073"/>
                </a:cubicBezTo>
                <a:lnTo>
                  <a:pt x="488174" y="638890"/>
                </a:lnTo>
                <a:lnTo>
                  <a:pt x="191566" y="342338"/>
                </a:lnTo>
                <a:lnTo>
                  <a:pt x="192383" y="341521"/>
                </a:lnTo>
                <a:cubicBezTo>
                  <a:pt x="246698" y="287199"/>
                  <a:pt x="326295" y="266941"/>
                  <a:pt x="400072" y="288649"/>
                </a:cubicBezTo>
                <a:cubicBezTo>
                  <a:pt x="400189" y="288683"/>
                  <a:pt x="400305" y="288683"/>
                  <a:pt x="400439" y="288716"/>
                </a:cubicBezTo>
                <a:cubicBezTo>
                  <a:pt x="400722" y="288783"/>
                  <a:pt x="401006" y="288833"/>
                  <a:pt x="401306" y="288883"/>
                </a:cubicBezTo>
                <a:cubicBezTo>
                  <a:pt x="401573" y="288916"/>
                  <a:pt x="401823" y="288933"/>
                  <a:pt x="402073" y="288949"/>
                </a:cubicBezTo>
                <a:cubicBezTo>
                  <a:pt x="402357" y="288966"/>
                  <a:pt x="402623" y="288949"/>
                  <a:pt x="402907" y="288933"/>
                </a:cubicBezTo>
                <a:cubicBezTo>
                  <a:pt x="403174" y="288916"/>
                  <a:pt x="403424" y="288899"/>
                  <a:pt x="403691" y="288866"/>
                </a:cubicBezTo>
                <a:cubicBezTo>
                  <a:pt x="403957" y="288816"/>
                  <a:pt x="404224" y="288766"/>
                  <a:pt x="404491" y="288683"/>
                </a:cubicBezTo>
                <a:cubicBezTo>
                  <a:pt x="404741" y="288633"/>
                  <a:pt x="404991" y="288566"/>
                  <a:pt x="405225" y="288466"/>
                </a:cubicBezTo>
                <a:cubicBezTo>
                  <a:pt x="405492" y="288383"/>
                  <a:pt x="405742" y="288266"/>
                  <a:pt x="406009" y="288149"/>
                </a:cubicBezTo>
                <a:cubicBezTo>
                  <a:pt x="406242" y="288032"/>
                  <a:pt x="406459" y="287916"/>
                  <a:pt x="406692" y="287782"/>
                </a:cubicBezTo>
                <a:cubicBezTo>
                  <a:pt x="406926" y="287649"/>
                  <a:pt x="407143" y="287499"/>
                  <a:pt x="407360" y="287332"/>
                </a:cubicBezTo>
                <a:cubicBezTo>
                  <a:pt x="407593" y="287165"/>
                  <a:pt x="407810" y="286982"/>
                  <a:pt x="408027" y="286782"/>
                </a:cubicBezTo>
                <a:cubicBezTo>
                  <a:pt x="408127" y="286699"/>
                  <a:pt x="408227" y="286632"/>
                  <a:pt x="408327" y="286548"/>
                </a:cubicBezTo>
                <a:lnTo>
                  <a:pt x="554146" y="140740"/>
                </a:lnTo>
                <a:lnTo>
                  <a:pt x="653404" y="239963"/>
                </a:lnTo>
                <a:lnTo>
                  <a:pt x="689809" y="276361"/>
                </a:lnTo>
                <a:lnTo>
                  <a:pt x="543973" y="422153"/>
                </a:lnTo>
                <a:close/>
                <a:moveTo>
                  <a:pt x="809029" y="281830"/>
                </a:moveTo>
                <a:lnTo>
                  <a:pt x="775676" y="315193"/>
                </a:lnTo>
                <a:cubicBezTo>
                  <a:pt x="772541" y="318328"/>
                  <a:pt x="768372" y="320045"/>
                  <a:pt x="763953" y="320045"/>
                </a:cubicBezTo>
                <a:cubicBezTo>
                  <a:pt x="759534" y="320045"/>
                  <a:pt x="755364" y="318328"/>
                  <a:pt x="752229" y="315193"/>
                </a:cubicBezTo>
                <a:lnTo>
                  <a:pt x="707520" y="270492"/>
                </a:lnTo>
                <a:cubicBezTo>
                  <a:pt x="707520" y="270475"/>
                  <a:pt x="707503" y="270459"/>
                  <a:pt x="707503" y="270459"/>
                </a:cubicBezTo>
                <a:lnTo>
                  <a:pt x="665361" y="228342"/>
                </a:lnTo>
                <a:lnTo>
                  <a:pt x="515323" y="78315"/>
                </a:lnTo>
                <a:cubicBezTo>
                  <a:pt x="508853" y="71862"/>
                  <a:pt x="508853" y="61341"/>
                  <a:pt x="515323" y="54889"/>
                </a:cubicBezTo>
                <a:lnTo>
                  <a:pt x="548676" y="21525"/>
                </a:lnTo>
                <a:cubicBezTo>
                  <a:pt x="551811" y="18407"/>
                  <a:pt x="555980" y="16673"/>
                  <a:pt x="560400" y="16673"/>
                </a:cubicBezTo>
                <a:cubicBezTo>
                  <a:pt x="564819" y="16673"/>
                  <a:pt x="568988" y="18407"/>
                  <a:pt x="572123" y="21525"/>
                </a:cubicBezTo>
                <a:lnTo>
                  <a:pt x="809029" y="258404"/>
                </a:lnTo>
                <a:cubicBezTo>
                  <a:pt x="812165" y="261538"/>
                  <a:pt x="813882" y="265690"/>
                  <a:pt x="813882" y="270125"/>
                </a:cubicBezTo>
                <a:cubicBezTo>
                  <a:pt x="813882" y="274544"/>
                  <a:pt x="812165" y="278712"/>
                  <a:pt x="809029" y="28183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5" name="Google Shape;495;p31"/>
          <p:cNvSpPr/>
          <p:nvPr/>
        </p:nvSpPr>
        <p:spPr>
          <a:xfrm>
            <a:off x="6766092" y="2348641"/>
            <a:ext cx="452457" cy="415622"/>
          </a:xfrm>
          <a:custGeom>
            <a:rect b="b" l="l" r="r" t="t"/>
            <a:pathLst>
              <a:path extrusionOk="0" h="831244" w="904913">
                <a:moveTo>
                  <a:pt x="899425" y="382000"/>
                </a:moveTo>
                <a:lnTo>
                  <a:pt x="757230" y="258849"/>
                </a:lnTo>
                <a:lnTo>
                  <a:pt x="757230" y="74413"/>
                </a:lnTo>
                <a:cubicBezTo>
                  <a:pt x="757230" y="65676"/>
                  <a:pt x="750144" y="58571"/>
                  <a:pt x="741408" y="58571"/>
                </a:cubicBezTo>
                <a:lnTo>
                  <a:pt x="633032" y="58571"/>
                </a:lnTo>
                <a:cubicBezTo>
                  <a:pt x="624314" y="58571"/>
                  <a:pt x="617210" y="65676"/>
                  <a:pt x="617210" y="74413"/>
                </a:cubicBezTo>
                <a:lnTo>
                  <a:pt x="617210" y="137566"/>
                </a:lnTo>
                <a:lnTo>
                  <a:pt x="462818" y="3847"/>
                </a:lnTo>
                <a:cubicBezTo>
                  <a:pt x="456910" y="-1282"/>
                  <a:pt x="448011" y="-1282"/>
                  <a:pt x="442085" y="3847"/>
                </a:cubicBezTo>
                <a:lnTo>
                  <a:pt x="5497" y="382000"/>
                </a:lnTo>
                <a:cubicBezTo>
                  <a:pt x="440" y="386387"/>
                  <a:pt x="-1318" y="393256"/>
                  <a:pt x="1020" y="399510"/>
                </a:cubicBezTo>
                <a:cubicBezTo>
                  <a:pt x="3358" y="405764"/>
                  <a:pt x="9176" y="409806"/>
                  <a:pt x="15863" y="409806"/>
                </a:cubicBezTo>
                <a:lnTo>
                  <a:pt x="106443" y="409806"/>
                </a:lnTo>
                <a:lnTo>
                  <a:pt x="106443" y="815420"/>
                </a:lnTo>
                <a:cubicBezTo>
                  <a:pt x="106443" y="824139"/>
                  <a:pt x="113547" y="831244"/>
                  <a:pt x="122265" y="831244"/>
                </a:cubicBezTo>
                <a:lnTo>
                  <a:pt x="347355" y="831244"/>
                </a:lnTo>
                <a:cubicBezTo>
                  <a:pt x="352357" y="831244"/>
                  <a:pt x="356417" y="827184"/>
                  <a:pt x="356417" y="822181"/>
                </a:cubicBezTo>
                <a:lnTo>
                  <a:pt x="356417" y="578254"/>
                </a:lnTo>
                <a:lnTo>
                  <a:pt x="554431" y="578254"/>
                </a:lnTo>
                <a:lnTo>
                  <a:pt x="554431" y="822181"/>
                </a:lnTo>
                <a:cubicBezTo>
                  <a:pt x="554431" y="827184"/>
                  <a:pt x="558491" y="831244"/>
                  <a:pt x="563493" y="831244"/>
                </a:cubicBezTo>
                <a:lnTo>
                  <a:pt x="788565" y="831244"/>
                </a:lnTo>
                <a:cubicBezTo>
                  <a:pt x="797300" y="831244"/>
                  <a:pt x="804405" y="824139"/>
                  <a:pt x="804405" y="815420"/>
                </a:cubicBezTo>
                <a:lnTo>
                  <a:pt x="804405" y="409806"/>
                </a:lnTo>
                <a:lnTo>
                  <a:pt x="889058" y="409806"/>
                </a:lnTo>
                <a:cubicBezTo>
                  <a:pt x="895746" y="409806"/>
                  <a:pt x="901563" y="405764"/>
                  <a:pt x="903901" y="399510"/>
                </a:cubicBezTo>
                <a:cubicBezTo>
                  <a:pt x="906221" y="393256"/>
                  <a:pt x="904481" y="386387"/>
                  <a:pt x="899425" y="382000"/>
                </a:cubicBezTo>
                <a:close/>
                <a:moveTo>
                  <a:pt x="635333" y="76697"/>
                </a:moveTo>
                <a:lnTo>
                  <a:pt x="739107" y="76697"/>
                </a:lnTo>
                <a:lnTo>
                  <a:pt x="739107" y="243152"/>
                </a:lnTo>
                <a:lnTo>
                  <a:pt x="635333" y="153263"/>
                </a:lnTo>
                <a:lnTo>
                  <a:pt x="635333" y="76697"/>
                </a:lnTo>
                <a:close/>
                <a:moveTo>
                  <a:pt x="795343" y="391679"/>
                </a:moveTo>
                <a:cubicBezTo>
                  <a:pt x="790341" y="391679"/>
                  <a:pt x="786282" y="395740"/>
                  <a:pt x="786282" y="400743"/>
                </a:cubicBezTo>
                <a:lnTo>
                  <a:pt x="786282" y="813118"/>
                </a:lnTo>
                <a:lnTo>
                  <a:pt x="572554" y="813118"/>
                </a:lnTo>
                <a:lnTo>
                  <a:pt x="572554" y="575952"/>
                </a:lnTo>
                <a:cubicBezTo>
                  <a:pt x="572554" y="567215"/>
                  <a:pt x="565450" y="560128"/>
                  <a:pt x="556715" y="560128"/>
                </a:cubicBezTo>
                <a:lnTo>
                  <a:pt x="354115" y="560128"/>
                </a:lnTo>
                <a:cubicBezTo>
                  <a:pt x="345398" y="560128"/>
                  <a:pt x="338293" y="567215"/>
                  <a:pt x="338293" y="575952"/>
                </a:cubicBezTo>
                <a:lnTo>
                  <a:pt x="338293" y="813118"/>
                </a:lnTo>
                <a:lnTo>
                  <a:pt x="124566" y="813118"/>
                </a:lnTo>
                <a:lnTo>
                  <a:pt x="124566" y="400743"/>
                </a:lnTo>
                <a:cubicBezTo>
                  <a:pt x="124566" y="395740"/>
                  <a:pt x="120507" y="391679"/>
                  <a:pt x="115505" y="391679"/>
                </a:cubicBezTo>
                <a:lnTo>
                  <a:pt x="22007" y="391679"/>
                </a:lnTo>
                <a:lnTo>
                  <a:pt x="452452" y="18838"/>
                </a:lnTo>
                <a:lnTo>
                  <a:pt x="882915" y="391679"/>
                </a:lnTo>
                <a:lnTo>
                  <a:pt x="795343" y="391679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" name="Google Shape;496;p31"/>
          <p:cNvSpPr/>
          <p:nvPr/>
        </p:nvSpPr>
        <p:spPr>
          <a:xfrm>
            <a:off x="7488298" y="2350447"/>
            <a:ext cx="332667" cy="412642"/>
          </a:xfrm>
          <a:custGeom>
            <a:rect b="b" l="l" r="r" t="t"/>
            <a:pathLst>
              <a:path extrusionOk="0" h="825284" w="665334">
                <a:moveTo>
                  <a:pt x="636074" y="323502"/>
                </a:moveTo>
                <a:lnTo>
                  <a:pt x="546146" y="323502"/>
                </a:lnTo>
                <a:lnTo>
                  <a:pt x="546146" y="213569"/>
                </a:lnTo>
                <a:cubicBezTo>
                  <a:pt x="546146" y="95801"/>
                  <a:pt x="450385" y="0"/>
                  <a:pt x="332667" y="0"/>
                </a:cubicBezTo>
                <a:cubicBezTo>
                  <a:pt x="214949" y="0"/>
                  <a:pt x="119189" y="95801"/>
                  <a:pt x="119189" y="213569"/>
                </a:cubicBezTo>
                <a:lnTo>
                  <a:pt x="119189" y="323502"/>
                </a:lnTo>
                <a:lnTo>
                  <a:pt x="29260" y="323502"/>
                </a:lnTo>
                <a:cubicBezTo>
                  <a:pt x="13135" y="323502"/>
                  <a:pt x="0" y="336643"/>
                  <a:pt x="0" y="352775"/>
                </a:cubicBezTo>
                <a:lnTo>
                  <a:pt x="0" y="796012"/>
                </a:lnTo>
                <a:cubicBezTo>
                  <a:pt x="0" y="812161"/>
                  <a:pt x="13135" y="825285"/>
                  <a:pt x="29260" y="825285"/>
                </a:cubicBezTo>
                <a:lnTo>
                  <a:pt x="636074" y="825285"/>
                </a:lnTo>
                <a:cubicBezTo>
                  <a:pt x="652200" y="825285"/>
                  <a:pt x="665334" y="812161"/>
                  <a:pt x="665334" y="796012"/>
                </a:cubicBezTo>
                <a:lnTo>
                  <a:pt x="665334" y="352775"/>
                </a:lnTo>
                <a:cubicBezTo>
                  <a:pt x="665334" y="336643"/>
                  <a:pt x="652200" y="323502"/>
                  <a:pt x="636074" y="323502"/>
                </a:cubicBezTo>
                <a:close/>
                <a:moveTo>
                  <a:pt x="135710" y="213569"/>
                </a:moveTo>
                <a:cubicBezTo>
                  <a:pt x="135710" y="104925"/>
                  <a:pt x="224069" y="16529"/>
                  <a:pt x="332667" y="16529"/>
                </a:cubicBezTo>
                <a:cubicBezTo>
                  <a:pt x="441265" y="16529"/>
                  <a:pt x="529624" y="104925"/>
                  <a:pt x="529624" y="213569"/>
                </a:cubicBezTo>
                <a:lnTo>
                  <a:pt x="529624" y="323502"/>
                </a:lnTo>
                <a:lnTo>
                  <a:pt x="478043" y="323502"/>
                </a:lnTo>
                <a:lnTo>
                  <a:pt x="478043" y="216098"/>
                </a:lnTo>
                <a:cubicBezTo>
                  <a:pt x="478043" y="135900"/>
                  <a:pt x="412831" y="70661"/>
                  <a:pt x="332667" y="70661"/>
                </a:cubicBezTo>
                <a:cubicBezTo>
                  <a:pt x="252503" y="70661"/>
                  <a:pt x="187292" y="135900"/>
                  <a:pt x="187292" y="216098"/>
                </a:cubicBezTo>
                <a:lnTo>
                  <a:pt x="187292" y="323502"/>
                </a:lnTo>
                <a:lnTo>
                  <a:pt x="135710" y="323502"/>
                </a:lnTo>
                <a:lnTo>
                  <a:pt x="135710" y="213569"/>
                </a:lnTo>
                <a:close/>
                <a:moveTo>
                  <a:pt x="461521" y="216098"/>
                </a:moveTo>
                <a:lnTo>
                  <a:pt x="461521" y="323502"/>
                </a:lnTo>
                <a:lnTo>
                  <a:pt x="203813" y="323502"/>
                </a:lnTo>
                <a:lnTo>
                  <a:pt x="203813" y="216098"/>
                </a:lnTo>
                <a:cubicBezTo>
                  <a:pt x="203813" y="145024"/>
                  <a:pt x="261623" y="87190"/>
                  <a:pt x="332667" y="87190"/>
                </a:cubicBezTo>
                <a:cubicBezTo>
                  <a:pt x="403711" y="87190"/>
                  <a:pt x="461521" y="145024"/>
                  <a:pt x="461521" y="216098"/>
                </a:cubicBezTo>
                <a:close/>
                <a:moveTo>
                  <a:pt x="648813" y="796012"/>
                </a:moveTo>
                <a:cubicBezTo>
                  <a:pt x="648813" y="803054"/>
                  <a:pt x="643096" y="808756"/>
                  <a:pt x="636074" y="808756"/>
                </a:cubicBezTo>
                <a:lnTo>
                  <a:pt x="29260" y="808756"/>
                </a:lnTo>
                <a:cubicBezTo>
                  <a:pt x="22238" y="808756"/>
                  <a:pt x="16522" y="803054"/>
                  <a:pt x="16522" y="796012"/>
                </a:cubicBezTo>
                <a:lnTo>
                  <a:pt x="16522" y="352775"/>
                </a:lnTo>
                <a:cubicBezTo>
                  <a:pt x="16522" y="345750"/>
                  <a:pt x="22238" y="340031"/>
                  <a:pt x="29260" y="340031"/>
                </a:cubicBezTo>
                <a:lnTo>
                  <a:pt x="127449" y="340031"/>
                </a:lnTo>
                <a:lnTo>
                  <a:pt x="195552" y="340031"/>
                </a:lnTo>
                <a:lnTo>
                  <a:pt x="469782" y="340031"/>
                </a:lnTo>
                <a:lnTo>
                  <a:pt x="537885" y="340031"/>
                </a:lnTo>
                <a:lnTo>
                  <a:pt x="636074" y="340031"/>
                </a:lnTo>
                <a:cubicBezTo>
                  <a:pt x="643096" y="340031"/>
                  <a:pt x="648813" y="345750"/>
                  <a:pt x="648813" y="352775"/>
                </a:cubicBezTo>
                <a:lnTo>
                  <a:pt x="648813" y="796012"/>
                </a:lnTo>
                <a:close/>
                <a:moveTo>
                  <a:pt x="329545" y="468824"/>
                </a:moveTo>
                <a:cubicBezTo>
                  <a:pt x="288157" y="470378"/>
                  <a:pt x="254635" y="502658"/>
                  <a:pt x="251561" y="543931"/>
                </a:cubicBezTo>
                <a:cubicBezTo>
                  <a:pt x="249215" y="575485"/>
                  <a:pt x="264977" y="605022"/>
                  <a:pt x="292040" y="620608"/>
                </a:cubicBezTo>
                <a:lnTo>
                  <a:pt x="292040" y="667401"/>
                </a:lnTo>
                <a:cubicBezTo>
                  <a:pt x="292040" y="674377"/>
                  <a:pt x="297707" y="680029"/>
                  <a:pt x="304663" y="680029"/>
                </a:cubicBezTo>
                <a:lnTo>
                  <a:pt x="360672" y="680029"/>
                </a:lnTo>
                <a:cubicBezTo>
                  <a:pt x="367627" y="680029"/>
                  <a:pt x="373294" y="674377"/>
                  <a:pt x="373294" y="667401"/>
                </a:cubicBezTo>
                <a:lnTo>
                  <a:pt x="373294" y="620608"/>
                </a:lnTo>
                <a:cubicBezTo>
                  <a:pt x="398540" y="606096"/>
                  <a:pt x="414004" y="579551"/>
                  <a:pt x="414004" y="550129"/>
                </a:cubicBezTo>
                <a:cubicBezTo>
                  <a:pt x="414004" y="527815"/>
                  <a:pt x="405148" y="507006"/>
                  <a:pt x="389089" y="491518"/>
                </a:cubicBezTo>
                <a:cubicBezTo>
                  <a:pt x="373030" y="476047"/>
                  <a:pt x="351882" y="467964"/>
                  <a:pt x="329545" y="468824"/>
                </a:cubicBezTo>
                <a:close/>
                <a:moveTo>
                  <a:pt x="361366" y="608261"/>
                </a:moveTo>
                <a:cubicBezTo>
                  <a:pt x="358557" y="609650"/>
                  <a:pt x="356773" y="612526"/>
                  <a:pt x="356773" y="615666"/>
                </a:cubicBezTo>
                <a:lnTo>
                  <a:pt x="356773" y="663501"/>
                </a:lnTo>
                <a:lnTo>
                  <a:pt x="308562" y="663501"/>
                </a:lnTo>
                <a:lnTo>
                  <a:pt x="308562" y="615666"/>
                </a:lnTo>
                <a:cubicBezTo>
                  <a:pt x="308562" y="612526"/>
                  <a:pt x="306777" y="609650"/>
                  <a:pt x="303969" y="608261"/>
                </a:cubicBezTo>
                <a:cubicBezTo>
                  <a:pt x="280161" y="596476"/>
                  <a:pt x="266068" y="571716"/>
                  <a:pt x="268034" y="545154"/>
                </a:cubicBezTo>
                <a:cubicBezTo>
                  <a:pt x="270446" y="512824"/>
                  <a:pt x="297723" y="486559"/>
                  <a:pt x="330172" y="485336"/>
                </a:cubicBezTo>
                <a:cubicBezTo>
                  <a:pt x="347999" y="484675"/>
                  <a:pt x="364835" y="491088"/>
                  <a:pt x="377623" y="503419"/>
                </a:cubicBezTo>
                <a:cubicBezTo>
                  <a:pt x="390428" y="515766"/>
                  <a:pt x="397482" y="532344"/>
                  <a:pt x="397482" y="550129"/>
                </a:cubicBezTo>
                <a:cubicBezTo>
                  <a:pt x="397482" y="574956"/>
                  <a:pt x="383637" y="597237"/>
                  <a:pt x="361366" y="60826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" name="Google Shape;497;p31"/>
          <p:cNvSpPr/>
          <p:nvPr/>
        </p:nvSpPr>
        <p:spPr>
          <a:xfrm>
            <a:off x="8124315" y="2420076"/>
            <a:ext cx="475550" cy="273309"/>
          </a:xfrm>
          <a:custGeom>
            <a:rect b="b" l="l" r="r" t="t"/>
            <a:pathLst>
              <a:path extrusionOk="0" h="546618" w="951100">
                <a:moveTo>
                  <a:pt x="942565" y="5862"/>
                </a:moveTo>
                <a:cubicBezTo>
                  <a:pt x="942012" y="5387"/>
                  <a:pt x="941460" y="4949"/>
                  <a:pt x="940869" y="4530"/>
                </a:cubicBezTo>
                <a:cubicBezTo>
                  <a:pt x="936810" y="1599"/>
                  <a:pt x="931894" y="0"/>
                  <a:pt x="926845" y="0"/>
                </a:cubicBezTo>
                <a:lnTo>
                  <a:pt x="24275" y="0"/>
                </a:lnTo>
                <a:cubicBezTo>
                  <a:pt x="18521" y="0"/>
                  <a:pt x="12938" y="2075"/>
                  <a:pt x="8555" y="5843"/>
                </a:cubicBezTo>
                <a:cubicBezTo>
                  <a:pt x="8555" y="5843"/>
                  <a:pt x="8536" y="5862"/>
                  <a:pt x="8536" y="5862"/>
                </a:cubicBezTo>
                <a:cubicBezTo>
                  <a:pt x="8517" y="5882"/>
                  <a:pt x="8498" y="5882"/>
                  <a:pt x="8498" y="5901"/>
                </a:cubicBezTo>
                <a:cubicBezTo>
                  <a:pt x="3087" y="10602"/>
                  <a:pt x="0" y="17454"/>
                  <a:pt x="0" y="24649"/>
                </a:cubicBezTo>
                <a:lnTo>
                  <a:pt x="0" y="521970"/>
                </a:lnTo>
                <a:cubicBezTo>
                  <a:pt x="0" y="528784"/>
                  <a:pt x="2801" y="535274"/>
                  <a:pt x="7736" y="539976"/>
                </a:cubicBezTo>
                <a:cubicBezTo>
                  <a:pt x="7984" y="540261"/>
                  <a:pt x="8269" y="540528"/>
                  <a:pt x="8555" y="540775"/>
                </a:cubicBezTo>
                <a:cubicBezTo>
                  <a:pt x="12938" y="544544"/>
                  <a:pt x="18521" y="546619"/>
                  <a:pt x="24275" y="546619"/>
                </a:cubicBezTo>
                <a:lnTo>
                  <a:pt x="926845" y="546619"/>
                </a:lnTo>
                <a:cubicBezTo>
                  <a:pt x="927569" y="546619"/>
                  <a:pt x="928293" y="546581"/>
                  <a:pt x="928998" y="546523"/>
                </a:cubicBezTo>
                <a:cubicBezTo>
                  <a:pt x="933990" y="546067"/>
                  <a:pt x="938754" y="544068"/>
                  <a:pt x="942565" y="540756"/>
                </a:cubicBezTo>
                <a:cubicBezTo>
                  <a:pt x="942565" y="540756"/>
                  <a:pt x="942565" y="540756"/>
                  <a:pt x="942565" y="540756"/>
                </a:cubicBezTo>
                <a:cubicBezTo>
                  <a:pt x="942565" y="540756"/>
                  <a:pt x="942565" y="540756"/>
                  <a:pt x="942565" y="540756"/>
                </a:cubicBezTo>
                <a:cubicBezTo>
                  <a:pt x="947995" y="536036"/>
                  <a:pt x="951101" y="529203"/>
                  <a:pt x="951101" y="521970"/>
                </a:cubicBezTo>
                <a:lnTo>
                  <a:pt x="951101" y="24649"/>
                </a:lnTo>
                <a:cubicBezTo>
                  <a:pt x="951120" y="17435"/>
                  <a:pt x="948014" y="10583"/>
                  <a:pt x="942565" y="5862"/>
                </a:cubicBezTo>
                <a:close/>
                <a:moveTo>
                  <a:pt x="910478" y="19034"/>
                </a:moveTo>
                <a:lnTo>
                  <a:pt x="483344" y="307475"/>
                </a:lnTo>
                <a:cubicBezTo>
                  <a:pt x="478618" y="310673"/>
                  <a:pt x="472502" y="310673"/>
                  <a:pt x="467776" y="307475"/>
                </a:cubicBezTo>
                <a:lnTo>
                  <a:pt x="405374" y="265334"/>
                </a:lnTo>
                <a:cubicBezTo>
                  <a:pt x="405374" y="265334"/>
                  <a:pt x="405374" y="265334"/>
                  <a:pt x="405374" y="265334"/>
                </a:cubicBezTo>
                <a:lnTo>
                  <a:pt x="40623" y="19034"/>
                </a:lnTo>
                <a:lnTo>
                  <a:pt x="910478" y="19034"/>
                </a:lnTo>
                <a:close/>
                <a:moveTo>
                  <a:pt x="19054" y="519172"/>
                </a:moveTo>
                <a:lnTo>
                  <a:pt x="19054" y="27447"/>
                </a:lnTo>
                <a:lnTo>
                  <a:pt x="383157" y="273309"/>
                </a:lnTo>
                <a:lnTo>
                  <a:pt x="19054" y="519172"/>
                </a:lnTo>
                <a:close/>
                <a:moveTo>
                  <a:pt x="40623" y="527585"/>
                </a:moveTo>
                <a:lnTo>
                  <a:pt x="400173" y="284806"/>
                </a:lnTo>
                <a:lnTo>
                  <a:pt x="457106" y="323255"/>
                </a:lnTo>
                <a:cubicBezTo>
                  <a:pt x="462708" y="327042"/>
                  <a:pt x="469129" y="328927"/>
                  <a:pt x="475569" y="328927"/>
                </a:cubicBezTo>
                <a:cubicBezTo>
                  <a:pt x="481991" y="328927"/>
                  <a:pt x="488412" y="327023"/>
                  <a:pt x="494014" y="323255"/>
                </a:cubicBezTo>
                <a:lnTo>
                  <a:pt x="550947" y="284806"/>
                </a:lnTo>
                <a:lnTo>
                  <a:pt x="910478" y="527604"/>
                </a:lnTo>
                <a:lnTo>
                  <a:pt x="40623" y="527604"/>
                </a:lnTo>
                <a:close/>
                <a:moveTo>
                  <a:pt x="932066" y="519191"/>
                </a:moveTo>
                <a:lnTo>
                  <a:pt x="567962" y="273309"/>
                </a:lnTo>
                <a:lnTo>
                  <a:pt x="932066" y="27428"/>
                </a:lnTo>
                <a:lnTo>
                  <a:pt x="932066" y="51919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" name="Google Shape;498;p31"/>
          <p:cNvSpPr/>
          <p:nvPr/>
        </p:nvSpPr>
        <p:spPr>
          <a:xfrm>
            <a:off x="4622546" y="3109824"/>
            <a:ext cx="300475" cy="412791"/>
          </a:xfrm>
          <a:custGeom>
            <a:rect b="b" l="l" r="r" t="t"/>
            <a:pathLst>
              <a:path extrusionOk="0" h="825582" w="600949">
                <a:moveTo>
                  <a:pt x="588047" y="32628"/>
                </a:moveTo>
                <a:cubicBezTo>
                  <a:pt x="500059" y="-3488"/>
                  <a:pt x="411740" y="16364"/>
                  <a:pt x="326329" y="35554"/>
                </a:cubicBezTo>
                <a:cubicBezTo>
                  <a:pt x="238721" y="55239"/>
                  <a:pt x="155854" y="73818"/>
                  <a:pt x="71864" y="38165"/>
                </a:cubicBezTo>
                <a:lnTo>
                  <a:pt x="71864" y="29768"/>
                </a:lnTo>
                <a:cubicBezTo>
                  <a:pt x="71864" y="13355"/>
                  <a:pt x="58516" y="0"/>
                  <a:pt x="42094" y="0"/>
                </a:cubicBezTo>
                <a:lnTo>
                  <a:pt x="29753" y="0"/>
                </a:lnTo>
                <a:cubicBezTo>
                  <a:pt x="13349" y="0"/>
                  <a:pt x="0" y="13355"/>
                  <a:pt x="0" y="29768"/>
                </a:cubicBezTo>
                <a:lnTo>
                  <a:pt x="0" y="795814"/>
                </a:lnTo>
                <a:cubicBezTo>
                  <a:pt x="0" y="812227"/>
                  <a:pt x="13349" y="825582"/>
                  <a:pt x="29753" y="825582"/>
                </a:cubicBezTo>
                <a:lnTo>
                  <a:pt x="42094" y="825582"/>
                </a:lnTo>
                <a:cubicBezTo>
                  <a:pt x="58499" y="825582"/>
                  <a:pt x="71848" y="812227"/>
                  <a:pt x="71848" y="795814"/>
                </a:cubicBezTo>
                <a:lnTo>
                  <a:pt x="71848" y="386295"/>
                </a:lnTo>
                <a:cubicBezTo>
                  <a:pt x="106392" y="399866"/>
                  <a:pt x="140969" y="404973"/>
                  <a:pt x="175398" y="404973"/>
                </a:cubicBezTo>
                <a:cubicBezTo>
                  <a:pt x="227487" y="404973"/>
                  <a:pt x="279213" y="393353"/>
                  <a:pt x="329947" y="381948"/>
                </a:cubicBezTo>
                <a:cubicBezTo>
                  <a:pt x="413706" y="363122"/>
                  <a:pt x="492823" y="345354"/>
                  <a:pt x="573162" y="374841"/>
                </a:cubicBezTo>
                <a:cubicBezTo>
                  <a:pt x="579456" y="377155"/>
                  <a:pt x="586511" y="376229"/>
                  <a:pt x="592045" y="372378"/>
                </a:cubicBezTo>
                <a:cubicBezTo>
                  <a:pt x="597629" y="368477"/>
                  <a:pt x="600950" y="362097"/>
                  <a:pt x="600950" y="355304"/>
                </a:cubicBezTo>
                <a:lnTo>
                  <a:pt x="600950" y="51867"/>
                </a:lnTo>
                <a:cubicBezTo>
                  <a:pt x="600950" y="43388"/>
                  <a:pt x="595894" y="35835"/>
                  <a:pt x="588047" y="32628"/>
                </a:cubicBezTo>
                <a:close/>
                <a:moveTo>
                  <a:pt x="55344" y="795831"/>
                </a:moveTo>
                <a:cubicBezTo>
                  <a:pt x="55344" y="803136"/>
                  <a:pt x="49413" y="809070"/>
                  <a:pt x="42111" y="809070"/>
                </a:cubicBezTo>
                <a:lnTo>
                  <a:pt x="29770" y="809070"/>
                </a:lnTo>
                <a:cubicBezTo>
                  <a:pt x="22468" y="809070"/>
                  <a:pt x="16537" y="803136"/>
                  <a:pt x="16537" y="795831"/>
                </a:cubicBezTo>
                <a:lnTo>
                  <a:pt x="16537" y="29768"/>
                </a:lnTo>
                <a:cubicBezTo>
                  <a:pt x="16537" y="22463"/>
                  <a:pt x="22468" y="16529"/>
                  <a:pt x="29770" y="16529"/>
                </a:cubicBezTo>
                <a:lnTo>
                  <a:pt x="42111" y="16529"/>
                </a:lnTo>
                <a:cubicBezTo>
                  <a:pt x="49413" y="16529"/>
                  <a:pt x="55344" y="22463"/>
                  <a:pt x="55344" y="29768"/>
                </a:cubicBezTo>
                <a:lnTo>
                  <a:pt x="55344" y="43603"/>
                </a:lnTo>
                <a:lnTo>
                  <a:pt x="55344" y="373882"/>
                </a:lnTo>
                <a:lnTo>
                  <a:pt x="55344" y="795831"/>
                </a:lnTo>
                <a:close/>
                <a:moveTo>
                  <a:pt x="584429" y="355304"/>
                </a:moveTo>
                <a:cubicBezTo>
                  <a:pt x="584429" y="357320"/>
                  <a:pt x="583140" y="358444"/>
                  <a:pt x="582579" y="358825"/>
                </a:cubicBezTo>
                <a:cubicBezTo>
                  <a:pt x="581918" y="359287"/>
                  <a:pt x="580563" y="359949"/>
                  <a:pt x="578845" y="359337"/>
                </a:cubicBezTo>
                <a:cubicBezTo>
                  <a:pt x="493930" y="328164"/>
                  <a:pt x="408717" y="347320"/>
                  <a:pt x="326313" y="365833"/>
                </a:cubicBezTo>
                <a:cubicBezTo>
                  <a:pt x="238721" y="385519"/>
                  <a:pt x="155854" y="404130"/>
                  <a:pt x="71864" y="368477"/>
                </a:cubicBezTo>
                <a:lnTo>
                  <a:pt x="71864" y="56049"/>
                </a:lnTo>
                <a:cubicBezTo>
                  <a:pt x="106425" y="69619"/>
                  <a:pt x="140986" y="74694"/>
                  <a:pt x="175415" y="74694"/>
                </a:cubicBezTo>
                <a:cubicBezTo>
                  <a:pt x="227504" y="74694"/>
                  <a:pt x="279229" y="63074"/>
                  <a:pt x="329964" y="51669"/>
                </a:cubicBezTo>
                <a:cubicBezTo>
                  <a:pt x="416696" y="32182"/>
                  <a:pt x="498605" y="13769"/>
                  <a:pt x="581786" y="47901"/>
                </a:cubicBezTo>
                <a:cubicBezTo>
                  <a:pt x="583405" y="48562"/>
                  <a:pt x="584446" y="50115"/>
                  <a:pt x="584446" y="51851"/>
                </a:cubicBezTo>
                <a:lnTo>
                  <a:pt x="584446" y="35530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9" name="Google Shape;499;p31"/>
          <p:cNvSpPr/>
          <p:nvPr/>
        </p:nvSpPr>
        <p:spPr>
          <a:xfrm>
            <a:off x="5152407" y="3109824"/>
            <a:ext cx="386697" cy="412089"/>
          </a:xfrm>
          <a:custGeom>
            <a:rect b="b" l="l" r="r" t="t"/>
            <a:pathLst>
              <a:path extrusionOk="0" h="824178" w="773395">
                <a:moveTo>
                  <a:pt x="748809" y="134771"/>
                </a:moveTo>
                <a:lnTo>
                  <a:pt x="629109" y="134771"/>
                </a:lnTo>
                <a:lnTo>
                  <a:pt x="629109" y="18921"/>
                </a:lnTo>
                <a:cubicBezTo>
                  <a:pt x="629109" y="8495"/>
                  <a:pt x="620612" y="0"/>
                  <a:pt x="610184" y="0"/>
                </a:cubicBezTo>
                <a:lnTo>
                  <a:pt x="163161" y="0"/>
                </a:lnTo>
                <a:cubicBezTo>
                  <a:pt x="152717" y="0"/>
                  <a:pt x="144237" y="8495"/>
                  <a:pt x="144237" y="18921"/>
                </a:cubicBezTo>
                <a:lnTo>
                  <a:pt x="144237" y="134771"/>
                </a:lnTo>
                <a:lnTo>
                  <a:pt x="24520" y="134771"/>
                </a:lnTo>
                <a:cubicBezTo>
                  <a:pt x="11024" y="134771"/>
                  <a:pt x="36" y="145757"/>
                  <a:pt x="3" y="159267"/>
                </a:cubicBezTo>
                <a:cubicBezTo>
                  <a:pt x="-360" y="352218"/>
                  <a:pt x="35344" y="469899"/>
                  <a:pt x="106124" y="509076"/>
                </a:cubicBezTo>
                <a:cubicBezTo>
                  <a:pt x="124570" y="519287"/>
                  <a:pt x="143164" y="522883"/>
                  <a:pt x="160191" y="522883"/>
                </a:cubicBezTo>
                <a:cubicBezTo>
                  <a:pt x="191160" y="522883"/>
                  <a:pt x="216931" y="511006"/>
                  <a:pt x="227309" y="505447"/>
                </a:cubicBezTo>
                <a:cubicBezTo>
                  <a:pt x="254219" y="528970"/>
                  <a:pt x="286359" y="546654"/>
                  <a:pt x="321733" y="556502"/>
                </a:cubicBezTo>
                <a:lnTo>
                  <a:pt x="301439" y="704617"/>
                </a:lnTo>
                <a:lnTo>
                  <a:pt x="268606" y="704617"/>
                </a:lnTo>
                <a:cubicBezTo>
                  <a:pt x="254219" y="704617"/>
                  <a:pt x="242521" y="716313"/>
                  <a:pt x="242521" y="730697"/>
                </a:cubicBezTo>
                <a:lnTo>
                  <a:pt x="242521" y="798099"/>
                </a:lnTo>
                <a:cubicBezTo>
                  <a:pt x="242521" y="812483"/>
                  <a:pt x="254219" y="824179"/>
                  <a:pt x="268606" y="824179"/>
                </a:cubicBezTo>
                <a:lnTo>
                  <a:pt x="504789" y="824179"/>
                </a:lnTo>
                <a:cubicBezTo>
                  <a:pt x="519176" y="824179"/>
                  <a:pt x="530874" y="812483"/>
                  <a:pt x="530874" y="798099"/>
                </a:cubicBezTo>
                <a:lnTo>
                  <a:pt x="530874" y="730697"/>
                </a:lnTo>
                <a:cubicBezTo>
                  <a:pt x="530874" y="716313"/>
                  <a:pt x="519176" y="704617"/>
                  <a:pt x="504789" y="704617"/>
                </a:cubicBezTo>
                <a:lnTo>
                  <a:pt x="471956" y="704617"/>
                </a:lnTo>
                <a:lnTo>
                  <a:pt x="451662" y="556502"/>
                </a:lnTo>
                <a:cubicBezTo>
                  <a:pt x="487036" y="546654"/>
                  <a:pt x="519176" y="528970"/>
                  <a:pt x="546086" y="505447"/>
                </a:cubicBezTo>
                <a:cubicBezTo>
                  <a:pt x="556464" y="511006"/>
                  <a:pt x="582235" y="522883"/>
                  <a:pt x="613204" y="522883"/>
                </a:cubicBezTo>
                <a:cubicBezTo>
                  <a:pt x="630231" y="522883"/>
                  <a:pt x="648809" y="519287"/>
                  <a:pt x="667271" y="509076"/>
                </a:cubicBezTo>
                <a:cubicBezTo>
                  <a:pt x="738051" y="469915"/>
                  <a:pt x="773755" y="352218"/>
                  <a:pt x="773392" y="159267"/>
                </a:cubicBezTo>
                <a:cubicBezTo>
                  <a:pt x="773310" y="145757"/>
                  <a:pt x="762305" y="134771"/>
                  <a:pt x="748809" y="134771"/>
                </a:cubicBezTo>
                <a:close/>
                <a:moveTo>
                  <a:pt x="514342" y="730697"/>
                </a:moveTo>
                <a:lnTo>
                  <a:pt x="514342" y="798099"/>
                </a:lnTo>
                <a:cubicBezTo>
                  <a:pt x="514342" y="803394"/>
                  <a:pt x="510036" y="807683"/>
                  <a:pt x="504756" y="807683"/>
                </a:cubicBezTo>
                <a:lnTo>
                  <a:pt x="268590" y="807683"/>
                </a:lnTo>
                <a:cubicBezTo>
                  <a:pt x="263293" y="807683"/>
                  <a:pt x="259004" y="803377"/>
                  <a:pt x="259004" y="798099"/>
                </a:cubicBezTo>
                <a:lnTo>
                  <a:pt x="259004" y="730697"/>
                </a:lnTo>
                <a:cubicBezTo>
                  <a:pt x="259004" y="725402"/>
                  <a:pt x="263310" y="721113"/>
                  <a:pt x="268590" y="721113"/>
                </a:cubicBezTo>
                <a:lnTo>
                  <a:pt x="504772" y="721113"/>
                </a:lnTo>
                <a:cubicBezTo>
                  <a:pt x="510052" y="721097"/>
                  <a:pt x="514342" y="725402"/>
                  <a:pt x="514342" y="730697"/>
                </a:cubicBezTo>
                <a:close/>
                <a:moveTo>
                  <a:pt x="163161" y="16496"/>
                </a:moveTo>
                <a:lnTo>
                  <a:pt x="610184" y="16496"/>
                </a:lnTo>
                <a:cubicBezTo>
                  <a:pt x="611521" y="16496"/>
                  <a:pt x="612610" y="17585"/>
                  <a:pt x="612610" y="18921"/>
                </a:cubicBezTo>
                <a:lnTo>
                  <a:pt x="612610" y="142969"/>
                </a:lnTo>
                <a:cubicBezTo>
                  <a:pt x="612610" y="142985"/>
                  <a:pt x="612610" y="142985"/>
                  <a:pt x="612610" y="143002"/>
                </a:cubicBezTo>
                <a:cubicBezTo>
                  <a:pt x="612610" y="143018"/>
                  <a:pt x="612610" y="143018"/>
                  <a:pt x="612610" y="143035"/>
                </a:cubicBezTo>
                <a:lnTo>
                  <a:pt x="612610" y="322938"/>
                </a:lnTo>
                <a:cubicBezTo>
                  <a:pt x="612610" y="447498"/>
                  <a:pt x="511257" y="548831"/>
                  <a:pt x="386673" y="548831"/>
                </a:cubicBezTo>
                <a:cubicBezTo>
                  <a:pt x="262089" y="548831"/>
                  <a:pt x="160736" y="447498"/>
                  <a:pt x="160736" y="322938"/>
                </a:cubicBezTo>
                <a:lnTo>
                  <a:pt x="160736" y="143051"/>
                </a:lnTo>
                <a:cubicBezTo>
                  <a:pt x="160736" y="143035"/>
                  <a:pt x="160736" y="143035"/>
                  <a:pt x="160736" y="143018"/>
                </a:cubicBezTo>
                <a:cubicBezTo>
                  <a:pt x="160736" y="143002"/>
                  <a:pt x="160736" y="143002"/>
                  <a:pt x="160736" y="142985"/>
                </a:cubicBezTo>
                <a:lnTo>
                  <a:pt x="160736" y="18937"/>
                </a:lnTo>
                <a:cubicBezTo>
                  <a:pt x="160736" y="17585"/>
                  <a:pt x="161825" y="16496"/>
                  <a:pt x="163161" y="16496"/>
                </a:cubicBezTo>
                <a:close/>
                <a:moveTo>
                  <a:pt x="113978" y="494560"/>
                </a:moveTo>
                <a:cubicBezTo>
                  <a:pt x="32984" y="449576"/>
                  <a:pt x="16271" y="287406"/>
                  <a:pt x="16502" y="159300"/>
                </a:cubicBezTo>
                <a:cubicBezTo>
                  <a:pt x="16502" y="154862"/>
                  <a:pt x="20115" y="151266"/>
                  <a:pt x="24520" y="151266"/>
                </a:cubicBezTo>
                <a:lnTo>
                  <a:pt x="144220" y="151266"/>
                </a:lnTo>
                <a:lnTo>
                  <a:pt x="144220" y="322954"/>
                </a:lnTo>
                <a:cubicBezTo>
                  <a:pt x="144220" y="389333"/>
                  <a:pt x="171048" y="449560"/>
                  <a:pt x="214423" y="493372"/>
                </a:cubicBezTo>
                <a:cubicBezTo>
                  <a:pt x="196456" y="501802"/>
                  <a:pt x="154004" y="516796"/>
                  <a:pt x="113978" y="494560"/>
                </a:cubicBezTo>
                <a:close/>
                <a:moveTo>
                  <a:pt x="455276" y="704601"/>
                </a:moveTo>
                <a:lnTo>
                  <a:pt x="318070" y="704601"/>
                </a:lnTo>
                <a:lnTo>
                  <a:pt x="337836" y="560395"/>
                </a:lnTo>
                <a:cubicBezTo>
                  <a:pt x="353609" y="563628"/>
                  <a:pt x="369959" y="565343"/>
                  <a:pt x="386673" y="565343"/>
                </a:cubicBezTo>
                <a:cubicBezTo>
                  <a:pt x="403403" y="565343"/>
                  <a:pt x="419737" y="563644"/>
                  <a:pt x="435510" y="560395"/>
                </a:cubicBezTo>
                <a:lnTo>
                  <a:pt x="455276" y="704601"/>
                </a:lnTo>
                <a:close/>
                <a:moveTo>
                  <a:pt x="659368" y="494560"/>
                </a:moveTo>
                <a:cubicBezTo>
                  <a:pt x="643908" y="503154"/>
                  <a:pt x="628086" y="506173"/>
                  <a:pt x="613435" y="506173"/>
                </a:cubicBezTo>
                <a:cubicBezTo>
                  <a:pt x="590188" y="506173"/>
                  <a:pt x="569943" y="498519"/>
                  <a:pt x="558889" y="493356"/>
                </a:cubicBezTo>
                <a:cubicBezTo>
                  <a:pt x="602265" y="449543"/>
                  <a:pt x="629109" y="389317"/>
                  <a:pt x="629109" y="322938"/>
                </a:cubicBezTo>
                <a:lnTo>
                  <a:pt x="629109" y="151266"/>
                </a:lnTo>
                <a:lnTo>
                  <a:pt x="748809" y="151266"/>
                </a:lnTo>
                <a:cubicBezTo>
                  <a:pt x="753231" y="151266"/>
                  <a:pt x="756827" y="154879"/>
                  <a:pt x="756827" y="159300"/>
                </a:cubicBezTo>
                <a:cubicBezTo>
                  <a:pt x="757075" y="287406"/>
                  <a:pt x="740361" y="449576"/>
                  <a:pt x="659368" y="494560"/>
                </a:cubicBezTo>
                <a:close/>
                <a:moveTo>
                  <a:pt x="338826" y="764398"/>
                </a:moveTo>
                <a:cubicBezTo>
                  <a:pt x="338826" y="759845"/>
                  <a:pt x="342522" y="756150"/>
                  <a:pt x="347075" y="756150"/>
                </a:cubicBezTo>
                <a:lnTo>
                  <a:pt x="426270" y="756150"/>
                </a:lnTo>
                <a:cubicBezTo>
                  <a:pt x="430824" y="756150"/>
                  <a:pt x="434520" y="759845"/>
                  <a:pt x="434520" y="764398"/>
                </a:cubicBezTo>
                <a:cubicBezTo>
                  <a:pt x="434520" y="768951"/>
                  <a:pt x="430824" y="772646"/>
                  <a:pt x="426270" y="772646"/>
                </a:cubicBezTo>
                <a:lnTo>
                  <a:pt x="347075" y="772646"/>
                </a:lnTo>
                <a:cubicBezTo>
                  <a:pt x="342522" y="772646"/>
                  <a:pt x="338826" y="768951"/>
                  <a:pt x="338826" y="764398"/>
                </a:cubicBezTo>
                <a:close/>
                <a:moveTo>
                  <a:pt x="319423" y="284882"/>
                </a:moveTo>
                <a:lnTo>
                  <a:pt x="307709" y="353208"/>
                </a:lnTo>
                <a:cubicBezTo>
                  <a:pt x="306917" y="357793"/>
                  <a:pt x="308765" y="362330"/>
                  <a:pt x="312526" y="365068"/>
                </a:cubicBezTo>
                <a:cubicBezTo>
                  <a:pt x="314655" y="366619"/>
                  <a:pt x="317146" y="367394"/>
                  <a:pt x="319637" y="367394"/>
                </a:cubicBezTo>
                <a:cubicBezTo>
                  <a:pt x="321568" y="367394"/>
                  <a:pt x="323498" y="366932"/>
                  <a:pt x="325297" y="365992"/>
                </a:cubicBezTo>
                <a:lnTo>
                  <a:pt x="386656" y="333743"/>
                </a:lnTo>
                <a:lnTo>
                  <a:pt x="448016" y="365992"/>
                </a:lnTo>
                <a:cubicBezTo>
                  <a:pt x="452124" y="368153"/>
                  <a:pt x="457024" y="367806"/>
                  <a:pt x="460786" y="365068"/>
                </a:cubicBezTo>
                <a:cubicBezTo>
                  <a:pt x="464548" y="362330"/>
                  <a:pt x="466396" y="357793"/>
                  <a:pt x="465604" y="353208"/>
                </a:cubicBezTo>
                <a:lnTo>
                  <a:pt x="453890" y="284882"/>
                </a:lnTo>
                <a:lnTo>
                  <a:pt x="503535" y="236500"/>
                </a:lnTo>
                <a:cubicBezTo>
                  <a:pt x="506868" y="233250"/>
                  <a:pt x="508039" y="228500"/>
                  <a:pt x="506604" y="224079"/>
                </a:cubicBezTo>
                <a:cubicBezTo>
                  <a:pt x="505168" y="219658"/>
                  <a:pt x="501423" y="216491"/>
                  <a:pt x="496820" y="215831"/>
                </a:cubicBezTo>
                <a:lnTo>
                  <a:pt x="428217" y="205867"/>
                </a:lnTo>
                <a:lnTo>
                  <a:pt x="397529" y="143711"/>
                </a:lnTo>
                <a:cubicBezTo>
                  <a:pt x="397529" y="143711"/>
                  <a:pt x="397529" y="143711"/>
                  <a:pt x="397529" y="143711"/>
                </a:cubicBezTo>
                <a:cubicBezTo>
                  <a:pt x="395467" y="139538"/>
                  <a:pt x="391309" y="136948"/>
                  <a:pt x="386656" y="136948"/>
                </a:cubicBezTo>
                <a:cubicBezTo>
                  <a:pt x="382004" y="136948"/>
                  <a:pt x="377846" y="139538"/>
                  <a:pt x="375783" y="143711"/>
                </a:cubicBezTo>
                <a:lnTo>
                  <a:pt x="345095" y="205867"/>
                </a:lnTo>
                <a:lnTo>
                  <a:pt x="276476" y="215831"/>
                </a:lnTo>
                <a:cubicBezTo>
                  <a:pt x="271873" y="216507"/>
                  <a:pt x="268128" y="219658"/>
                  <a:pt x="266692" y="224079"/>
                </a:cubicBezTo>
                <a:cubicBezTo>
                  <a:pt x="265257" y="228500"/>
                  <a:pt x="266428" y="233267"/>
                  <a:pt x="269761" y="236500"/>
                </a:cubicBezTo>
                <a:lnTo>
                  <a:pt x="319423" y="284882"/>
                </a:lnTo>
                <a:close/>
                <a:moveTo>
                  <a:pt x="351777" y="221555"/>
                </a:moveTo>
                <a:cubicBezTo>
                  <a:pt x="354467" y="221159"/>
                  <a:pt x="356793" y="219476"/>
                  <a:pt x="357998" y="217035"/>
                </a:cubicBezTo>
                <a:lnTo>
                  <a:pt x="386673" y="158937"/>
                </a:lnTo>
                <a:lnTo>
                  <a:pt x="415348" y="217035"/>
                </a:lnTo>
                <a:cubicBezTo>
                  <a:pt x="416552" y="219476"/>
                  <a:pt x="418879" y="221159"/>
                  <a:pt x="421552" y="221555"/>
                </a:cubicBezTo>
                <a:lnTo>
                  <a:pt x="485683" y="230875"/>
                </a:lnTo>
                <a:lnTo>
                  <a:pt x="439271" y="276106"/>
                </a:lnTo>
                <a:cubicBezTo>
                  <a:pt x="437325" y="278003"/>
                  <a:pt x="436434" y="280725"/>
                  <a:pt x="436896" y="283414"/>
                </a:cubicBezTo>
                <a:lnTo>
                  <a:pt x="447851" y="347269"/>
                </a:lnTo>
                <a:lnTo>
                  <a:pt x="390484" y="317115"/>
                </a:lnTo>
                <a:cubicBezTo>
                  <a:pt x="388075" y="315845"/>
                  <a:pt x="385204" y="315845"/>
                  <a:pt x="382812" y="317115"/>
                </a:cubicBezTo>
                <a:lnTo>
                  <a:pt x="325445" y="347269"/>
                </a:lnTo>
                <a:lnTo>
                  <a:pt x="336400" y="283414"/>
                </a:lnTo>
                <a:cubicBezTo>
                  <a:pt x="336862" y="280742"/>
                  <a:pt x="335971" y="278003"/>
                  <a:pt x="334025" y="276106"/>
                </a:cubicBezTo>
                <a:lnTo>
                  <a:pt x="287613" y="230875"/>
                </a:lnTo>
                <a:lnTo>
                  <a:pt x="351777" y="22155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0" name="Google Shape;500;p31"/>
          <p:cNvSpPr/>
          <p:nvPr/>
        </p:nvSpPr>
        <p:spPr>
          <a:xfrm>
            <a:off x="5768498" y="3136149"/>
            <a:ext cx="262692" cy="359650"/>
          </a:xfrm>
          <a:custGeom>
            <a:rect b="b" l="l" r="r" t="t"/>
            <a:pathLst>
              <a:path extrusionOk="0" h="719301" w="525383">
                <a:moveTo>
                  <a:pt x="525239" y="154624"/>
                </a:moveTo>
                <a:cubicBezTo>
                  <a:pt x="525182" y="154336"/>
                  <a:pt x="525081" y="154063"/>
                  <a:pt x="524980" y="153775"/>
                </a:cubicBezTo>
                <a:cubicBezTo>
                  <a:pt x="524922" y="153617"/>
                  <a:pt x="524893" y="153444"/>
                  <a:pt x="524821" y="153272"/>
                </a:cubicBezTo>
                <a:cubicBezTo>
                  <a:pt x="524692" y="152969"/>
                  <a:pt x="524519" y="152682"/>
                  <a:pt x="524360" y="152394"/>
                </a:cubicBezTo>
                <a:cubicBezTo>
                  <a:pt x="524288" y="152279"/>
                  <a:pt x="524245" y="152149"/>
                  <a:pt x="524159" y="152034"/>
                </a:cubicBezTo>
                <a:cubicBezTo>
                  <a:pt x="523899" y="151645"/>
                  <a:pt x="523597" y="151286"/>
                  <a:pt x="523265" y="150940"/>
                </a:cubicBezTo>
                <a:lnTo>
                  <a:pt x="374241" y="2101"/>
                </a:lnTo>
                <a:cubicBezTo>
                  <a:pt x="373909" y="1770"/>
                  <a:pt x="373549" y="1468"/>
                  <a:pt x="373146" y="1209"/>
                </a:cubicBezTo>
                <a:cubicBezTo>
                  <a:pt x="373030" y="1137"/>
                  <a:pt x="372915" y="1094"/>
                  <a:pt x="372800" y="1022"/>
                </a:cubicBezTo>
                <a:cubicBezTo>
                  <a:pt x="372512" y="849"/>
                  <a:pt x="372223" y="676"/>
                  <a:pt x="371906" y="547"/>
                </a:cubicBezTo>
                <a:cubicBezTo>
                  <a:pt x="371748" y="489"/>
                  <a:pt x="371589" y="461"/>
                  <a:pt x="371431" y="403"/>
                </a:cubicBezTo>
                <a:cubicBezTo>
                  <a:pt x="371143" y="302"/>
                  <a:pt x="370855" y="202"/>
                  <a:pt x="370552" y="144"/>
                </a:cubicBezTo>
                <a:cubicBezTo>
                  <a:pt x="370091" y="43"/>
                  <a:pt x="369615" y="0"/>
                  <a:pt x="369126" y="0"/>
                </a:cubicBezTo>
                <a:lnTo>
                  <a:pt x="7204" y="0"/>
                </a:lnTo>
                <a:cubicBezTo>
                  <a:pt x="3227" y="-14"/>
                  <a:pt x="0" y="3209"/>
                  <a:pt x="0" y="7181"/>
                </a:cubicBezTo>
                <a:lnTo>
                  <a:pt x="0" y="712106"/>
                </a:lnTo>
                <a:cubicBezTo>
                  <a:pt x="0" y="716078"/>
                  <a:pt x="3227" y="719301"/>
                  <a:pt x="7204" y="719301"/>
                </a:cubicBezTo>
                <a:lnTo>
                  <a:pt x="518179" y="719301"/>
                </a:lnTo>
                <a:cubicBezTo>
                  <a:pt x="522156" y="719301"/>
                  <a:pt x="525383" y="716078"/>
                  <a:pt x="525383" y="712106"/>
                </a:cubicBezTo>
                <a:lnTo>
                  <a:pt x="525383" y="156035"/>
                </a:lnTo>
                <a:cubicBezTo>
                  <a:pt x="525383" y="155560"/>
                  <a:pt x="525340" y="155085"/>
                  <a:pt x="525239" y="154624"/>
                </a:cubicBezTo>
                <a:close/>
                <a:moveTo>
                  <a:pt x="376344" y="148839"/>
                </a:moveTo>
                <a:lnTo>
                  <a:pt x="376344" y="24550"/>
                </a:lnTo>
                <a:lnTo>
                  <a:pt x="500788" y="148839"/>
                </a:lnTo>
                <a:lnTo>
                  <a:pt x="376344" y="148839"/>
                </a:lnTo>
                <a:close/>
                <a:moveTo>
                  <a:pt x="14408" y="704911"/>
                </a:moveTo>
                <a:lnTo>
                  <a:pt x="14408" y="14376"/>
                </a:lnTo>
                <a:lnTo>
                  <a:pt x="361936" y="14376"/>
                </a:lnTo>
                <a:lnTo>
                  <a:pt x="361936" y="156035"/>
                </a:lnTo>
                <a:cubicBezTo>
                  <a:pt x="361936" y="160006"/>
                  <a:pt x="365163" y="163230"/>
                  <a:pt x="369140" y="163230"/>
                </a:cubicBezTo>
                <a:lnTo>
                  <a:pt x="510975" y="163230"/>
                </a:lnTo>
                <a:lnTo>
                  <a:pt x="510975" y="704897"/>
                </a:lnTo>
                <a:lnTo>
                  <a:pt x="14408" y="704897"/>
                </a:lnTo>
                <a:close/>
                <a:moveTo>
                  <a:pt x="90138" y="162136"/>
                </a:moveTo>
                <a:cubicBezTo>
                  <a:pt x="90138" y="158164"/>
                  <a:pt x="93366" y="154941"/>
                  <a:pt x="97342" y="154941"/>
                </a:cubicBezTo>
                <a:lnTo>
                  <a:pt x="240892" y="154941"/>
                </a:lnTo>
                <a:cubicBezTo>
                  <a:pt x="244869" y="154941"/>
                  <a:pt x="248096" y="158164"/>
                  <a:pt x="248096" y="162136"/>
                </a:cubicBezTo>
                <a:cubicBezTo>
                  <a:pt x="248096" y="166108"/>
                  <a:pt x="244869" y="169331"/>
                  <a:pt x="240892" y="169331"/>
                </a:cubicBezTo>
                <a:lnTo>
                  <a:pt x="97342" y="169331"/>
                </a:lnTo>
                <a:cubicBezTo>
                  <a:pt x="93366" y="169331"/>
                  <a:pt x="90138" y="166108"/>
                  <a:pt x="90138" y="162136"/>
                </a:cubicBezTo>
                <a:close/>
                <a:moveTo>
                  <a:pt x="248096" y="592263"/>
                </a:moveTo>
                <a:cubicBezTo>
                  <a:pt x="248096" y="596235"/>
                  <a:pt x="244869" y="599458"/>
                  <a:pt x="240892" y="599458"/>
                </a:cubicBezTo>
                <a:lnTo>
                  <a:pt x="97342" y="599458"/>
                </a:lnTo>
                <a:cubicBezTo>
                  <a:pt x="93366" y="599458"/>
                  <a:pt x="90138" y="596235"/>
                  <a:pt x="90138" y="592263"/>
                </a:cubicBezTo>
                <a:cubicBezTo>
                  <a:pt x="90138" y="588292"/>
                  <a:pt x="93366" y="585068"/>
                  <a:pt x="97342" y="585068"/>
                </a:cubicBezTo>
                <a:lnTo>
                  <a:pt x="240892" y="585068"/>
                </a:lnTo>
                <a:cubicBezTo>
                  <a:pt x="244883" y="585068"/>
                  <a:pt x="248096" y="588292"/>
                  <a:pt x="248096" y="592263"/>
                </a:cubicBezTo>
                <a:close/>
                <a:moveTo>
                  <a:pt x="435245" y="248161"/>
                </a:moveTo>
                <a:cubicBezTo>
                  <a:pt x="435245" y="252133"/>
                  <a:pt x="432018" y="255357"/>
                  <a:pt x="428041" y="255357"/>
                </a:cubicBezTo>
                <a:lnTo>
                  <a:pt x="97342" y="255357"/>
                </a:lnTo>
                <a:cubicBezTo>
                  <a:pt x="93366" y="255357"/>
                  <a:pt x="90138" y="252133"/>
                  <a:pt x="90138" y="248161"/>
                </a:cubicBezTo>
                <a:cubicBezTo>
                  <a:pt x="90138" y="244190"/>
                  <a:pt x="93366" y="240966"/>
                  <a:pt x="97342" y="240966"/>
                </a:cubicBezTo>
                <a:lnTo>
                  <a:pt x="428041" y="240966"/>
                </a:lnTo>
                <a:cubicBezTo>
                  <a:pt x="432018" y="240966"/>
                  <a:pt x="435245" y="244190"/>
                  <a:pt x="435245" y="248161"/>
                </a:cubicBezTo>
                <a:close/>
                <a:moveTo>
                  <a:pt x="435245" y="334187"/>
                </a:moveTo>
                <a:cubicBezTo>
                  <a:pt x="435245" y="338159"/>
                  <a:pt x="432018" y="341382"/>
                  <a:pt x="428041" y="341382"/>
                </a:cubicBezTo>
                <a:lnTo>
                  <a:pt x="97342" y="341382"/>
                </a:lnTo>
                <a:cubicBezTo>
                  <a:pt x="93366" y="341382"/>
                  <a:pt x="90138" y="338159"/>
                  <a:pt x="90138" y="334187"/>
                </a:cubicBezTo>
                <a:cubicBezTo>
                  <a:pt x="90138" y="330215"/>
                  <a:pt x="93366" y="326992"/>
                  <a:pt x="97342" y="326992"/>
                </a:cubicBezTo>
                <a:lnTo>
                  <a:pt x="428041" y="326992"/>
                </a:lnTo>
                <a:cubicBezTo>
                  <a:pt x="432018" y="326992"/>
                  <a:pt x="435245" y="330215"/>
                  <a:pt x="435245" y="334187"/>
                </a:cubicBezTo>
                <a:close/>
                <a:moveTo>
                  <a:pt x="435245" y="420212"/>
                </a:moveTo>
                <a:cubicBezTo>
                  <a:pt x="435245" y="424184"/>
                  <a:pt x="432018" y="427408"/>
                  <a:pt x="428041" y="427408"/>
                </a:cubicBezTo>
                <a:lnTo>
                  <a:pt x="97342" y="427408"/>
                </a:lnTo>
                <a:cubicBezTo>
                  <a:pt x="93366" y="427408"/>
                  <a:pt x="90138" y="424184"/>
                  <a:pt x="90138" y="420212"/>
                </a:cubicBezTo>
                <a:cubicBezTo>
                  <a:pt x="90138" y="416241"/>
                  <a:pt x="93366" y="413017"/>
                  <a:pt x="97342" y="413017"/>
                </a:cubicBezTo>
                <a:lnTo>
                  <a:pt x="428041" y="413017"/>
                </a:lnTo>
                <a:cubicBezTo>
                  <a:pt x="432018" y="413017"/>
                  <a:pt x="435245" y="416241"/>
                  <a:pt x="435245" y="420212"/>
                </a:cubicBezTo>
                <a:close/>
                <a:moveTo>
                  <a:pt x="435245" y="506238"/>
                </a:moveTo>
                <a:cubicBezTo>
                  <a:pt x="435245" y="510210"/>
                  <a:pt x="432018" y="513433"/>
                  <a:pt x="428041" y="513433"/>
                </a:cubicBezTo>
                <a:lnTo>
                  <a:pt x="97342" y="513433"/>
                </a:lnTo>
                <a:cubicBezTo>
                  <a:pt x="93366" y="513433"/>
                  <a:pt x="90138" y="510210"/>
                  <a:pt x="90138" y="506238"/>
                </a:cubicBezTo>
                <a:cubicBezTo>
                  <a:pt x="90138" y="502266"/>
                  <a:pt x="93366" y="499043"/>
                  <a:pt x="97342" y="499043"/>
                </a:cubicBezTo>
                <a:lnTo>
                  <a:pt x="428041" y="499043"/>
                </a:lnTo>
                <a:cubicBezTo>
                  <a:pt x="432018" y="499043"/>
                  <a:pt x="435245" y="502266"/>
                  <a:pt x="435245" y="50623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1" name="Google Shape;501;p31"/>
          <p:cNvSpPr/>
          <p:nvPr/>
        </p:nvSpPr>
        <p:spPr>
          <a:xfrm>
            <a:off x="6260638" y="3174537"/>
            <a:ext cx="470569" cy="282933"/>
          </a:xfrm>
          <a:custGeom>
            <a:rect b="b" l="l" r="r" t="t"/>
            <a:pathLst>
              <a:path extrusionOk="0" h="565865" w="941138">
                <a:moveTo>
                  <a:pt x="931716" y="73950"/>
                </a:moveTo>
                <a:lnTo>
                  <a:pt x="868886" y="73950"/>
                </a:lnTo>
                <a:lnTo>
                  <a:pt x="868886" y="9432"/>
                </a:lnTo>
                <a:cubicBezTo>
                  <a:pt x="868886" y="4226"/>
                  <a:pt x="864664" y="0"/>
                  <a:pt x="859463" y="0"/>
                </a:cubicBezTo>
                <a:lnTo>
                  <a:pt x="582643" y="0"/>
                </a:lnTo>
                <a:cubicBezTo>
                  <a:pt x="533664" y="0"/>
                  <a:pt x="489358" y="29787"/>
                  <a:pt x="470569" y="74666"/>
                </a:cubicBezTo>
                <a:cubicBezTo>
                  <a:pt x="451781" y="29768"/>
                  <a:pt x="407475" y="0"/>
                  <a:pt x="358496" y="0"/>
                </a:cubicBezTo>
                <a:lnTo>
                  <a:pt x="81676" y="0"/>
                </a:lnTo>
                <a:cubicBezTo>
                  <a:pt x="76475" y="0"/>
                  <a:pt x="72253" y="4226"/>
                  <a:pt x="72253" y="9432"/>
                </a:cubicBezTo>
                <a:lnTo>
                  <a:pt x="72253" y="73950"/>
                </a:lnTo>
                <a:lnTo>
                  <a:pt x="9423" y="73950"/>
                </a:lnTo>
                <a:cubicBezTo>
                  <a:pt x="4203" y="73950"/>
                  <a:pt x="0" y="78175"/>
                  <a:pt x="0" y="83382"/>
                </a:cubicBezTo>
                <a:lnTo>
                  <a:pt x="0" y="556433"/>
                </a:lnTo>
                <a:cubicBezTo>
                  <a:pt x="0" y="561659"/>
                  <a:pt x="4203" y="565866"/>
                  <a:pt x="9423" y="565866"/>
                </a:cubicBezTo>
                <a:lnTo>
                  <a:pt x="931716" y="565866"/>
                </a:lnTo>
                <a:cubicBezTo>
                  <a:pt x="936936" y="565866"/>
                  <a:pt x="941139" y="561659"/>
                  <a:pt x="941139" y="556433"/>
                </a:cubicBezTo>
                <a:lnTo>
                  <a:pt x="941139" y="83382"/>
                </a:lnTo>
                <a:cubicBezTo>
                  <a:pt x="941139" y="78175"/>
                  <a:pt x="936936" y="73950"/>
                  <a:pt x="931716" y="73950"/>
                </a:cubicBezTo>
                <a:close/>
                <a:moveTo>
                  <a:pt x="18845" y="547001"/>
                </a:moveTo>
                <a:lnTo>
                  <a:pt x="18845" y="92814"/>
                </a:lnTo>
                <a:lnTo>
                  <a:pt x="72253" y="92814"/>
                </a:lnTo>
                <a:lnTo>
                  <a:pt x="72253" y="462034"/>
                </a:lnTo>
                <a:cubicBezTo>
                  <a:pt x="72253" y="467241"/>
                  <a:pt x="76475" y="471467"/>
                  <a:pt x="81676" y="471467"/>
                </a:cubicBezTo>
                <a:lnTo>
                  <a:pt x="360795" y="471467"/>
                </a:lnTo>
                <a:cubicBezTo>
                  <a:pt x="407362" y="471467"/>
                  <a:pt x="447804" y="503272"/>
                  <a:pt x="459074" y="547001"/>
                </a:cubicBezTo>
                <a:lnTo>
                  <a:pt x="18845" y="547001"/>
                </a:lnTo>
                <a:close/>
                <a:moveTo>
                  <a:pt x="461147" y="506215"/>
                </a:moveTo>
                <a:cubicBezTo>
                  <a:pt x="439399" y="473768"/>
                  <a:pt x="402123" y="452602"/>
                  <a:pt x="360795" y="452602"/>
                </a:cubicBezTo>
                <a:lnTo>
                  <a:pt x="91099" y="452602"/>
                </a:lnTo>
                <a:lnTo>
                  <a:pt x="91099" y="18865"/>
                </a:lnTo>
                <a:lnTo>
                  <a:pt x="358496" y="18865"/>
                </a:lnTo>
                <a:cubicBezTo>
                  <a:pt x="401558" y="18865"/>
                  <a:pt x="440341" y="46086"/>
                  <a:pt x="455022" y="86608"/>
                </a:cubicBezTo>
                <a:cubicBezTo>
                  <a:pt x="459093" y="97832"/>
                  <a:pt x="461147" y="109623"/>
                  <a:pt x="461147" y="121621"/>
                </a:cubicBezTo>
                <a:lnTo>
                  <a:pt x="461147" y="506215"/>
                </a:lnTo>
                <a:close/>
                <a:moveTo>
                  <a:pt x="479992" y="121621"/>
                </a:moveTo>
                <a:cubicBezTo>
                  <a:pt x="479992" y="109623"/>
                  <a:pt x="482046" y="97832"/>
                  <a:pt x="486117" y="86608"/>
                </a:cubicBezTo>
                <a:cubicBezTo>
                  <a:pt x="500797" y="46086"/>
                  <a:pt x="539581" y="18865"/>
                  <a:pt x="582643" y="18865"/>
                </a:cubicBezTo>
                <a:lnTo>
                  <a:pt x="850040" y="18865"/>
                </a:lnTo>
                <a:lnTo>
                  <a:pt x="850040" y="452602"/>
                </a:lnTo>
                <a:lnTo>
                  <a:pt x="580344" y="452602"/>
                </a:lnTo>
                <a:cubicBezTo>
                  <a:pt x="539016" y="452602"/>
                  <a:pt x="501740" y="473768"/>
                  <a:pt x="479992" y="506215"/>
                </a:cubicBezTo>
                <a:lnTo>
                  <a:pt x="479992" y="121621"/>
                </a:lnTo>
                <a:close/>
                <a:moveTo>
                  <a:pt x="922293" y="547001"/>
                </a:moveTo>
                <a:lnTo>
                  <a:pt x="482065" y="547001"/>
                </a:lnTo>
                <a:cubicBezTo>
                  <a:pt x="493335" y="503272"/>
                  <a:pt x="533777" y="471467"/>
                  <a:pt x="580344" y="471467"/>
                </a:cubicBezTo>
                <a:lnTo>
                  <a:pt x="859463" y="471467"/>
                </a:lnTo>
                <a:cubicBezTo>
                  <a:pt x="864664" y="471467"/>
                  <a:pt x="868886" y="467241"/>
                  <a:pt x="868886" y="462034"/>
                </a:cubicBezTo>
                <a:lnTo>
                  <a:pt x="868886" y="92814"/>
                </a:lnTo>
                <a:lnTo>
                  <a:pt x="922293" y="92814"/>
                </a:lnTo>
                <a:lnTo>
                  <a:pt x="922293" y="547001"/>
                </a:lnTo>
                <a:close/>
                <a:moveTo>
                  <a:pt x="547628" y="115659"/>
                </a:moveTo>
                <a:cubicBezTo>
                  <a:pt x="547628" y="110453"/>
                  <a:pt x="551850" y="106227"/>
                  <a:pt x="557051" y="106227"/>
                </a:cubicBezTo>
                <a:lnTo>
                  <a:pt x="777448" y="106227"/>
                </a:lnTo>
                <a:cubicBezTo>
                  <a:pt x="782649" y="106227"/>
                  <a:pt x="786870" y="110453"/>
                  <a:pt x="786870" y="115659"/>
                </a:cubicBezTo>
                <a:cubicBezTo>
                  <a:pt x="786870" y="120866"/>
                  <a:pt x="782649" y="125092"/>
                  <a:pt x="777448" y="125092"/>
                </a:cubicBezTo>
                <a:lnTo>
                  <a:pt x="557051" y="125092"/>
                </a:lnTo>
                <a:cubicBezTo>
                  <a:pt x="551850" y="125092"/>
                  <a:pt x="547628" y="120866"/>
                  <a:pt x="547628" y="115659"/>
                </a:cubicBezTo>
                <a:close/>
                <a:moveTo>
                  <a:pt x="547628" y="196947"/>
                </a:moveTo>
                <a:cubicBezTo>
                  <a:pt x="547628" y="191741"/>
                  <a:pt x="551850" y="187515"/>
                  <a:pt x="557051" y="187515"/>
                </a:cubicBezTo>
                <a:lnTo>
                  <a:pt x="777448" y="187515"/>
                </a:lnTo>
                <a:cubicBezTo>
                  <a:pt x="782649" y="187515"/>
                  <a:pt x="786870" y="191741"/>
                  <a:pt x="786870" y="196947"/>
                </a:cubicBezTo>
                <a:cubicBezTo>
                  <a:pt x="786870" y="202154"/>
                  <a:pt x="782649" y="206380"/>
                  <a:pt x="777448" y="206380"/>
                </a:cubicBezTo>
                <a:lnTo>
                  <a:pt x="557051" y="206380"/>
                </a:lnTo>
                <a:cubicBezTo>
                  <a:pt x="551850" y="206380"/>
                  <a:pt x="547628" y="202154"/>
                  <a:pt x="547628" y="196947"/>
                </a:cubicBezTo>
                <a:close/>
                <a:moveTo>
                  <a:pt x="547628" y="278217"/>
                </a:moveTo>
                <a:cubicBezTo>
                  <a:pt x="547628" y="273010"/>
                  <a:pt x="551850" y="268784"/>
                  <a:pt x="557051" y="268784"/>
                </a:cubicBezTo>
                <a:lnTo>
                  <a:pt x="777448" y="268784"/>
                </a:lnTo>
                <a:cubicBezTo>
                  <a:pt x="782649" y="268784"/>
                  <a:pt x="786870" y="273010"/>
                  <a:pt x="786870" y="278217"/>
                </a:cubicBezTo>
                <a:cubicBezTo>
                  <a:pt x="786870" y="283423"/>
                  <a:pt x="782649" y="287649"/>
                  <a:pt x="777448" y="287649"/>
                </a:cubicBezTo>
                <a:lnTo>
                  <a:pt x="557051" y="287649"/>
                </a:lnTo>
                <a:cubicBezTo>
                  <a:pt x="551850" y="287649"/>
                  <a:pt x="547628" y="283423"/>
                  <a:pt x="547628" y="278217"/>
                </a:cubicBezTo>
                <a:close/>
                <a:moveTo>
                  <a:pt x="547628" y="359505"/>
                </a:moveTo>
                <a:cubicBezTo>
                  <a:pt x="547628" y="354298"/>
                  <a:pt x="551850" y="350072"/>
                  <a:pt x="557051" y="350072"/>
                </a:cubicBezTo>
                <a:lnTo>
                  <a:pt x="777448" y="350072"/>
                </a:lnTo>
                <a:cubicBezTo>
                  <a:pt x="782649" y="350072"/>
                  <a:pt x="786870" y="354298"/>
                  <a:pt x="786870" y="359505"/>
                </a:cubicBezTo>
                <a:cubicBezTo>
                  <a:pt x="786870" y="364711"/>
                  <a:pt x="782649" y="368937"/>
                  <a:pt x="777448" y="368937"/>
                </a:cubicBezTo>
                <a:lnTo>
                  <a:pt x="557051" y="368937"/>
                </a:lnTo>
                <a:cubicBezTo>
                  <a:pt x="551850" y="368937"/>
                  <a:pt x="547628" y="364711"/>
                  <a:pt x="547628" y="359505"/>
                </a:cubicBezTo>
                <a:close/>
                <a:moveTo>
                  <a:pt x="393511" y="115659"/>
                </a:moveTo>
                <a:cubicBezTo>
                  <a:pt x="393511" y="120866"/>
                  <a:pt x="389289" y="125092"/>
                  <a:pt x="384088" y="125092"/>
                </a:cubicBezTo>
                <a:lnTo>
                  <a:pt x="163691" y="125092"/>
                </a:lnTo>
                <a:cubicBezTo>
                  <a:pt x="158490" y="125092"/>
                  <a:pt x="154268" y="120866"/>
                  <a:pt x="154268" y="115659"/>
                </a:cubicBezTo>
                <a:cubicBezTo>
                  <a:pt x="154268" y="110453"/>
                  <a:pt x="158490" y="106227"/>
                  <a:pt x="163691" y="106227"/>
                </a:cubicBezTo>
                <a:lnTo>
                  <a:pt x="384088" y="106227"/>
                </a:lnTo>
                <a:cubicBezTo>
                  <a:pt x="389289" y="106227"/>
                  <a:pt x="393511" y="110453"/>
                  <a:pt x="393511" y="115659"/>
                </a:cubicBezTo>
                <a:close/>
                <a:moveTo>
                  <a:pt x="393511" y="196947"/>
                </a:moveTo>
                <a:cubicBezTo>
                  <a:pt x="393511" y="202154"/>
                  <a:pt x="389289" y="206380"/>
                  <a:pt x="384088" y="206380"/>
                </a:cubicBezTo>
                <a:lnTo>
                  <a:pt x="163691" y="206380"/>
                </a:lnTo>
                <a:cubicBezTo>
                  <a:pt x="158490" y="206380"/>
                  <a:pt x="154268" y="202154"/>
                  <a:pt x="154268" y="196947"/>
                </a:cubicBezTo>
                <a:cubicBezTo>
                  <a:pt x="154268" y="191741"/>
                  <a:pt x="158490" y="187515"/>
                  <a:pt x="163691" y="187515"/>
                </a:cubicBezTo>
                <a:lnTo>
                  <a:pt x="384088" y="187515"/>
                </a:lnTo>
                <a:cubicBezTo>
                  <a:pt x="389289" y="187515"/>
                  <a:pt x="393511" y="191741"/>
                  <a:pt x="393511" y="196947"/>
                </a:cubicBezTo>
                <a:close/>
                <a:moveTo>
                  <a:pt x="393511" y="278217"/>
                </a:moveTo>
                <a:cubicBezTo>
                  <a:pt x="393511" y="283423"/>
                  <a:pt x="389289" y="287649"/>
                  <a:pt x="384088" y="287649"/>
                </a:cubicBezTo>
                <a:lnTo>
                  <a:pt x="163691" y="287649"/>
                </a:lnTo>
                <a:cubicBezTo>
                  <a:pt x="158490" y="287649"/>
                  <a:pt x="154268" y="283423"/>
                  <a:pt x="154268" y="278217"/>
                </a:cubicBezTo>
                <a:cubicBezTo>
                  <a:pt x="154268" y="273010"/>
                  <a:pt x="158490" y="268784"/>
                  <a:pt x="163691" y="268784"/>
                </a:cubicBezTo>
                <a:lnTo>
                  <a:pt x="384088" y="268784"/>
                </a:lnTo>
                <a:cubicBezTo>
                  <a:pt x="389289" y="268784"/>
                  <a:pt x="393511" y="273010"/>
                  <a:pt x="393511" y="278217"/>
                </a:cubicBezTo>
                <a:close/>
                <a:moveTo>
                  <a:pt x="393511" y="359505"/>
                </a:moveTo>
                <a:cubicBezTo>
                  <a:pt x="393511" y="364711"/>
                  <a:pt x="389289" y="368937"/>
                  <a:pt x="384088" y="368937"/>
                </a:cubicBezTo>
                <a:lnTo>
                  <a:pt x="163691" y="368937"/>
                </a:lnTo>
                <a:cubicBezTo>
                  <a:pt x="158490" y="368937"/>
                  <a:pt x="154268" y="364711"/>
                  <a:pt x="154268" y="359505"/>
                </a:cubicBezTo>
                <a:cubicBezTo>
                  <a:pt x="154268" y="354298"/>
                  <a:pt x="158490" y="350072"/>
                  <a:pt x="163691" y="350072"/>
                </a:cubicBezTo>
                <a:lnTo>
                  <a:pt x="384088" y="350072"/>
                </a:lnTo>
                <a:cubicBezTo>
                  <a:pt x="389289" y="350072"/>
                  <a:pt x="393511" y="354298"/>
                  <a:pt x="393511" y="35950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2" name="Google Shape;502;p31"/>
          <p:cNvGrpSpPr/>
          <p:nvPr/>
        </p:nvGrpSpPr>
        <p:grpSpPr>
          <a:xfrm>
            <a:off x="6960019" y="3136143"/>
            <a:ext cx="455788" cy="359594"/>
            <a:chOff x="6960019" y="3136143"/>
            <a:chExt cx="455788" cy="359594"/>
          </a:xfrm>
        </p:grpSpPr>
        <p:sp>
          <p:nvSpPr>
            <p:cNvPr id="503" name="Google Shape;503;p31"/>
            <p:cNvSpPr/>
            <p:nvPr/>
          </p:nvSpPr>
          <p:spPr>
            <a:xfrm>
              <a:off x="6960019" y="3136143"/>
              <a:ext cx="455788" cy="359594"/>
            </a:xfrm>
            <a:custGeom>
              <a:rect b="b" l="l" r="r" t="t"/>
              <a:pathLst>
                <a:path extrusionOk="0" h="719188" w="911575">
                  <a:moveTo>
                    <a:pt x="817651" y="472909"/>
                  </a:moveTo>
                  <a:cubicBezTo>
                    <a:pt x="814325" y="469110"/>
                    <a:pt x="814691" y="463340"/>
                    <a:pt x="818492" y="460016"/>
                  </a:cubicBezTo>
                  <a:cubicBezTo>
                    <a:pt x="822274" y="456692"/>
                    <a:pt x="828049" y="457058"/>
                    <a:pt x="831374" y="460856"/>
                  </a:cubicBezTo>
                  <a:cubicBezTo>
                    <a:pt x="837350" y="467631"/>
                    <a:pt x="843672" y="473566"/>
                    <a:pt x="850196" y="478442"/>
                  </a:cubicBezTo>
                  <a:cubicBezTo>
                    <a:pt x="854216" y="481474"/>
                    <a:pt x="855038" y="487190"/>
                    <a:pt x="852005" y="491226"/>
                  </a:cubicBezTo>
                  <a:cubicBezTo>
                    <a:pt x="850214" y="493618"/>
                    <a:pt x="847473" y="494878"/>
                    <a:pt x="844695" y="494878"/>
                  </a:cubicBezTo>
                  <a:cubicBezTo>
                    <a:pt x="842777" y="494878"/>
                    <a:pt x="840858" y="494275"/>
                    <a:pt x="839213" y="493052"/>
                  </a:cubicBezTo>
                  <a:cubicBezTo>
                    <a:pt x="831703" y="487409"/>
                    <a:pt x="824449" y="480634"/>
                    <a:pt x="817651" y="472909"/>
                  </a:cubicBezTo>
                  <a:close/>
                  <a:moveTo>
                    <a:pt x="782420" y="416078"/>
                  </a:moveTo>
                  <a:cubicBezTo>
                    <a:pt x="787153" y="426013"/>
                    <a:pt x="791265" y="434029"/>
                    <a:pt x="795394" y="441261"/>
                  </a:cubicBezTo>
                  <a:cubicBezTo>
                    <a:pt x="797076" y="444220"/>
                    <a:pt x="800164" y="445881"/>
                    <a:pt x="803343" y="445881"/>
                  </a:cubicBezTo>
                  <a:cubicBezTo>
                    <a:pt x="804878" y="445881"/>
                    <a:pt x="806431" y="445498"/>
                    <a:pt x="807857" y="444676"/>
                  </a:cubicBezTo>
                  <a:cubicBezTo>
                    <a:pt x="812242" y="442174"/>
                    <a:pt x="813777" y="436604"/>
                    <a:pt x="811274" y="432222"/>
                  </a:cubicBezTo>
                  <a:cubicBezTo>
                    <a:pt x="807382" y="425392"/>
                    <a:pt x="803453" y="417758"/>
                    <a:pt x="798921" y="408244"/>
                  </a:cubicBezTo>
                  <a:cubicBezTo>
                    <a:pt x="796747" y="403678"/>
                    <a:pt x="791301" y="401743"/>
                    <a:pt x="786733" y="403916"/>
                  </a:cubicBezTo>
                  <a:cubicBezTo>
                    <a:pt x="782183" y="406071"/>
                    <a:pt x="780246" y="411531"/>
                    <a:pt x="782420" y="416078"/>
                  </a:cubicBezTo>
                  <a:close/>
                  <a:moveTo>
                    <a:pt x="766888" y="382604"/>
                  </a:moveTo>
                  <a:cubicBezTo>
                    <a:pt x="768441" y="385891"/>
                    <a:pt x="771731" y="387827"/>
                    <a:pt x="775148" y="387827"/>
                  </a:cubicBezTo>
                  <a:cubicBezTo>
                    <a:pt x="776463" y="387827"/>
                    <a:pt x="777797" y="387535"/>
                    <a:pt x="779058" y="386932"/>
                  </a:cubicBezTo>
                  <a:cubicBezTo>
                    <a:pt x="783608" y="384777"/>
                    <a:pt x="785563" y="379335"/>
                    <a:pt x="783407" y="374770"/>
                  </a:cubicBezTo>
                  <a:cubicBezTo>
                    <a:pt x="778656" y="364799"/>
                    <a:pt x="774563" y="356782"/>
                    <a:pt x="770488" y="349587"/>
                  </a:cubicBezTo>
                  <a:cubicBezTo>
                    <a:pt x="768003" y="345186"/>
                    <a:pt x="762448" y="343633"/>
                    <a:pt x="758044" y="346117"/>
                  </a:cubicBezTo>
                  <a:cubicBezTo>
                    <a:pt x="753659" y="348601"/>
                    <a:pt x="752105" y="354170"/>
                    <a:pt x="754572" y="358553"/>
                  </a:cubicBezTo>
                  <a:cubicBezTo>
                    <a:pt x="758428" y="365383"/>
                    <a:pt x="762338" y="373017"/>
                    <a:pt x="766888" y="382604"/>
                  </a:cubicBezTo>
                  <a:close/>
                  <a:moveTo>
                    <a:pt x="715906" y="312095"/>
                  </a:moveTo>
                  <a:cubicBezTo>
                    <a:pt x="722430" y="317062"/>
                    <a:pt x="728734" y="323016"/>
                    <a:pt x="734636" y="329809"/>
                  </a:cubicBezTo>
                  <a:cubicBezTo>
                    <a:pt x="736445" y="331873"/>
                    <a:pt x="738985" y="332932"/>
                    <a:pt x="741543" y="332932"/>
                  </a:cubicBezTo>
                  <a:cubicBezTo>
                    <a:pt x="743663" y="332932"/>
                    <a:pt x="745801" y="332201"/>
                    <a:pt x="747537" y="330686"/>
                  </a:cubicBezTo>
                  <a:cubicBezTo>
                    <a:pt x="751338" y="327380"/>
                    <a:pt x="751740" y="321610"/>
                    <a:pt x="748414" y="317811"/>
                  </a:cubicBezTo>
                  <a:cubicBezTo>
                    <a:pt x="741708" y="310105"/>
                    <a:pt x="734490" y="303293"/>
                    <a:pt x="726980" y="297577"/>
                  </a:cubicBezTo>
                  <a:cubicBezTo>
                    <a:pt x="722960" y="294509"/>
                    <a:pt x="717222" y="295294"/>
                    <a:pt x="714170" y="299312"/>
                  </a:cubicBezTo>
                  <a:cubicBezTo>
                    <a:pt x="711119" y="303311"/>
                    <a:pt x="711886" y="309045"/>
                    <a:pt x="715906" y="312095"/>
                  </a:cubicBezTo>
                  <a:close/>
                  <a:moveTo>
                    <a:pt x="662183" y="294819"/>
                  </a:moveTo>
                  <a:cubicBezTo>
                    <a:pt x="664686" y="294600"/>
                    <a:pt x="667318" y="294527"/>
                    <a:pt x="669748" y="294564"/>
                  </a:cubicBezTo>
                  <a:cubicBezTo>
                    <a:pt x="675267" y="294655"/>
                    <a:pt x="680858" y="295477"/>
                    <a:pt x="686358" y="296974"/>
                  </a:cubicBezTo>
                  <a:cubicBezTo>
                    <a:pt x="687162" y="297212"/>
                    <a:pt x="687985" y="297303"/>
                    <a:pt x="688789" y="297303"/>
                  </a:cubicBezTo>
                  <a:cubicBezTo>
                    <a:pt x="692791" y="297303"/>
                    <a:pt x="696482" y="294655"/>
                    <a:pt x="697596" y="290601"/>
                  </a:cubicBezTo>
                  <a:cubicBezTo>
                    <a:pt x="698930" y="285725"/>
                    <a:pt x="696062" y="280703"/>
                    <a:pt x="691201" y="279370"/>
                  </a:cubicBezTo>
                  <a:cubicBezTo>
                    <a:pt x="684239" y="277471"/>
                    <a:pt x="677130" y="276430"/>
                    <a:pt x="670059" y="276302"/>
                  </a:cubicBezTo>
                  <a:cubicBezTo>
                    <a:pt x="666879" y="276247"/>
                    <a:pt x="663700" y="276357"/>
                    <a:pt x="660538" y="276649"/>
                  </a:cubicBezTo>
                  <a:cubicBezTo>
                    <a:pt x="655513" y="277087"/>
                    <a:pt x="651804" y="281525"/>
                    <a:pt x="652261" y="286547"/>
                  </a:cubicBezTo>
                  <a:cubicBezTo>
                    <a:pt x="652718" y="291587"/>
                    <a:pt x="657140" y="295312"/>
                    <a:pt x="662183" y="294819"/>
                  </a:cubicBezTo>
                  <a:close/>
                  <a:moveTo>
                    <a:pt x="555212" y="364123"/>
                  </a:moveTo>
                  <a:cubicBezTo>
                    <a:pt x="557386" y="364123"/>
                    <a:pt x="559561" y="363356"/>
                    <a:pt x="561315" y="361786"/>
                  </a:cubicBezTo>
                  <a:cubicBezTo>
                    <a:pt x="566541" y="357111"/>
                    <a:pt x="571786" y="352235"/>
                    <a:pt x="576866" y="347505"/>
                  </a:cubicBezTo>
                  <a:lnTo>
                    <a:pt x="581799" y="342921"/>
                  </a:lnTo>
                  <a:cubicBezTo>
                    <a:pt x="585509" y="339488"/>
                    <a:pt x="585728" y="333717"/>
                    <a:pt x="582293" y="330010"/>
                  </a:cubicBezTo>
                  <a:cubicBezTo>
                    <a:pt x="578857" y="326321"/>
                    <a:pt x="573083" y="326102"/>
                    <a:pt x="569374" y="329535"/>
                  </a:cubicBezTo>
                  <a:lnTo>
                    <a:pt x="564422" y="334137"/>
                  </a:lnTo>
                  <a:cubicBezTo>
                    <a:pt x="559415" y="338794"/>
                    <a:pt x="554225" y="343615"/>
                    <a:pt x="549127" y="348181"/>
                  </a:cubicBezTo>
                  <a:cubicBezTo>
                    <a:pt x="545363" y="351559"/>
                    <a:pt x="545052" y="357330"/>
                    <a:pt x="548414" y="361092"/>
                  </a:cubicBezTo>
                  <a:cubicBezTo>
                    <a:pt x="550223" y="363100"/>
                    <a:pt x="552708" y="364123"/>
                    <a:pt x="555212" y="364123"/>
                  </a:cubicBezTo>
                  <a:close/>
                  <a:moveTo>
                    <a:pt x="493376" y="393999"/>
                  </a:moveTo>
                  <a:cubicBezTo>
                    <a:pt x="494746" y="397652"/>
                    <a:pt x="498218" y="399916"/>
                    <a:pt x="501927" y="399916"/>
                  </a:cubicBezTo>
                  <a:cubicBezTo>
                    <a:pt x="502987" y="399916"/>
                    <a:pt x="504084" y="399734"/>
                    <a:pt x="505125" y="399332"/>
                  </a:cubicBezTo>
                  <a:cubicBezTo>
                    <a:pt x="513768" y="396100"/>
                    <a:pt x="522375" y="391589"/>
                    <a:pt x="531420" y="385563"/>
                  </a:cubicBezTo>
                  <a:cubicBezTo>
                    <a:pt x="535623" y="382750"/>
                    <a:pt x="536756" y="377089"/>
                    <a:pt x="533960" y="372889"/>
                  </a:cubicBezTo>
                  <a:cubicBezTo>
                    <a:pt x="531164" y="368707"/>
                    <a:pt x="525481" y="367556"/>
                    <a:pt x="521297" y="370369"/>
                  </a:cubicBezTo>
                  <a:cubicBezTo>
                    <a:pt x="513421" y="375610"/>
                    <a:pt x="506039" y="379500"/>
                    <a:pt x="498711" y="382239"/>
                  </a:cubicBezTo>
                  <a:cubicBezTo>
                    <a:pt x="493997" y="384010"/>
                    <a:pt x="491603" y="389270"/>
                    <a:pt x="493376" y="393999"/>
                  </a:cubicBezTo>
                  <a:close/>
                  <a:moveTo>
                    <a:pt x="482320" y="276247"/>
                  </a:moveTo>
                  <a:cubicBezTo>
                    <a:pt x="481242" y="284136"/>
                    <a:pt x="478995" y="292336"/>
                    <a:pt x="475614" y="300627"/>
                  </a:cubicBezTo>
                  <a:cubicBezTo>
                    <a:pt x="473695" y="305283"/>
                    <a:pt x="475943" y="310616"/>
                    <a:pt x="480603" y="312533"/>
                  </a:cubicBezTo>
                  <a:cubicBezTo>
                    <a:pt x="481736" y="312990"/>
                    <a:pt x="482905" y="313209"/>
                    <a:pt x="484056" y="313209"/>
                  </a:cubicBezTo>
                  <a:cubicBezTo>
                    <a:pt x="487656" y="313209"/>
                    <a:pt x="491073" y="311054"/>
                    <a:pt x="492517" y="307530"/>
                  </a:cubicBezTo>
                  <a:cubicBezTo>
                    <a:pt x="496482" y="297814"/>
                    <a:pt x="499150" y="288117"/>
                    <a:pt x="500429" y="278694"/>
                  </a:cubicBezTo>
                  <a:cubicBezTo>
                    <a:pt x="501105" y="273690"/>
                    <a:pt x="497597" y="269088"/>
                    <a:pt x="492590" y="268413"/>
                  </a:cubicBezTo>
                  <a:cubicBezTo>
                    <a:pt x="487583" y="267737"/>
                    <a:pt x="482996" y="271243"/>
                    <a:pt x="482320" y="276247"/>
                  </a:cubicBezTo>
                  <a:close/>
                  <a:moveTo>
                    <a:pt x="479506" y="244088"/>
                  </a:moveTo>
                  <a:cubicBezTo>
                    <a:pt x="480822" y="247850"/>
                    <a:pt x="484367" y="250206"/>
                    <a:pt x="488131" y="250206"/>
                  </a:cubicBezTo>
                  <a:cubicBezTo>
                    <a:pt x="489136" y="250206"/>
                    <a:pt x="490159" y="250041"/>
                    <a:pt x="491146" y="249694"/>
                  </a:cubicBezTo>
                  <a:cubicBezTo>
                    <a:pt x="495916" y="248033"/>
                    <a:pt x="498419" y="242828"/>
                    <a:pt x="496756" y="238062"/>
                  </a:cubicBezTo>
                  <a:cubicBezTo>
                    <a:pt x="493284" y="228109"/>
                    <a:pt x="487875" y="218832"/>
                    <a:pt x="481114" y="211235"/>
                  </a:cubicBezTo>
                  <a:cubicBezTo>
                    <a:pt x="477770" y="207473"/>
                    <a:pt x="471978" y="207126"/>
                    <a:pt x="468213" y="210486"/>
                  </a:cubicBezTo>
                  <a:cubicBezTo>
                    <a:pt x="464449" y="213828"/>
                    <a:pt x="464102" y="219599"/>
                    <a:pt x="467464" y="223379"/>
                  </a:cubicBezTo>
                  <a:cubicBezTo>
                    <a:pt x="472635" y="229205"/>
                    <a:pt x="476802" y="236363"/>
                    <a:pt x="479506" y="244088"/>
                  </a:cubicBezTo>
                  <a:close/>
                  <a:moveTo>
                    <a:pt x="466624" y="386823"/>
                  </a:moveTo>
                  <a:cubicBezTo>
                    <a:pt x="458711" y="386092"/>
                    <a:pt x="450836" y="383864"/>
                    <a:pt x="443179" y="380248"/>
                  </a:cubicBezTo>
                  <a:cubicBezTo>
                    <a:pt x="438629" y="378075"/>
                    <a:pt x="433165" y="380029"/>
                    <a:pt x="431009" y="384576"/>
                  </a:cubicBezTo>
                  <a:cubicBezTo>
                    <a:pt x="428853" y="389142"/>
                    <a:pt x="430790" y="394584"/>
                    <a:pt x="435340" y="396739"/>
                  </a:cubicBezTo>
                  <a:cubicBezTo>
                    <a:pt x="444933" y="401286"/>
                    <a:pt x="454874" y="404062"/>
                    <a:pt x="464924" y="405011"/>
                  </a:cubicBezTo>
                  <a:cubicBezTo>
                    <a:pt x="465198" y="405030"/>
                    <a:pt x="465491" y="405048"/>
                    <a:pt x="465783" y="405048"/>
                  </a:cubicBezTo>
                  <a:cubicBezTo>
                    <a:pt x="470443" y="405048"/>
                    <a:pt x="474426" y="401505"/>
                    <a:pt x="474865" y="396775"/>
                  </a:cubicBezTo>
                  <a:cubicBezTo>
                    <a:pt x="475340" y="391753"/>
                    <a:pt x="471649" y="387297"/>
                    <a:pt x="466624" y="386823"/>
                  </a:cubicBezTo>
                  <a:close/>
                  <a:moveTo>
                    <a:pt x="442010" y="364014"/>
                  </a:moveTo>
                  <a:cubicBezTo>
                    <a:pt x="443782" y="365694"/>
                    <a:pt x="446048" y="366534"/>
                    <a:pt x="448332" y="366534"/>
                  </a:cubicBezTo>
                  <a:cubicBezTo>
                    <a:pt x="450726" y="366534"/>
                    <a:pt x="453138" y="365602"/>
                    <a:pt x="454929" y="363721"/>
                  </a:cubicBezTo>
                  <a:cubicBezTo>
                    <a:pt x="461635" y="356709"/>
                    <a:pt x="467848" y="349221"/>
                    <a:pt x="473421" y="341460"/>
                  </a:cubicBezTo>
                  <a:cubicBezTo>
                    <a:pt x="476363" y="337369"/>
                    <a:pt x="475413" y="331672"/>
                    <a:pt x="471320" y="328732"/>
                  </a:cubicBezTo>
                  <a:cubicBezTo>
                    <a:pt x="467227" y="325791"/>
                    <a:pt x="461507" y="326723"/>
                    <a:pt x="458565" y="330813"/>
                  </a:cubicBezTo>
                  <a:cubicBezTo>
                    <a:pt x="453503" y="337881"/>
                    <a:pt x="447821" y="344711"/>
                    <a:pt x="441717" y="351102"/>
                  </a:cubicBezTo>
                  <a:cubicBezTo>
                    <a:pt x="438227" y="354737"/>
                    <a:pt x="438355" y="360526"/>
                    <a:pt x="442010" y="364014"/>
                  </a:cubicBezTo>
                  <a:close/>
                  <a:moveTo>
                    <a:pt x="415733" y="211235"/>
                  </a:moveTo>
                  <a:cubicBezTo>
                    <a:pt x="416811" y="211235"/>
                    <a:pt x="417889" y="211034"/>
                    <a:pt x="418949" y="210632"/>
                  </a:cubicBezTo>
                  <a:cubicBezTo>
                    <a:pt x="424212" y="208660"/>
                    <a:pt x="429529" y="207674"/>
                    <a:pt x="434755" y="207674"/>
                  </a:cubicBezTo>
                  <a:lnTo>
                    <a:pt x="434773" y="207674"/>
                  </a:lnTo>
                  <a:cubicBezTo>
                    <a:pt x="437003" y="207674"/>
                    <a:pt x="439232" y="207856"/>
                    <a:pt x="441425" y="208222"/>
                  </a:cubicBezTo>
                  <a:cubicBezTo>
                    <a:pt x="446395" y="209080"/>
                    <a:pt x="451110" y="205720"/>
                    <a:pt x="451950" y="200753"/>
                  </a:cubicBezTo>
                  <a:cubicBezTo>
                    <a:pt x="452791" y="195767"/>
                    <a:pt x="449447" y="191056"/>
                    <a:pt x="444477" y="190215"/>
                  </a:cubicBezTo>
                  <a:cubicBezTo>
                    <a:pt x="441279" y="189686"/>
                    <a:pt x="437935" y="189394"/>
                    <a:pt x="434755" y="189412"/>
                  </a:cubicBezTo>
                  <a:cubicBezTo>
                    <a:pt x="427318" y="189412"/>
                    <a:pt x="419844" y="190800"/>
                    <a:pt x="412535" y="193539"/>
                  </a:cubicBezTo>
                  <a:cubicBezTo>
                    <a:pt x="407802" y="195311"/>
                    <a:pt x="405408" y="200588"/>
                    <a:pt x="407181" y="205300"/>
                  </a:cubicBezTo>
                  <a:cubicBezTo>
                    <a:pt x="408570" y="208970"/>
                    <a:pt x="412042" y="211235"/>
                    <a:pt x="415733" y="211235"/>
                  </a:cubicBezTo>
                  <a:close/>
                  <a:moveTo>
                    <a:pt x="415185" y="374277"/>
                  </a:moveTo>
                  <a:cubicBezTo>
                    <a:pt x="408113" y="379445"/>
                    <a:pt x="400584" y="384229"/>
                    <a:pt x="392837" y="388484"/>
                  </a:cubicBezTo>
                  <a:cubicBezTo>
                    <a:pt x="388396" y="390913"/>
                    <a:pt x="386788" y="396465"/>
                    <a:pt x="389218" y="400884"/>
                  </a:cubicBezTo>
                  <a:cubicBezTo>
                    <a:pt x="390881" y="403897"/>
                    <a:pt x="394006" y="405614"/>
                    <a:pt x="397240" y="405614"/>
                  </a:cubicBezTo>
                  <a:cubicBezTo>
                    <a:pt x="398720" y="405614"/>
                    <a:pt x="400237" y="405249"/>
                    <a:pt x="401626" y="404482"/>
                  </a:cubicBezTo>
                  <a:cubicBezTo>
                    <a:pt x="410068" y="399862"/>
                    <a:pt x="418255" y="394657"/>
                    <a:pt x="425966" y="389032"/>
                  </a:cubicBezTo>
                  <a:cubicBezTo>
                    <a:pt x="430041" y="386056"/>
                    <a:pt x="430936" y="380340"/>
                    <a:pt x="427958" y="376267"/>
                  </a:cubicBezTo>
                  <a:cubicBezTo>
                    <a:pt x="424979" y="372195"/>
                    <a:pt x="419260" y="371300"/>
                    <a:pt x="415185" y="374277"/>
                  </a:cubicBezTo>
                  <a:close/>
                  <a:moveTo>
                    <a:pt x="387629" y="337424"/>
                  </a:moveTo>
                  <a:cubicBezTo>
                    <a:pt x="383371" y="340127"/>
                    <a:pt x="382110" y="345770"/>
                    <a:pt x="384815" y="350025"/>
                  </a:cubicBezTo>
                  <a:cubicBezTo>
                    <a:pt x="390205" y="358517"/>
                    <a:pt x="396345" y="366333"/>
                    <a:pt x="403070" y="373217"/>
                  </a:cubicBezTo>
                  <a:cubicBezTo>
                    <a:pt x="404860" y="375044"/>
                    <a:pt x="407236" y="375975"/>
                    <a:pt x="409611" y="375975"/>
                  </a:cubicBezTo>
                  <a:cubicBezTo>
                    <a:pt x="411914" y="375975"/>
                    <a:pt x="414216" y="375117"/>
                    <a:pt x="415989" y="373382"/>
                  </a:cubicBezTo>
                  <a:cubicBezTo>
                    <a:pt x="419607" y="369857"/>
                    <a:pt x="419680" y="364087"/>
                    <a:pt x="416153" y="360471"/>
                  </a:cubicBezTo>
                  <a:cubicBezTo>
                    <a:pt x="410324" y="354481"/>
                    <a:pt x="404970" y="347669"/>
                    <a:pt x="400237" y="340237"/>
                  </a:cubicBezTo>
                  <a:cubicBezTo>
                    <a:pt x="397533" y="335982"/>
                    <a:pt x="391886" y="334722"/>
                    <a:pt x="387629" y="337424"/>
                  </a:cubicBezTo>
                  <a:close/>
                  <a:moveTo>
                    <a:pt x="371366" y="257054"/>
                  </a:moveTo>
                  <a:cubicBezTo>
                    <a:pt x="372224" y="257310"/>
                    <a:pt x="373083" y="257419"/>
                    <a:pt x="373924" y="257419"/>
                  </a:cubicBezTo>
                  <a:cubicBezTo>
                    <a:pt x="377889" y="257419"/>
                    <a:pt x="381525" y="254826"/>
                    <a:pt x="382695" y="250845"/>
                  </a:cubicBezTo>
                  <a:cubicBezTo>
                    <a:pt x="383280" y="248818"/>
                    <a:pt x="383974" y="246809"/>
                    <a:pt x="384723" y="244873"/>
                  </a:cubicBezTo>
                  <a:cubicBezTo>
                    <a:pt x="386843" y="239449"/>
                    <a:pt x="389840" y="234263"/>
                    <a:pt x="393622" y="229497"/>
                  </a:cubicBezTo>
                  <a:cubicBezTo>
                    <a:pt x="396747" y="225552"/>
                    <a:pt x="396089" y="219800"/>
                    <a:pt x="392142" y="216677"/>
                  </a:cubicBezTo>
                  <a:cubicBezTo>
                    <a:pt x="388177" y="213536"/>
                    <a:pt x="382439" y="214212"/>
                    <a:pt x="379296" y="218156"/>
                  </a:cubicBezTo>
                  <a:cubicBezTo>
                    <a:pt x="374381" y="224347"/>
                    <a:pt x="370470" y="231104"/>
                    <a:pt x="367693" y="238244"/>
                  </a:cubicBezTo>
                  <a:cubicBezTo>
                    <a:pt x="366742" y="240673"/>
                    <a:pt x="365884" y="243193"/>
                    <a:pt x="365153" y="245731"/>
                  </a:cubicBezTo>
                  <a:cubicBezTo>
                    <a:pt x="363727" y="250571"/>
                    <a:pt x="366523" y="255648"/>
                    <a:pt x="371366" y="257054"/>
                  </a:cubicBezTo>
                  <a:close/>
                  <a:moveTo>
                    <a:pt x="368204" y="314652"/>
                  </a:moveTo>
                  <a:cubicBezTo>
                    <a:pt x="369465" y="318505"/>
                    <a:pt x="373047" y="320952"/>
                    <a:pt x="376884" y="320952"/>
                  </a:cubicBezTo>
                  <a:cubicBezTo>
                    <a:pt x="377834" y="320952"/>
                    <a:pt x="378784" y="320806"/>
                    <a:pt x="379716" y="320496"/>
                  </a:cubicBezTo>
                  <a:cubicBezTo>
                    <a:pt x="384522" y="318943"/>
                    <a:pt x="387135" y="313775"/>
                    <a:pt x="385582" y="308991"/>
                  </a:cubicBezTo>
                  <a:cubicBezTo>
                    <a:pt x="382805" y="300481"/>
                    <a:pt x="380959" y="292025"/>
                    <a:pt x="380118" y="283881"/>
                  </a:cubicBezTo>
                  <a:cubicBezTo>
                    <a:pt x="379588" y="278877"/>
                    <a:pt x="375112" y="275224"/>
                    <a:pt x="370086" y="275754"/>
                  </a:cubicBezTo>
                  <a:cubicBezTo>
                    <a:pt x="365061" y="276265"/>
                    <a:pt x="361425" y="280758"/>
                    <a:pt x="361937" y="285780"/>
                  </a:cubicBezTo>
                  <a:cubicBezTo>
                    <a:pt x="362923" y="295203"/>
                    <a:pt x="365025" y="304918"/>
                    <a:pt x="368204" y="314652"/>
                  </a:cubicBezTo>
                  <a:close/>
                  <a:moveTo>
                    <a:pt x="336848" y="427893"/>
                  </a:moveTo>
                  <a:cubicBezTo>
                    <a:pt x="337469" y="427893"/>
                    <a:pt x="338090" y="427839"/>
                    <a:pt x="338711" y="427711"/>
                  </a:cubicBezTo>
                  <a:cubicBezTo>
                    <a:pt x="348067" y="425775"/>
                    <a:pt x="357405" y="423200"/>
                    <a:pt x="366505" y="420059"/>
                  </a:cubicBezTo>
                  <a:cubicBezTo>
                    <a:pt x="371274" y="418397"/>
                    <a:pt x="373814" y="413211"/>
                    <a:pt x="372170" y="408445"/>
                  </a:cubicBezTo>
                  <a:cubicBezTo>
                    <a:pt x="370507" y="403678"/>
                    <a:pt x="365317" y="401140"/>
                    <a:pt x="360548" y="402802"/>
                  </a:cubicBezTo>
                  <a:cubicBezTo>
                    <a:pt x="352179" y="405687"/>
                    <a:pt x="343590" y="408043"/>
                    <a:pt x="335002" y="409833"/>
                  </a:cubicBezTo>
                  <a:cubicBezTo>
                    <a:pt x="330068" y="410855"/>
                    <a:pt x="326889" y="415676"/>
                    <a:pt x="327912" y="420625"/>
                  </a:cubicBezTo>
                  <a:cubicBezTo>
                    <a:pt x="328807" y="424935"/>
                    <a:pt x="332608" y="427893"/>
                    <a:pt x="336848" y="427893"/>
                  </a:cubicBezTo>
                  <a:close/>
                  <a:moveTo>
                    <a:pt x="207126" y="416516"/>
                  </a:moveTo>
                  <a:cubicBezTo>
                    <a:pt x="215733" y="418982"/>
                    <a:pt x="224961" y="421575"/>
                    <a:pt x="234171" y="423858"/>
                  </a:cubicBezTo>
                  <a:cubicBezTo>
                    <a:pt x="234902" y="424040"/>
                    <a:pt x="235651" y="424132"/>
                    <a:pt x="236382" y="424132"/>
                  </a:cubicBezTo>
                  <a:cubicBezTo>
                    <a:pt x="240475" y="424132"/>
                    <a:pt x="244203" y="421356"/>
                    <a:pt x="245244" y="417192"/>
                  </a:cubicBezTo>
                  <a:cubicBezTo>
                    <a:pt x="246450" y="412298"/>
                    <a:pt x="243472" y="407349"/>
                    <a:pt x="238574" y="406144"/>
                  </a:cubicBezTo>
                  <a:cubicBezTo>
                    <a:pt x="229639" y="403916"/>
                    <a:pt x="220612" y="401377"/>
                    <a:pt x="212188" y="398948"/>
                  </a:cubicBezTo>
                  <a:cubicBezTo>
                    <a:pt x="207327" y="397561"/>
                    <a:pt x="202266" y="400373"/>
                    <a:pt x="200877" y="405212"/>
                  </a:cubicBezTo>
                  <a:cubicBezTo>
                    <a:pt x="199488" y="410052"/>
                    <a:pt x="202284" y="415110"/>
                    <a:pt x="207126" y="416516"/>
                  </a:cubicBezTo>
                  <a:close/>
                  <a:moveTo>
                    <a:pt x="145546" y="401067"/>
                  </a:moveTo>
                  <a:cubicBezTo>
                    <a:pt x="153495" y="402382"/>
                    <a:pt x="161791" y="404135"/>
                    <a:pt x="170927" y="406436"/>
                  </a:cubicBezTo>
                  <a:lnTo>
                    <a:pt x="171841" y="406673"/>
                  </a:lnTo>
                  <a:cubicBezTo>
                    <a:pt x="172608" y="406856"/>
                    <a:pt x="173358" y="406965"/>
                    <a:pt x="174107" y="406965"/>
                  </a:cubicBezTo>
                  <a:cubicBezTo>
                    <a:pt x="178163" y="406965"/>
                    <a:pt x="181855" y="404208"/>
                    <a:pt x="182914" y="400081"/>
                  </a:cubicBezTo>
                  <a:cubicBezTo>
                    <a:pt x="184157" y="395186"/>
                    <a:pt x="181160" y="390201"/>
                    <a:pt x="176281" y="388959"/>
                  </a:cubicBezTo>
                  <a:lnTo>
                    <a:pt x="175386" y="388722"/>
                  </a:lnTo>
                  <a:cubicBezTo>
                    <a:pt x="165756" y="386293"/>
                    <a:pt x="156985" y="384449"/>
                    <a:pt x="148524" y="383042"/>
                  </a:cubicBezTo>
                  <a:cubicBezTo>
                    <a:pt x="143536" y="382221"/>
                    <a:pt x="138858" y="385599"/>
                    <a:pt x="138017" y="390566"/>
                  </a:cubicBezTo>
                  <a:cubicBezTo>
                    <a:pt x="137195" y="395552"/>
                    <a:pt x="140575" y="400245"/>
                    <a:pt x="145546" y="401067"/>
                  </a:cubicBezTo>
                  <a:close/>
                  <a:moveTo>
                    <a:pt x="82851" y="401596"/>
                  </a:moveTo>
                  <a:cubicBezTo>
                    <a:pt x="83527" y="401596"/>
                    <a:pt x="84221" y="401523"/>
                    <a:pt x="84915" y="401359"/>
                  </a:cubicBezTo>
                  <a:cubicBezTo>
                    <a:pt x="92883" y="399533"/>
                    <a:pt x="101489" y="398492"/>
                    <a:pt x="110498" y="398291"/>
                  </a:cubicBezTo>
                  <a:cubicBezTo>
                    <a:pt x="115541" y="398181"/>
                    <a:pt x="119543" y="393999"/>
                    <a:pt x="119433" y="388959"/>
                  </a:cubicBezTo>
                  <a:cubicBezTo>
                    <a:pt x="119324" y="383919"/>
                    <a:pt x="115139" y="379883"/>
                    <a:pt x="110096" y="380029"/>
                  </a:cubicBezTo>
                  <a:cubicBezTo>
                    <a:pt x="99845" y="380267"/>
                    <a:pt x="89995" y="381454"/>
                    <a:pt x="80804" y="383554"/>
                  </a:cubicBezTo>
                  <a:cubicBezTo>
                    <a:pt x="75888" y="384686"/>
                    <a:pt x="72819" y="389598"/>
                    <a:pt x="73952" y="394511"/>
                  </a:cubicBezTo>
                  <a:cubicBezTo>
                    <a:pt x="74938" y="398729"/>
                    <a:pt x="78684" y="401596"/>
                    <a:pt x="82851" y="401596"/>
                  </a:cubicBezTo>
                  <a:close/>
                  <a:moveTo>
                    <a:pt x="23134" y="432696"/>
                  </a:moveTo>
                  <a:cubicBezTo>
                    <a:pt x="24815" y="434029"/>
                    <a:pt x="26825" y="434687"/>
                    <a:pt x="28835" y="434687"/>
                  </a:cubicBezTo>
                  <a:cubicBezTo>
                    <a:pt x="31521" y="434687"/>
                    <a:pt x="34171" y="433518"/>
                    <a:pt x="35980" y="431254"/>
                  </a:cubicBezTo>
                  <a:cubicBezTo>
                    <a:pt x="41078" y="424880"/>
                    <a:pt x="47218" y="419219"/>
                    <a:pt x="54271" y="414435"/>
                  </a:cubicBezTo>
                  <a:cubicBezTo>
                    <a:pt x="58438" y="411604"/>
                    <a:pt x="59516" y="405924"/>
                    <a:pt x="56683" y="401761"/>
                  </a:cubicBezTo>
                  <a:cubicBezTo>
                    <a:pt x="53851" y="397597"/>
                    <a:pt x="48168" y="396501"/>
                    <a:pt x="44002" y="399332"/>
                  </a:cubicBezTo>
                  <a:cubicBezTo>
                    <a:pt x="35432" y="405157"/>
                    <a:pt x="27940" y="412060"/>
                    <a:pt x="21690" y="419858"/>
                  </a:cubicBezTo>
                  <a:cubicBezTo>
                    <a:pt x="18547" y="423803"/>
                    <a:pt x="19187" y="429537"/>
                    <a:pt x="23134" y="432696"/>
                  </a:cubicBezTo>
                  <a:close/>
                  <a:moveTo>
                    <a:pt x="911575" y="9076"/>
                  </a:moveTo>
                  <a:cubicBezTo>
                    <a:pt x="911575" y="9094"/>
                    <a:pt x="911575" y="9113"/>
                    <a:pt x="911575" y="9131"/>
                  </a:cubicBezTo>
                  <a:lnTo>
                    <a:pt x="911575" y="577002"/>
                  </a:lnTo>
                  <a:cubicBezTo>
                    <a:pt x="911575" y="577056"/>
                    <a:pt x="911575" y="577093"/>
                    <a:pt x="911575" y="577148"/>
                  </a:cubicBezTo>
                  <a:lnTo>
                    <a:pt x="911575" y="577239"/>
                  </a:lnTo>
                  <a:cubicBezTo>
                    <a:pt x="911575" y="577348"/>
                    <a:pt x="911539" y="577440"/>
                    <a:pt x="911539" y="577549"/>
                  </a:cubicBezTo>
                  <a:cubicBezTo>
                    <a:pt x="911520" y="578042"/>
                    <a:pt x="911484" y="578517"/>
                    <a:pt x="911392" y="578992"/>
                  </a:cubicBezTo>
                  <a:cubicBezTo>
                    <a:pt x="911356" y="579175"/>
                    <a:pt x="911283" y="579357"/>
                    <a:pt x="911246" y="579558"/>
                  </a:cubicBezTo>
                  <a:cubicBezTo>
                    <a:pt x="911137" y="579942"/>
                    <a:pt x="911045" y="580325"/>
                    <a:pt x="910899" y="580690"/>
                  </a:cubicBezTo>
                  <a:cubicBezTo>
                    <a:pt x="910808" y="580873"/>
                    <a:pt x="910698" y="581056"/>
                    <a:pt x="910607" y="581238"/>
                  </a:cubicBezTo>
                  <a:cubicBezTo>
                    <a:pt x="910442" y="581585"/>
                    <a:pt x="910278" y="581932"/>
                    <a:pt x="910059" y="582243"/>
                  </a:cubicBezTo>
                  <a:cubicBezTo>
                    <a:pt x="909967" y="582407"/>
                    <a:pt x="909839" y="582553"/>
                    <a:pt x="909730" y="582699"/>
                  </a:cubicBezTo>
                  <a:cubicBezTo>
                    <a:pt x="909492" y="583010"/>
                    <a:pt x="909236" y="583338"/>
                    <a:pt x="908962" y="583631"/>
                  </a:cubicBezTo>
                  <a:cubicBezTo>
                    <a:pt x="908834" y="583758"/>
                    <a:pt x="908688" y="583868"/>
                    <a:pt x="908560" y="583978"/>
                  </a:cubicBezTo>
                  <a:cubicBezTo>
                    <a:pt x="908250" y="584251"/>
                    <a:pt x="907957" y="584525"/>
                    <a:pt x="907610" y="584763"/>
                  </a:cubicBezTo>
                  <a:cubicBezTo>
                    <a:pt x="907427" y="584891"/>
                    <a:pt x="907226" y="584964"/>
                    <a:pt x="907043" y="585073"/>
                  </a:cubicBezTo>
                  <a:cubicBezTo>
                    <a:pt x="906751" y="585256"/>
                    <a:pt x="906477" y="585438"/>
                    <a:pt x="906166" y="585585"/>
                  </a:cubicBezTo>
                  <a:lnTo>
                    <a:pt x="608405" y="718385"/>
                  </a:lnTo>
                  <a:cubicBezTo>
                    <a:pt x="608387" y="718403"/>
                    <a:pt x="608350" y="718403"/>
                    <a:pt x="608332" y="718421"/>
                  </a:cubicBezTo>
                  <a:cubicBezTo>
                    <a:pt x="608222" y="718458"/>
                    <a:pt x="608131" y="718494"/>
                    <a:pt x="608021" y="718531"/>
                  </a:cubicBezTo>
                  <a:cubicBezTo>
                    <a:pt x="607784" y="718622"/>
                    <a:pt x="607565" y="718714"/>
                    <a:pt x="607327" y="718787"/>
                  </a:cubicBezTo>
                  <a:cubicBezTo>
                    <a:pt x="607236" y="718805"/>
                    <a:pt x="607144" y="718823"/>
                    <a:pt x="607053" y="718860"/>
                  </a:cubicBezTo>
                  <a:cubicBezTo>
                    <a:pt x="606907" y="718896"/>
                    <a:pt x="606742" y="718951"/>
                    <a:pt x="606596" y="718987"/>
                  </a:cubicBezTo>
                  <a:cubicBezTo>
                    <a:pt x="606523" y="718987"/>
                    <a:pt x="606450" y="719006"/>
                    <a:pt x="606395" y="719024"/>
                  </a:cubicBezTo>
                  <a:cubicBezTo>
                    <a:pt x="606304" y="719024"/>
                    <a:pt x="606231" y="719042"/>
                    <a:pt x="606139" y="719060"/>
                  </a:cubicBezTo>
                  <a:cubicBezTo>
                    <a:pt x="606048" y="719079"/>
                    <a:pt x="605956" y="719079"/>
                    <a:pt x="605847" y="719097"/>
                  </a:cubicBezTo>
                  <a:cubicBezTo>
                    <a:pt x="605481" y="719152"/>
                    <a:pt x="605116" y="719170"/>
                    <a:pt x="604750" y="719188"/>
                  </a:cubicBezTo>
                  <a:cubicBezTo>
                    <a:pt x="604714" y="719188"/>
                    <a:pt x="604696" y="719188"/>
                    <a:pt x="604677" y="719188"/>
                  </a:cubicBezTo>
                  <a:cubicBezTo>
                    <a:pt x="604659" y="719188"/>
                    <a:pt x="604641" y="719188"/>
                    <a:pt x="604604" y="719188"/>
                  </a:cubicBezTo>
                  <a:cubicBezTo>
                    <a:pt x="604239" y="719170"/>
                    <a:pt x="603873" y="719152"/>
                    <a:pt x="603508" y="719097"/>
                  </a:cubicBezTo>
                  <a:cubicBezTo>
                    <a:pt x="603398" y="719079"/>
                    <a:pt x="603307" y="719079"/>
                    <a:pt x="603215" y="719060"/>
                  </a:cubicBezTo>
                  <a:cubicBezTo>
                    <a:pt x="603124" y="719042"/>
                    <a:pt x="603051" y="719024"/>
                    <a:pt x="602960" y="719024"/>
                  </a:cubicBezTo>
                  <a:cubicBezTo>
                    <a:pt x="602905" y="719006"/>
                    <a:pt x="602832" y="718987"/>
                    <a:pt x="602759" y="718987"/>
                  </a:cubicBezTo>
                  <a:cubicBezTo>
                    <a:pt x="602613" y="718951"/>
                    <a:pt x="602448" y="718896"/>
                    <a:pt x="602302" y="718860"/>
                  </a:cubicBezTo>
                  <a:cubicBezTo>
                    <a:pt x="602210" y="718823"/>
                    <a:pt x="602119" y="718805"/>
                    <a:pt x="602028" y="718787"/>
                  </a:cubicBezTo>
                  <a:cubicBezTo>
                    <a:pt x="601790" y="718714"/>
                    <a:pt x="601571" y="718622"/>
                    <a:pt x="601333" y="718531"/>
                  </a:cubicBezTo>
                  <a:cubicBezTo>
                    <a:pt x="601224" y="718494"/>
                    <a:pt x="601132" y="718458"/>
                    <a:pt x="601023" y="718421"/>
                  </a:cubicBezTo>
                  <a:cubicBezTo>
                    <a:pt x="601004" y="718403"/>
                    <a:pt x="600968" y="718403"/>
                    <a:pt x="600950" y="718385"/>
                  </a:cubicBezTo>
                  <a:lnTo>
                    <a:pt x="306916" y="587246"/>
                  </a:lnTo>
                  <a:lnTo>
                    <a:pt x="12864" y="718385"/>
                  </a:lnTo>
                  <a:cubicBezTo>
                    <a:pt x="12828" y="718403"/>
                    <a:pt x="12809" y="718421"/>
                    <a:pt x="12773" y="718421"/>
                  </a:cubicBezTo>
                  <a:cubicBezTo>
                    <a:pt x="12682" y="718458"/>
                    <a:pt x="12608" y="718494"/>
                    <a:pt x="12517" y="718531"/>
                  </a:cubicBezTo>
                  <a:cubicBezTo>
                    <a:pt x="12024" y="718714"/>
                    <a:pt x="11530" y="718878"/>
                    <a:pt x="11019" y="718987"/>
                  </a:cubicBezTo>
                  <a:cubicBezTo>
                    <a:pt x="10964" y="719006"/>
                    <a:pt x="10909" y="719006"/>
                    <a:pt x="10873" y="719006"/>
                  </a:cubicBezTo>
                  <a:cubicBezTo>
                    <a:pt x="10306" y="719115"/>
                    <a:pt x="9758" y="719188"/>
                    <a:pt x="9191" y="719188"/>
                  </a:cubicBezTo>
                  <a:cubicBezTo>
                    <a:pt x="9173" y="719188"/>
                    <a:pt x="9155" y="719188"/>
                    <a:pt x="9137" y="719188"/>
                  </a:cubicBezTo>
                  <a:cubicBezTo>
                    <a:pt x="9082" y="719188"/>
                    <a:pt x="9027" y="719170"/>
                    <a:pt x="8990" y="719170"/>
                  </a:cubicBezTo>
                  <a:cubicBezTo>
                    <a:pt x="8497" y="719170"/>
                    <a:pt x="8040" y="719115"/>
                    <a:pt x="7565" y="719024"/>
                  </a:cubicBezTo>
                  <a:cubicBezTo>
                    <a:pt x="7364" y="718987"/>
                    <a:pt x="7163" y="718951"/>
                    <a:pt x="6962" y="718896"/>
                  </a:cubicBezTo>
                  <a:cubicBezTo>
                    <a:pt x="6633" y="718823"/>
                    <a:pt x="6323" y="718714"/>
                    <a:pt x="5994" y="718604"/>
                  </a:cubicBezTo>
                  <a:cubicBezTo>
                    <a:pt x="5811" y="718531"/>
                    <a:pt x="5610" y="718476"/>
                    <a:pt x="5427" y="718385"/>
                  </a:cubicBezTo>
                  <a:cubicBezTo>
                    <a:pt x="4989" y="718202"/>
                    <a:pt x="4568" y="717965"/>
                    <a:pt x="4166" y="717709"/>
                  </a:cubicBezTo>
                  <a:cubicBezTo>
                    <a:pt x="4002" y="717600"/>
                    <a:pt x="3856" y="717472"/>
                    <a:pt x="3691" y="717362"/>
                  </a:cubicBezTo>
                  <a:cubicBezTo>
                    <a:pt x="3435" y="717161"/>
                    <a:pt x="3180" y="716942"/>
                    <a:pt x="2924" y="716723"/>
                  </a:cubicBezTo>
                  <a:cubicBezTo>
                    <a:pt x="2778" y="716577"/>
                    <a:pt x="2631" y="716431"/>
                    <a:pt x="2485" y="716285"/>
                  </a:cubicBezTo>
                  <a:cubicBezTo>
                    <a:pt x="2248" y="716029"/>
                    <a:pt x="2047" y="715773"/>
                    <a:pt x="1846" y="715518"/>
                  </a:cubicBezTo>
                  <a:cubicBezTo>
                    <a:pt x="1736" y="715353"/>
                    <a:pt x="1608" y="715207"/>
                    <a:pt x="1498" y="715025"/>
                  </a:cubicBezTo>
                  <a:cubicBezTo>
                    <a:pt x="1224" y="714641"/>
                    <a:pt x="1005" y="714221"/>
                    <a:pt x="804" y="713783"/>
                  </a:cubicBezTo>
                  <a:cubicBezTo>
                    <a:pt x="804" y="713765"/>
                    <a:pt x="786" y="713765"/>
                    <a:pt x="786" y="713746"/>
                  </a:cubicBezTo>
                  <a:cubicBezTo>
                    <a:pt x="566" y="713253"/>
                    <a:pt x="402" y="712724"/>
                    <a:pt x="274" y="712194"/>
                  </a:cubicBezTo>
                  <a:cubicBezTo>
                    <a:pt x="256" y="712121"/>
                    <a:pt x="238" y="712066"/>
                    <a:pt x="219" y="711993"/>
                  </a:cubicBezTo>
                  <a:cubicBezTo>
                    <a:pt x="128" y="711628"/>
                    <a:pt x="110" y="711244"/>
                    <a:pt x="73" y="710843"/>
                  </a:cubicBezTo>
                  <a:cubicBezTo>
                    <a:pt x="55" y="710624"/>
                    <a:pt x="18" y="710404"/>
                    <a:pt x="18" y="710167"/>
                  </a:cubicBezTo>
                  <a:cubicBezTo>
                    <a:pt x="18" y="710130"/>
                    <a:pt x="0" y="710094"/>
                    <a:pt x="0" y="710057"/>
                  </a:cubicBezTo>
                  <a:lnTo>
                    <a:pt x="0" y="141931"/>
                  </a:lnTo>
                  <a:cubicBezTo>
                    <a:pt x="0" y="141621"/>
                    <a:pt x="55" y="141328"/>
                    <a:pt x="91" y="141036"/>
                  </a:cubicBezTo>
                  <a:cubicBezTo>
                    <a:pt x="110" y="140781"/>
                    <a:pt x="128" y="140525"/>
                    <a:pt x="164" y="140269"/>
                  </a:cubicBezTo>
                  <a:cubicBezTo>
                    <a:pt x="238" y="139886"/>
                    <a:pt x="347" y="139539"/>
                    <a:pt x="475" y="139192"/>
                  </a:cubicBezTo>
                  <a:cubicBezTo>
                    <a:pt x="530" y="138973"/>
                    <a:pt x="585" y="138772"/>
                    <a:pt x="658" y="138571"/>
                  </a:cubicBezTo>
                  <a:cubicBezTo>
                    <a:pt x="786" y="138224"/>
                    <a:pt x="968" y="137914"/>
                    <a:pt x="1151" y="137585"/>
                  </a:cubicBezTo>
                  <a:cubicBezTo>
                    <a:pt x="1261" y="137384"/>
                    <a:pt x="1352" y="137183"/>
                    <a:pt x="1462" y="137000"/>
                  </a:cubicBezTo>
                  <a:cubicBezTo>
                    <a:pt x="1663" y="136708"/>
                    <a:pt x="1882" y="136453"/>
                    <a:pt x="2101" y="136179"/>
                  </a:cubicBezTo>
                  <a:cubicBezTo>
                    <a:pt x="2248" y="135978"/>
                    <a:pt x="2394" y="135777"/>
                    <a:pt x="2577" y="135613"/>
                  </a:cubicBezTo>
                  <a:cubicBezTo>
                    <a:pt x="2814" y="135357"/>
                    <a:pt x="3088" y="135138"/>
                    <a:pt x="3344" y="134919"/>
                  </a:cubicBezTo>
                  <a:cubicBezTo>
                    <a:pt x="3545" y="134772"/>
                    <a:pt x="3709" y="134590"/>
                    <a:pt x="3910" y="134462"/>
                  </a:cubicBezTo>
                  <a:cubicBezTo>
                    <a:pt x="4258" y="134206"/>
                    <a:pt x="4623" y="134024"/>
                    <a:pt x="5007" y="133823"/>
                  </a:cubicBezTo>
                  <a:cubicBezTo>
                    <a:pt x="5153" y="133750"/>
                    <a:pt x="5263" y="133659"/>
                    <a:pt x="5427" y="133585"/>
                  </a:cubicBezTo>
                  <a:lnTo>
                    <a:pt x="5555" y="133531"/>
                  </a:lnTo>
                  <a:cubicBezTo>
                    <a:pt x="5573" y="133531"/>
                    <a:pt x="5592" y="133512"/>
                    <a:pt x="5610" y="133512"/>
                  </a:cubicBezTo>
                  <a:lnTo>
                    <a:pt x="303188" y="785"/>
                  </a:lnTo>
                  <a:cubicBezTo>
                    <a:pt x="303225" y="767"/>
                    <a:pt x="303280" y="767"/>
                    <a:pt x="303316" y="749"/>
                  </a:cubicBezTo>
                  <a:cubicBezTo>
                    <a:pt x="303353" y="730"/>
                    <a:pt x="303408" y="712"/>
                    <a:pt x="303463" y="694"/>
                  </a:cubicBezTo>
                  <a:cubicBezTo>
                    <a:pt x="303755" y="566"/>
                    <a:pt x="304047" y="493"/>
                    <a:pt x="304358" y="402"/>
                  </a:cubicBezTo>
                  <a:cubicBezTo>
                    <a:pt x="304595" y="329"/>
                    <a:pt x="304833" y="237"/>
                    <a:pt x="305071" y="183"/>
                  </a:cubicBezTo>
                  <a:cubicBezTo>
                    <a:pt x="305089" y="183"/>
                    <a:pt x="305125" y="183"/>
                    <a:pt x="305144" y="183"/>
                  </a:cubicBezTo>
                  <a:cubicBezTo>
                    <a:pt x="305454" y="128"/>
                    <a:pt x="305747" y="110"/>
                    <a:pt x="306057" y="73"/>
                  </a:cubicBezTo>
                  <a:cubicBezTo>
                    <a:pt x="306331" y="55"/>
                    <a:pt x="306605" y="0"/>
                    <a:pt x="306880" y="0"/>
                  </a:cubicBezTo>
                  <a:cubicBezTo>
                    <a:pt x="306898" y="0"/>
                    <a:pt x="306898" y="0"/>
                    <a:pt x="306916" y="0"/>
                  </a:cubicBezTo>
                  <a:lnTo>
                    <a:pt x="306934" y="0"/>
                  </a:lnTo>
                  <a:cubicBezTo>
                    <a:pt x="307227" y="0"/>
                    <a:pt x="307501" y="55"/>
                    <a:pt x="307775" y="73"/>
                  </a:cubicBezTo>
                  <a:cubicBezTo>
                    <a:pt x="308086" y="110"/>
                    <a:pt x="308378" y="128"/>
                    <a:pt x="308652" y="183"/>
                  </a:cubicBezTo>
                  <a:cubicBezTo>
                    <a:pt x="308707" y="183"/>
                    <a:pt x="308743" y="183"/>
                    <a:pt x="308780" y="201"/>
                  </a:cubicBezTo>
                  <a:cubicBezTo>
                    <a:pt x="309018" y="237"/>
                    <a:pt x="309237" y="329"/>
                    <a:pt x="309474" y="402"/>
                  </a:cubicBezTo>
                  <a:cubicBezTo>
                    <a:pt x="309767" y="493"/>
                    <a:pt x="310059" y="566"/>
                    <a:pt x="310333" y="676"/>
                  </a:cubicBezTo>
                  <a:cubicBezTo>
                    <a:pt x="310406" y="712"/>
                    <a:pt x="310461" y="730"/>
                    <a:pt x="310534" y="749"/>
                  </a:cubicBezTo>
                  <a:cubicBezTo>
                    <a:pt x="310571" y="767"/>
                    <a:pt x="310607" y="767"/>
                    <a:pt x="310626" y="785"/>
                  </a:cubicBezTo>
                  <a:lnTo>
                    <a:pt x="604677" y="131924"/>
                  </a:lnTo>
                  <a:lnTo>
                    <a:pt x="898729" y="785"/>
                  </a:lnTo>
                  <a:cubicBezTo>
                    <a:pt x="898747" y="767"/>
                    <a:pt x="898784" y="767"/>
                    <a:pt x="898821" y="749"/>
                  </a:cubicBezTo>
                  <a:cubicBezTo>
                    <a:pt x="899040" y="657"/>
                    <a:pt x="899296" y="603"/>
                    <a:pt x="899515" y="511"/>
                  </a:cubicBezTo>
                  <a:cubicBezTo>
                    <a:pt x="899880" y="402"/>
                    <a:pt x="900228" y="274"/>
                    <a:pt x="900575" y="201"/>
                  </a:cubicBezTo>
                  <a:cubicBezTo>
                    <a:pt x="900648" y="183"/>
                    <a:pt x="900721" y="183"/>
                    <a:pt x="900794" y="164"/>
                  </a:cubicBezTo>
                  <a:cubicBezTo>
                    <a:pt x="901342" y="73"/>
                    <a:pt x="901872" y="0"/>
                    <a:pt x="902420" y="0"/>
                  </a:cubicBezTo>
                  <a:lnTo>
                    <a:pt x="902439" y="0"/>
                  </a:lnTo>
                  <a:cubicBezTo>
                    <a:pt x="902512" y="0"/>
                    <a:pt x="902567" y="18"/>
                    <a:pt x="902640" y="18"/>
                  </a:cubicBezTo>
                  <a:cubicBezTo>
                    <a:pt x="903170" y="37"/>
                    <a:pt x="903699" y="73"/>
                    <a:pt x="904211" y="183"/>
                  </a:cubicBezTo>
                  <a:cubicBezTo>
                    <a:pt x="904376" y="219"/>
                    <a:pt x="904522" y="274"/>
                    <a:pt x="904686" y="310"/>
                  </a:cubicBezTo>
                  <a:cubicBezTo>
                    <a:pt x="905088" y="420"/>
                    <a:pt x="905509" y="530"/>
                    <a:pt x="905892" y="694"/>
                  </a:cubicBezTo>
                  <a:cubicBezTo>
                    <a:pt x="906075" y="749"/>
                    <a:pt x="906221" y="858"/>
                    <a:pt x="906386" y="931"/>
                  </a:cubicBezTo>
                  <a:cubicBezTo>
                    <a:pt x="906751" y="1114"/>
                    <a:pt x="907117" y="1297"/>
                    <a:pt x="907464" y="1516"/>
                  </a:cubicBezTo>
                  <a:cubicBezTo>
                    <a:pt x="907610" y="1607"/>
                    <a:pt x="907720" y="1717"/>
                    <a:pt x="907866" y="1808"/>
                  </a:cubicBezTo>
                  <a:cubicBezTo>
                    <a:pt x="908195" y="2064"/>
                    <a:pt x="908542" y="2319"/>
                    <a:pt x="908834" y="2630"/>
                  </a:cubicBezTo>
                  <a:cubicBezTo>
                    <a:pt x="908962" y="2739"/>
                    <a:pt x="909054" y="2867"/>
                    <a:pt x="909163" y="2995"/>
                  </a:cubicBezTo>
                  <a:cubicBezTo>
                    <a:pt x="909437" y="3305"/>
                    <a:pt x="909730" y="3616"/>
                    <a:pt x="909967" y="3963"/>
                  </a:cubicBezTo>
                  <a:cubicBezTo>
                    <a:pt x="910095" y="4145"/>
                    <a:pt x="910168" y="4328"/>
                    <a:pt x="910278" y="4529"/>
                  </a:cubicBezTo>
                  <a:cubicBezTo>
                    <a:pt x="910461" y="4803"/>
                    <a:pt x="910643" y="5077"/>
                    <a:pt x="910789" y="5406"/>
                  </a:cubicBezTo>
                  <a:cubicBezTo>
                    <a:pt x="910808" y="5442"/>
                    <a:pt x="910808" y="5479"/>
                    <a:pt x="910826" y="5533"/>
                  </a:cubicBezTo>
                  <a:cubicBezTo>
                    <a:pt x="910917" y="5716"/>
                    <a:pt x="910954" y="5917"/>
                    <a:pt x="911027" y="6118"/>
                  </a:cubicBezTo>
                  <a:cubicBezTo>
                    <a:pt x="911155" y="6501"/>
                    <a:pt x="911301" y="6885"/>
                    <a:pt x="911374" y="7268"/>
                  </a:cubicBezTo>
                  <a:cubicBezTo>
                    <a:pt x="911392" y="7360"/>
                    <a:pt x="911392" y="7451"/>
                    <a:pt x="911411" y="7542"/>
                  </a:cubicBezTo>
                  <a:cubicBezTo>
                    <a:pt x="911502" y="8053"/>
                    <a:pt x="911575" y="8565"/>
                    <a:pt x="911575" y="9076"/>
                  </a:cubicBezTo>
                  <a:close/>
                  <a:moveTo>
                    <a:pt x="297780" y="23193"/>
                  </a:moveTo>
                  <a:lnTo>
                    <a:pt x="18273" y="147848"/>
                  </a:lnTo>
                  <a:lnTo>
                    <a:pt x="18273" y="450903"/>
                  </a:lnTo>
                  <a:cubicBezTo>
                    <a:pt x="21343" y="452803"/>
                    <a:pt x="23134" y="456418"/>
                    <a:pt x="22494" y="460180"/>
                  </a:cubicBezTo>
                  <a:cubicBezTo>
                    <a:pt x="21836" y="464052"/>
                    <a:pt x="21617" y="467942"/>
                    <a:pt x="21836" y="471795"/>
                  </a:cubicBezTo>
                  <a:cubicBezTo>
                    <a:pt x="22019" y="474936"/>
                    <a:pt x="20594" y="477785"/>
                    <a:pt x="18273" y="479575"/>
                  </a:cubicBezTo>
                  <a:lnTo>
                    <a:pt x="18273" y="695977"/>
                  </a:lnTo>
                  <a:lnTo>
                    <a:pt x="297780" y="571322"/>
                  </a:lnTo>
                  <a:lnTo>
                    <a:pt x="297780" y="432203"/>
                  </a:lnTo>
                  <a:cubicBezTo>
                    <a:pt x="296848" y="432203"/>
                    <a:pt x="295934" y="432240"/>
                    <a:pt x="295002" y="432240"/>
                  </a:cubicBezTo>
                  <a:cubicBezTo>
                    <a:pt x="287492" y="432240"/>
                    <a:pt x="279945" y="431820"/>
                    <a:pt x="272563" y="431016"/>
                  </a:cubicBezTo>
                  <a:lnTo>
                    <a:pt x="271594" y="430907"/>
                  </a:lnTo>
                  <a:cubicBezTo>
                    <a:pt x="266587" y="430341"/>
                    <a:pt x="262969" y="425812"/>
                    <a:pt x="263536" y="420808"/>
                  </a:cubicBezTo>
                  <a:cubicBezTo>
                    <a:pt x="264102" y="415804"/>
                    <a:pt x="268616" y="412188"/>
                    <a:pt x="273641" y="412754"/>
                  </a:cubicBezTo>
                  <a:lnTo>
                    <a:pt x="274591" y="412864"/>
                  </a:lnTo>
                  <a:cubicBezTo>
                    <a:pt x="282193" y="413704"/>
                    <a:pt x="290013" y="414051"/>
                    <a:pt x="297780" y="413923"/>
                  </a:cubicBezTo>
                  <a:lnTo>
                    <a:pt x="297780" y="23193"/>
                  </a:lnTo>
                  <a:close/>
                  <a:moveTo>
                    <a:pt x="595541" y="147848"/>
                  </a:moveTo>
                  <a:lnTo>
                    <a:pt x="316053" y="23193"/>
                  </a:lnTo>
                  <a:lnTo>
                    <a:pt x="316053" y="571322"/>
                  </a:lnTo>
                  <a:lnTo>
                    <a:pt x="595541" y="695977"/>
                  </a:lnTo>
                  <a:lnTo>
                    <a:pt x="595541" y="316514"/>
                  </a:lnTo>
                  <a:cubicBezTo>
                    <a:pt x="593914" y="313647"/>
                    <a:pt x="593951" y="310196"/>
                    <a:pt x="595541" y="307438"/>
                  </a:cubicBezTo>
                  <a:lnTo>
                    <a:pt x="595541" y="147848"/>
                  </a:lnTo>
                  <a:close/>
                  <a:moveTo>
                    <a:pt x="893302" y="23193"/>
                  </a:moveTo>
                  <a:lnTo>
                    <a:pt x="613814" y="147848"/>
                  </a:lnTo>
                  <a:lnTo>
                    <a:pt x="613814" y="293523"/>
                  </a:lnTo>
                  <a:cubicBezTo>
                    <a:pt x="616628" y="291770"/>
                    <a:pt x="619406" y="290144"/>
                    <a:pt x="622165" y="288665"/>
                  </a:cubicBezTo>
                  <a:cubicBezTo>
                    <a:pt x="626623" y="286291"/>
                    <a:pt x="632142" y="287971"/>
                    <a:pt x="634536" y="292409"/>
                  </a:cubicBezTo>
                  <a:cubicBezTo>
                    <a:pt x="636911" y="296865"/>
                    <a:pt x="635230" y="302398"/>
                    <a:pt x="630790" y="304772"/>
                  </a:cubicBezTo>
                  <a:cubicBezTo>
                    <a:pt x="625344" y="307676"/>
                    <a:pt x="619753" y="311255"/>
                    <a:pt x="613814" y="315620"/>
                  </a:cubicBezTo>
                  <a:lnTo>
                    <a:pt x="613814" y="695977"/>
                  </a:lnTo>
                  <a:lnTo>
                    <a:pt x="893302" y="571322"/>
                  </a:lnTo>
                  <a:lnTo>
                    <a:pt x="893302" y="513286"/>
                  </a:lnTo>
                  <a:cubicBezTo>
                    <a:pt x="892717" y="513414"/>
                    <a:pt x="892096" y="513487"/>
                    <a:pt x="891475" y="513487"/>
                  </a:cubicBezTo>
                  <a:cubicBezTo>
                    <a:pt x="891255" y="513487"/>
                    <a:pt x="891036" y="513469"/>
                    <a:pt x="890799" y="513450"/>
                  </a:cubicBezTo>
                  <a:cubicBezTo>
                    <a:pt x="885755" y="513085"/>
                    <a:pt x="880675" y="512263"/>
                    <a:pt x="875705" y="511003"/>
                  </a:cubicBezTo>
                  <a:cubicBezTo>
                    <a:pt x="870826" y="509761"/>
                    <a:pt x="867866" y="504794"/>
                    <a:pt x="869108" y="499918"/>
                  </a:cubicBezTo>
                  <a:cubicBezTo>
                    <a:pt x="870333" y="495024"/>
                    <a:pt x="875303" y="492066"/>
                    <a:pt x="880200" y="493307"/>
                  </a:cubicBezTo>
                  <a:cubicBezTo>
                    <a:pt x="884129" y="494294"/>
                    <a:pt x="888131" y="494951"/>
                    <a:pt x="892133" y="495243"/>
                  </a:cubicBezTo>
                  <a:cubicBezTo>
                    <a:pt x="892535" y="495261"/>
                    <a:pt x="892918" y="495371"/>
                    <a:pt x="893302" y="495444"/>
                  </a:cubicBezTo>
                  <a:lnTo>
                    <a:pt x="893302" y="2319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22850" lIns="45725" spcFirstLastPara="1" rIns="45725" wrap="square" tIns="228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9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31"/>
            <p:cNvSpPr/>
            <p:nvPr/>
          </p:nvSpPr>
          <p:spPr>
            <a:xfrm>
              <a:off x="7266325" y="3335783"/>
              <a:ext cx="105235" cy="133804"/>
            </a:xfrm>
            <a:custGeom>
              <a:rect b="b" l="l" r="r" t="t"/>
              <a:pathLst>
                <a:path extrusionOk="0" h="267609" w="210470">
                  <a:moveTo>
                    <a:pt x="105235" y="0"/>
                  </a:moveTo>
                  <a:cubicBezTo>
                    <a:pt x="47200" y="0"/>
                    <a:pt x="0" y="47170"/>
                    <a:pt x="0" y="105170"/>
                  </a:cubicBezTo>
                  <a:cubicBezTo>
                    <a:pt x="0" y="178692"/>
                    <a:pt x="71338" y="244709"/>
                    <a:pt x="93193" y="263190"/>
                  </a:cubicBezTo>
                  <a:cubicBezTo>
                    <a:pt x="96683" y="266130"/>
                    <a:pt x="100959" y="267609"/>
                    <a:pt x="105235" y="267609"/>
                  </a:cubicBezTo>
                  <a:cubicBezTo>
                    <a:pt x="109511" y="267609"/>
                    <a:pt x="113787" y="266130"/>
                    <a:pt x="117277" y="263190"/>
                  </a:cubicBezTo>
                  <a:cubicBezTo>
                    <a:pt x="139132" y="244709"/>
                    <a:pt x="210470" y="178692"/>
                    <a:pt x="210470" y="105170"/>
                  </a:cubicBezTo>
                  <a:cubicBezTo>
                    <a:pt x="210470" y="47189"/>
                    <a:pt x="163253" y="0"/>
                    <a:pt x="105235" y="0"/>
                  </a:cubicBezTo>
                  <a:close/>
                  <a:moveTo>
                    <a:pt x="105473" y="249238"/>
                  </a:moveTo>
                  <a:cubicBezTo>
                    <a:pt x="105327" y="249366"/>
                    <a:pt x="105126" y="249366"/>
                    <a:pt x="104998" y="249238"/>
                  </a:cubicBezTo>
                  <a:cubicBezTo>
                    <a:pt x="93942" y="239888"/>
                    <a:pt x="72526" y="220348"/>
                    <a:pt x="53522" y="194653"/>
                  </a:cubicBezTo>
                  <a:cubicBezTo>
                    <a:pt x="30132" y="163042"/>
                    <a:pt x="18273" y="132946"/>
                    <a:pt x="18273" y="105170"/>
                  </a:cubicBezTo>
                  <a:cubicBezTo>
                    <a:pt x="18273" y="57251"/>
                    <a:pt x="57286" y="18262"/>
                    <a:pt x="105235" y="18262"/>
                  </a:cubicBezTo>
                  <a:cubicBezTo>
                    <a:pt x="153184" y="18262"/>
                    <a:pt x="192197" y="57251"/>
                    <a:pt x="192197" y="105170"/>
                  </a:cubicBezTo>
                  <a:cubicBezTo>
                    <a:pt x="192197" y="170840"/>
                    <a:pt x="125811" y="232053"/>
                    <a:pt x="105473" y="249238"/>
                  </a:cubicBezTo>
                  <a:close/>
                  <a:moveTo>
                    <a:pt x="105235" y="58748"/>
                  </a:moveTo>
                  <a:cubicBezTo>
                    <a:pt x="79342" y="58748"/>
                    <a:pt x="58273" y="79804"/>
                    <a:pt x="58273" y="105681"/>
                  </a:cubicBezTo>
                  <a:cubicBezTo>
                    <a:pt x="58273" y="131558"/>
                    <a:pt x="79342" y="152614"/>
                    <a:pt x="105235" y="152614"/>
                  </a:cubicBezTo>
                  <a:cubicBezTo>
                    <a:pt x="131128" y="152614"/>
                    <a:pt x="152197" y="131558"/>
                    <a:pt x="152197" y="105681"/>
                  </a:cubicBezTo>
                  <a:cubicBezTo>
                    <a:pt x="152197" y="79804"/>
                    <a:pt x="131128" y="58748"/>
                    <a:pt x="105235" y="58748"/>
                  </a:cubicBezTo>
                  <a:close/>
                  <a:moveTo>
                    <a:pt x="105235" y="134334"/>
                  </a:moveTo>
                  <a:cubicBezTo>
                    <a:pt x="89411" y="134334"/>
                    <a:pt x="76546" y="121478"/>
                    <a:pt x="76546" y="105663"/>
                  </a:cubicBezTo>
                  <a:cubicBezTo>
                    <a:pt x="76546" y="89848"/>
                    <a:pt x="89411" y="76992"/>
                    <a:pt x="105235" y="76992"/>
                  </a:cubicBezTo>
                  <a:cubicBezTo>
                    <a:pt x="121060" y="76992"/>
                    <a:pt x="133924" y="89848"/>
                    <a:pt x="133924" y="105663"/>
                  </a:cubicBezTo>
                  <a:cubicBezTo>
                    <a:pt x="133924" y="121478"/>
                    <a:pt x="121041" y="134334"/>
                    <a:pt x="105235" y="134334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22850" lIns="45725" spcFirstLastPara="1" rIns="45725" wrap="square" tIns="228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9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5" name="Google Shape;505;p31"/>
          <p:cNvSpPr/>
          <p:nvPr/>
        </p:nvSpPr>
        <p:spPr>
          <a:xfrm>
            <a:off x="7645123" y="3136143"/>
            <a:ext cx="359874" cy="359845"/>
          </a:xfrm>
          <a:custGeom>
            <a:rect b="b" l="l" r="r" t="t"/>
            <a:pathLst>
              <a:path extrusionOk="0" h="719689" w="719747">
                <a:moveTo>
                  <a:pt x="704292" y="287188"/>
                </a:moveTo>
                <a:lnTo>
                  <a:pt x="624397" y="287188"/>
                </a:lnTo>
                <a:cubicBezTo>
                  <a:pt x="623936" y="287188"/>
                  <a:pt x="623519" y="286900"/>
                  <a:pt x="623404" y="286469"/>
                </a:cubicBezTo>
                <a:cubicBezTo>
                  <a:pt x="617490" y="265228"/>
                  <a:pt x="608970" y="244693"/>
                  <a:pt x="598091" y="225439"/>
                </a:cubicBezTo>
                <a:cubicBezTo>
                  <a:pt x="597875" y="225051"/>
                  <a:pt x="597947" y="224547"/>
                  <a:pt x="598278" y="224216"/>
                </a:cubicBezTo>
                <a:lnTo>
                  <a:pt x="654789" y="167705"/>
                </a:lnTo>
                <a:cubicBezTo>
                  <a:pt x="657711" y="164784"/>
                  <a:pt x="659322" y="160913"/>
                  <a:pt x="659322" y="156783"/>
                </a:cubicBezTo>
                <a:cubicBezTo>
                  <a:pt x="659322" y="152653"/>
                  <a:pt x="657711" y="148767"/>
                  <a:pt x="654789" y="145846"/>
                </a:cubicBezTo>
                <a:lnTo>
                  <a:pt x="573887" y="64958"/>
                </a:lnTo>
                <a:cubicBezTo>
                  <a:pt x="567857" y="58943"/>
                  <a:pt x="558057" y="58943"/>
                  <a:pt x="552028" y="64958"/>
                </a:cubicBezTo>
                <a:lnTo>
                  <a:pt x="495503" y="121454"/>
                </a:lnTo>
                <a:cubicBezTo>
                  <a:pt x="495172" y="121785"/>
                  <a:pt x="494668" y="121872"/>
                  <a:pt x="494279" y="121656"/>
                </a:cubicBezTo>
                <a:cubicBezTo>
                  <a:pt x="474982" y="110734"/>
                  <a:pt x="454433" y="102215"/>
                  <a:pt x="433250" y="96329"/>
                </a:cubicBezTo>
                <a:cubicBezTo>
                  <a:pt x="432818" y="96214"/>
                  <a:pt x="432530" y="95796"/>
                  <a:pt x="432530" y="95336"/>
                </a:cubicBezTo>
                <a:lnTo>
                  <a:pt x="432530" y="15455"/>
                </a:lnTo>
                <a:cubicBezTo>
                  <a:pt x="432530" y="6922"/>
                  <a:pt x="425594" y="0"/>
                  <a:pt x="417075" y="0"/>
                </a:cubicBezTo>
                <a:lnTo>
                  <a:pt x="302672" y="0"/>
                </a:lnTo>
                <a:cubicBezTo>
                  <a:pt x="294153" y="0"/>
                  <a:pt x="287217" y="6922"/>
                  <a:pt x="287217" y="15455"/>
                </a:cubicBezTo>
                <a:lnTo>
                  <a:pt x="287217" y="95336"/>
                </a:lnTo>
                <a:cubicBezTo>
                  <a:pt x="287217" y="95811"/>
                  <a:pt x="286929" y="96214"/>
                  <a:pt x="286497" y="96329"/>
                </a:cubicBezTo>
                <a:cubicBezTo>
                  <a:pt x="265300" y="102229"/>
                  <a:pt x="244751" y="110748"/>
                  <a:pt x="225453" y="121670"/>
                </a:cubicBezTo>
                <a:cubicBezTo>
                  <a:pt x="225079" y="121886"/>
                  <a:pt x="224576" y="121800"/>
                  <a:pt x="224245" y="121469"/>
                </a:cubicBezTo>
                <a:lnTo>
                  <a:pt x="167719" y="64958"/>
                </a:lnTo>
                <a:cubicBezTo>
                  <a:pt x="161690" y="58943"/>
                  <a:pt x="151890" y="58943"/>
                  <a:pt x="145860" y="64958"/>
                </a:cubicBezTo>
                <a:lnTo>
                  <a:pt x="64944" y="145860"/>
                </a:lnTo>
                <a:cubicBezTo>
                  <a:pt x="62022" y="148782"/>
                  <a:pt x="60411" y="152667"/>
                  <a:pt x="60411" y="156797"/>
                </a:cubicBezTo>
                <a:cubicBezTo>
                  <a:pt x="60411" y="160927"/>
                  <a:pt x="62022" y="164813"/>
                  <a:pt x="64944" y="167734"/>
                </a:cubicBezTo>
                <a:lnTo>
                  <a:pt x="121469" y="224216"/>
                </a:lnTo>
                <a:cubicBezTo>
                  <a:pt x="121800" y="224547"/>
                  <a:pt x="121872" y="225051"/>
                  <a:pt x="121656" y="225439"/>
                </a:cubicBezTo>
                <a:cubicBezTo>
                  <a:pt x="110748" y="244765"/>
                  <a:pt x="102229" y="265300"/>
                  <a:pt x="96343" y="286469"/>
                </a:cubicBezTo>
                <a:cubicBezTo>
                  <a:pt x="96228" y="286900"/>
                  <a:pt x="95811" y="287188"/>
                  <a:pt x="95336" y="287188"/>
                </a:cubicBezTo>
                <a:lnTo>
                  <a:pt x="15455" y="287188"/>
                </a:lnTo>
                <a:cubicBezTo>
                  <a:pt x="6936" y="287188"/>
                  <a:pt x="0" y="294124"/>
                  <a:pt x="0" y="302643"/>
                </a:cubicBezTo>
                <a:lnTo>
                  <a:pt x="0" y="417075"/>
                </a:lnTo>
                <a:cubicBezTo>
                  <a:pt x="0" y="425609"/>
                  <a:pt x="6936" y="432530"/>
                  <a:pt x="15455" y="432530"/>
                </a:cubicBezTo>
                <a:lnTo>
                  <a:pt x="95350" y="432530"/>
                </a:lnTo>
                <a:cubicBezTo>
                  <a:pt x="95811" y="432530"/>
                  <a:pt x="96228" y="432833"/>
                  <a:pt x="96343" y="433250"/>
                </a:cubicBezTo>
                <a:cubicBezTo>
                  <a:pt x="102258" y="454476"/>
                  <a:pt x="110777" y="475011"/>
                  <a:pt x="121656" y="494294"/>
                </a:cubicBezTo>
                <a:cubicBezTo>
                  <a:pt x="121886" y="494682"/>
                  <a:pt x="121800" y="495172"/>
                  <a:pt x="121469" y="495517"/>
                </a:cubicBezTo>
                <a:lnTo>
                  <a:pt x="64958" y="552013"/>
                </a:lnTo>
                <a:cubicBezTo>
                  <a:pt x="62037" y="554935"/>
                  <a:pt x="60425" y="558820"/>
                  <a:pt x="60425" y="562950"/>
                </a:cubicBezTo>
                <a:cubicBezTo>
                  <a:pt x="60425" y="567080"/>
                  <a:pt x="62037" y="570966"/>
                  <a:pt x="64958" y="573872"/>
                </a:cubicBezTo>
                <a:lnTo>
                  <a:pt x="145875" y="654746"/>
                </a:lnTo>
                <a:cubicBezTo>
                  <a:pt x="151904" y="660776"/>
                  <a:pt x="161719" y="660776"/>
                  <a:pt x="167734" y="654746"/>
                </a:cubicBezTo>
                <a:lnTo>
                  <a:pt x="224245" y="598235"/>
                </a:lnTo>
                <a:cubicBezTo>
                  <a:pt x="224576" y="597904"/>
                  <a:pt x="225079" y="597832"/>
                  <a:pt x="225453" y="598048"/>
                </a:cubicBezTo>
                <a:cubicBezTo>
                  <a:pt x="244693" y="608927"/>
                  <a:pt x="265228" y="617446"/>
                  <a:pt x="286497" y="623375"/>
                </a:cubicBezTo>
                <a:cubicBezTo>
                  <a:pt x="286929" y="623490"/>
                  <a:pt x="287217" y="623908"/>
                  <a:pt x="287217" y="624368"/>
                </a:cubicBezTo>
                <a:lnTo>
                  <a:pt x="287217" y="704234"/>
                </a:lnTo>
                <a:cubicBezTo>
                  <a:pt x="287217" y="712754"/>
                  <a:pt x="294153" y="719690"/>
                  <a:pt x="302672" y="719690"/>
                </a:cubicBezTo>
                <a:lnTo>
                  <a:pt x="417090" y="719690"/>
                </a:lnTo>
                <a:cubicBezTo>
                  <a:pt x="425609" y="719690"/>
                  <a:pt x="432545" y="712754"/>
                  <a:pt x="432545" y="704234"/>
                </a:cubicBezTo>
                <a:lnTo>
                  <a:pt x="432545" y="624368"/>
                </a:lnTo>
                <a:cubicBezTo>
                  <a:pt x="432545" y="623908"/>
                  <a:pt x="432847" y="623490"/>
                  <a:pt x="433264" y="623375"/>
                </a:cubicBezTo>
                <a:cubicBezTo>
                  <a:pt x="454533" y="617446"/>
                  <a:pt x="475068" y="608927"/>
                  <a:pt x="494308" y="598048"/>
                </a:cubicBezTo>
                <a:cubicBezTo>
                  <a:pt x="494682" y="597832"/>
                  <a:pt x="495186" y="597904"/>
                  <a:pt x="495531" y="598235"/>
                </a:cubicBezTo>
                <a:lnTo>
                  <a:pt x="552028" y="654746"/>
                </a:lnTo>
                <a:cubicBezTo>
                  <a:pt x="558057" y="660776"/>
                  <a:pt x="567857" y="660776"/>
                  <a:pt x="573887" y="654746"/>
                </a:cubicBezTo>
                <a:lnTo>
                  <a:pt x="654804" y="573887"/>
                </a:lnTo>
                <a:cubicBezTo>
                  <a:pt x="657725" y="570966"/>
                  <a:pt x="659337" y="567080"/>
                  <a:pt x="659337" y="562950"/>
                </a:cubicBezTo>
                <a:cubicBezTo>
                  <a:pt x="659337" y="558820"/>
                  <a:pt x="657725" y="554935"/>
                  <a:pt x="654804" y="552013"/>
                </a:cubicBezTo>
                <a:lnTo>
                  <a:pt x="598307" y="495517"/>
                </a:lnTo>
                <a:cubicBezTo>
                  <a:pt x="597962" y="495172"/>
                  <a:pt x="597890" y="494682"/>
                  <a:pt x="598106" y="494294"/>
                </a:cubicBezTo>
                <a:cubicBezTo>
                  <a:pt x="603560" y="484638"/>
                  <a:pt x="608424" y="474665"/>
                  <a:pt x="612640" y="464463"/>
                </a:cubicBezTo>
                <a:cubicBezTo>
                  <a:pt x="616871" y="454274"/>
                  <a:pt x="620483" y="443841"/>
                  <a:pt x="623418" y="433250"/>
                </a:cubicBezTo>
                <a:cubicBezTo>
                  <a:pt x="623533" y="432833"/>
                  <a:pt x="623951" y="432530"/>
                  <a:pt x="624426" y="432530"/>
                </a:cubicBezTo>
                <a:lnTo>
                  <a:pt x="704292" y="432530"/>
                </a:lnTo>
                <a:cubicBezTo>
                  <a:pt x="712811" y="432530"/>
                  <a:pt x="719747" y="425609"/>
                  <a:pt x="719747" y="417075"/>
                </a:cubicBezTo>
                <a:lnTo>
                  <a:pt x="719747" y="302643"/>
                </a:lnTo>
                <a:cubicBezTo>
                  <a:pt x="719747" y="294124"/>
                  <a:pt x="712811" y="287188"/>
                  <a:pt x="704292" y="287188"/>
                </a:cubicBezTo>
                <a:close/>
                <a:moveTo>
                  <a:pt x="705357" y="417075"/>
                </a:moveTo>
                <a:cubicBezTo>
                  <a:pt x="705357" y="417665"/>
                  <a:pt x="704868" y="418140"/>
                  <a:pt x="704292" y="418140"/>
                </a:cubicBezTo>
                <a:lnTo>
                  <a:pt x="624426" y="418140"/>
                </a:lnTo>
                <a:cubicBezTo>
                  <a:pt x="617518" y="418140"/>
                  <a:pt x="611402" y="422774"/>
                  <a:pt x="609560" y="429408"/>
                </a:cubicBezTo>
                <a:cubicBezTo>
                  <a:pt x="603977" y="449453"/>
                  <a:pt x="595918" y="468909"/>
                  <a:pt x="585572" y="487214"/>
                </a:cubicBezTo>
                <a:cubicBezTo>
                  <a:pt x="582190" y="493200"/>
                  <a:pt x="583240" y="500798"/>
                  <a:pt x="588133" y="505691"/>
                </a:cubicBezTo>
                <a:lnTo>
                  <a:pt x="644630" y="562187"/>
                </a:lnTo>
                <a:cubicBezTo>
                  <a:pt x="644889" y="562446"/>
                  <a:pt x="644946" y="562749"/>
                  <a:pt x="644946" y="562950"/>
                </a:cubicBezTo>
                <a:cubicBezTo>
                  <a:pt x="644946" y="563152"/>
                  <a:pt x="644889" y="563439"/>
                  <a:pt x="644630" y="563698"/>
                </a:cubicBezTo>
                <a:lnTo>
                  <a:pt x="563713" y="644572"/>
                </a:lnTo>
                <a:cubicBezTo>
                  <a:pt x="563296" y="644989"/>
                  <a:pt x="562619" y="644989"/>
                  <a:pt x="562202" y="644572"/>
                </a:cubicBezTo>
                <a:lnTo>
                  <a:pt x="505705" y="588061"/>
                </a:lnTo>
                <a:cubicBezTo>
                  <a:pt x="500813" y="583169"/>
                  <a:pt x="493215" y="582132"/>
                  <a:pt x="487214" y="585514"/>
                </a:cubicBezTo>
                <a:cubicBezTo>
                  <a:pt x="469010" y="595832"/>
                  <a:pt x="449554" y="603905"/>
                  <a:pt x="429408" y="609503"/>
                </a:cubicBezTo>
                <a:cubicBezTo>
                  <a:pt x="422788" y="611345"/>
                  <a:pt x="418154" y="617461"/>
                  <a:pt x="418154" y="624368"/>
                </a:cubicBezTo>
                <a:lnTo>
                  <a:pt x="418154" y="704234"/>
                </a:lnTo>
                <a:cubicBezTo>
                  <a:pt x="418154" y="704825"/>
                  <a:pt x="417680" y="705299"/>
                  <a:pt x="417090" y="705299"/>
                </a:cubicBezTo>
                <a:lnTo>
                  <a:pt x="302672" y="705299"/>
                </a:lnTo>
                <a:cubicBezTo>
                  <a:pt x="302082" y="705299"/>
                  <a:pt x="301607" y="704825"/>
                  <a:pt x="301607" y="704234"/>
                </a:cubicBezTo>
                <a:lnTo>
                  <a:pt x="301607" y="624368"/>
                </a:lnTo>
                <a:cubicBezTo>
                  <a:pt x="301607" y="617461"/>
                  <a:pt x="296988" y="611345"/>
                  <a:pt x="290354" y="609503"/>
                </a:cubicBezTo>
                <a:cubicBezTo>
                  <a:pt x="270207" y="603905"/>
                  <a:pt x="250766" y="595832"/>
                  <a:pt x="232548" y="585514"/>
                </a:cubicBezTo>
                <a:cubicBezTo>
                  <a:pt x="230202" y="584190"/>
                  <a:pt x="227598" y="583543"/>
                  <a:pt x="225007" y="583543"/>
                </a:cubicBezTo>
                <a:cubicBezTo>
                  <a:pt x="221007" y="583543"/>
                  <a:pt x="217035" y="585097"/>
                  <a:pt x="214056" y="588061"/>
                </a:cubicBezTo>
                <a:lnTo>
                  <a:pt x="157560" y="644572"/>
                </a:lnTo>
                <a:cubicBezTo>
                  <a:pt x="157143" y="644989"/>
                  <a:pt x="156466" y="644989"/>
                  <a:pt x="156049" y="644572"/>
                </a:cubicBezTo>
                <a:lnTo>
                  <a:pt x="75132" y="563698"/>
                </a:lnTo>
                <a:cubicBezTo>
                  <a:pt x="74873" y="563439"/>
                  <a:pt x="74815" y="563152"/>
                  <a:pt x="74815" y="562950"/>
                </a:cubicBezTo>
                <a:cubicBezTo>
                  <a:pt x="74815" y="562749"/>
                  <a:pt x="74873" y="562446"/>
                  <a:pt x="75132" y="562187"/>
                </a:cubicBezTo>
                <a:lnTo>
                  <a:pt x="131643" y="505691"/>
                </a:lnTo>
                <a:cubicBezTo>
                  <a:pt x="136521" y="500798"/>
                  <a:pt x="137572" y="493200"/>
                  <a:pt x="134190" y="487214"/>
                </a:cubicBezTo>
                <a:cubicBezTo>
                  <a:pt x="123872" y="468938"/>
                  <a:pt x="115813" y="449497"/>
                  <a:pt x="110216" y="429393"/>
                </a:cubicBezTo>
                <a:cubicBezTo>
                  <a:pt x="108374" y="422774"/>
                  <a:pt x="102258" y="418140"/>
                  <a:pt x="95350" y="418140"/>
                </a:cubicBezTo>
                <a:lnTo>
                  <a:pt x="15455" y="418140"/>
                </a:lnTo>
                <a:cubicBezTo>
                  <a:pt x="14880" y="418140"/>
                  <a:pt x="14390" y="417665"/>
                  <a:pt x="14390" y="417075"/>
                </a:cubicBezTo>
                <a:lnTo>
                  <a:pt x="14390" y="302643"/>
                </a:lnTo>
                <a:cubicBezTo>
                  <a:pt x="14390" y="302053"/>
                  <a:pt x="14880" y="301578"/>
                  <a:pt x="15455" y="301578"/>
                </a:cubicBezTo>
                <a:lnTo>
                  <a:pt x="95336" y="301578"/>
                </a:lnTo>
                <a:cubicBezTo>
                  <a:pt x="102258" y="301578"/>
                  <a:pt x="108374" y="296945"/>
                  <a:pt x="110201" y="290325"/>
                </a:cubicBezTo>
                <a:cubicBezTo>
                  <a:pt x="115770" y="270279"/>
                  <a:pt x="123843" y="250838"/>
                  <a:pt x="134190" y="232519"/>
                </a:cubicBezTo>
                <a:cubicBezTo>
                  <a:pt x="137572" y="226518"/>
                  <a:pt x="136521" y="218920"/>
                  <a:pt x="131643" y="214042"/>
                </a:cubicBezTo>
                <a:lnTo>
                  <a:pt x="75118" y="157545"/>
                </a:lnTo>
                <a:cubicBezTo>
                  <a:pt x="74859" y="157286"/>
                  <a:pt x="74801" y="156999"/>
                  <a:pt x="74801" y="156797"/>
                </a:cubicBezTo>
                <a:cubicBezTo>
                  <a:pt x="74801" y="156596"/>
                  <a:pt x="74859" y="156308"/>
                  <a:pt x="75118" y="156049"/>
                </a:cubicBezTo>
                <a:lnTo>
                  <a:pt x="156034" y="75132"/>
                </a:lnTo>
                <a:cubicBezTo>
                  <a:pt x="156452" y="74729"/>
                  <a:pt x="157128" y="74729"/>
                  <a:pt x="157545" y="75132"/>
                </a:cubicBezTo>
                <a:lnTo>
                  <a:pt x="214071" y="131643"/>
                </a:lnTo>
                <a:cubicBezTo>
                  <a:pt x="218963" y="136536"/>
                  <a:pt x="226562" y="137586"/>
                  <a:pt x="232548" y="134190"/>
                </a:cubicBezTo>
                <a:cubicBezTo>
                  <a:pt x="250824" y="123843"/>
                  <a:pt x="270279" y="115770"/>
                  <a:pt x="290354" y="110201"/>
                </a:cubicBezTo>
                <a:cubicBezTo>
                  <a:pt x="296973" y="108359"/>
                  <a:pt x="301607" y="102243"/>
                  <a:pt x="301607" y="95336"/>
                </a:cubicBezTo>
                <a:lnTo>
                  <a:pt x="301607" y="15455"/>
                </a:lnTo>
                <a:cubicBezTo>
                  <a:pt x="301607" y="14865"/>
                  <a:pt x="302082" y="14390"/>
                  <a:pt x="302672" y="14390"/>
                </a:cubicBezTo>
                <a:lnTo>
                  <a:pt x="417075" y="14390"/>
                </a:lnTo>
                <a:cubicBezTo>
                  <a:pt x="417665" y="14390"/>
                  <a:pt x="418140" y="14865"/>
                  <a:pt x="418140" y="15455"/>
                </a:cubicBezTo>
                <a:lnTo>
                  <a:pt x="418140" y="95336"/>
                </a:lnTo>
                <a:cubicBezTo>
                  <a:pt x="418140" y="102243"/>
                  <a:pt x="422774" y="108359"/>
                  <a:pt x="429393" y="110201"/>
                </a:cubicBezTo>
                <a:cubicBezTo>
                  <a:pt x="449468" y="115770"/>
                  <a:pt x="468909" y="123843"/>
                  <a:pt x="487199" y="134176"/>
                </a:cubicBezTo>
                <a:cubicBezTo>
                  <a:pt x="493200" y="137572"/>
                  <a:pt x="500784" y="136521"/>
                  <a:pt x="505677" y="131628"/>
                </a:cubicBezTo>
                <a:lnTo>
                  <a:pt x="562202" y="75132"/>
                </a:lnTo>
                <a:cubicBezTo>
                  <a:pt x="562619" y="74729"/>
                  <a:pt x="563296" y="74729"/>
                  <a:pt x="563713" y="75132"/>
                </a:cubicBezTo>
                <a:lnTo>
                  <a:pt x="644615" y="156020"/>
                </a:lnTo>
                <a:cubicBezTo>
                  <a:pt x="644874" y="156279"/>
                  <a:pt x="644932" y="156581"/>
                  <a:pt x="644932" y="156783"/>
                </a:cubicBezTo>
                <a:cubicBezTo>
                  <a:pt x="644932" y="156984"/>
                  <a:pt x="644874" y="157272"/>
                  <a:pt x="644615" y="157531"/>
                </a:cubicBezTo>
                <a:lnTo>
                  <a:pt x="588104" y="214042"/>
                </a:lnTo>
                <a:cubicBezTo>
                  <a:pt x="583226" y="218920"/>
                  <a:pt x="582176" y="226518"/>
                  <a:pt x="585557" y="232519"/>
                </a:cubicBezTo>
                <a:cubicBezTo>
                  <a:pt x="595875" y="250752"/>
                  <a:pt x="603934" y="270207"/>
                  <a:pt x="609532" y="290325"/>
                </a:cubicBezTo>
                <a:cubicBezTo>
                  <a:pt x="611374" y="296959"/>
                  <a:pt x="617490" y="301578"/>
                  <a:pt x="624397" y="301578"/>
                </a:cubicBezTo>
                <a:lnTo>
                  <a:pt x="704292" y="301578"/>
                </a:lnTo>
                <a:cubicBezTo>
                  <a:pt x="704868" y="301578"/>
                  <a:pt x="705357" y="302053"/>
                  <a:pt x="705357" y="302643"/>
                </a:cubicBezTo>
                <a:lnTo>
                  <a:pt x="705357" y="417075"/>
                </a:lnTo>
                <a:close/>
                <a:moveTo>
                  <a:pt x="359874" y="203264"/>
                </a:moveTo>
                <a:cubicBezTo>
                  <a:pt x="273532" y="203264"/>
                  <a:pt x="203292" y="273503"/>
                  <a:pt x="203292" y="359845"/>
                </a:cubicBezTo>
                <a:cubicBezTo>
                  <a:pt x="203292" y="446187"/>
                  <a:pt x="273532" y="516426"/>
                  <a:pt x="359874" y="516426"/>
                </a:cubicBezTo>
                <a:cubicBezTo>
                  <a:pt x="446216" y="516426"/>
                  <a:pt x="516455" y="446187"/>
                  <a:pt x="516455" y="359845"/>
                </a:cubicBezTo>
                <a:cubicBezTo>
                  <a:pt x="516455" y="273503"/>
                  <a:pt x="446216" y="203264"/>
                  <a:pt x="359874" y="203264"/>
                </a:cubicBezTo>
                <a:close/>
                <a:moveTo>
                  <a:pt x="359874" y="502036"/>
                </a:moveTo>
                <a:cubicBezTo>
                  <a:pt x="281461" y="502036"/>
                  <a:pt x="217683" y="438258"/>
                  <a:pt x="217683" y="359845"/>
                </a:cubicBezTo>
                <a:cubicBezTo>
                  <a:pt x="217683" y="281432"/>
                  <a:pt x="281461" y="217654"/>
                  <a:pt x="359874" y="217654"/>
                </a:cubicBezTo>
                <a:cubicBezTo>
                  <a:pt x="438287" y="217654"/>
                  <a:pt x="502065" y="281432"/>
                  <a:pt x="502065" y="359845"/>
                </a:cubicBezTo>
                <a:cubicBezTo>
                  <a:pt x="502065" y="438258"/>
                  <a:pt x="438287" y="502036"/>
                  <a:pt x="359874" y="50203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" name="Google Shape;506;p31"/>
          <p:cNvSpPr/>
          <p:nvPr/>
        </p:nvSpPr>
        <p:spPr>
          <a:xfrm>
            <a:off x="5182359" y="3900982"/>
            <a:ext cx="351669" cy="407185"/>
          </a:xfrm>
          <a:custGeom>
            <a:rect b="b" l="l" r="r" t="t"/>
            <a:pathLst>
              <a:path extrusionOk="0" h="814369" w="703338">
                <a:moveTo>
                  <a:pt x="577836" y="563321"/>
                </a:moveTo>
                <a:cubicBezTo>
                  <a:pt x="514105" y="563321"/>
                  <a:pt x="461358" y="611079"/>
                  <a:pt x="453410" y="672694"/>
                </a:cubicBezTo>
                <a:lnTo>
                  <a:pt x="222119" y="487195"/>
                </a:lnTo>
                <a:cubicBezTo>
                  <a:pt x="240153" y="465454"/>
                  <a:pt x="251006" y="437560"/>
                  <a:pt x="251006" y="407185"/>
                </a:cubicBezTo>
                <a:cubicBezTo>
                  <a:pt x="251006" y="376793"/>
                  <a:pt x="240153" y="348915"/>
                  <a:pt x="222119" y="327174"/>
                </a:cubicBezTo>
                <a:lnTo>
                  <a:pt x="453410" y="141659"/>
                </a:lnTo>
                <a:cubicBezTo>
                  <a:pt x="461358" y="203258"/>
                  <a:pt x="514105" y="251032"/>
                  <a:pt x="577836" y="251032"/>
                </a:cubicBezTo>
                <a:cubicBezTo>
                  <a:pt x="647034" y="251032"/>
                  <a:pt x="703339" y="194721"/>
                  <a:pt x="703339" y="125516"/>
                </a:cubicBezTo>
                <a:cubicBezTo>
                  <a:pt x="703339" y="56311"/>
                  <a:pt x="647050" y="0"/>
                  <a:pt x="577836" y="0"/>
                </a:cubicBezTo>
                <a:cubicBezTo>
                  <a:pt x="509976" y="0"/>
                  <a:pt x="454552" y="54156"/>
                  <a:pt x="452431" y="121517"/>
                </a:cubicBezTo>
                <a:lnTo>
                  <a:pt x="210858" y="315275"/>
                </a:lnTo>
                <a:cubicBezTo>
                  <a:pt x="188450" y="294432"/>
                  <a:pt x="158437" y="281669"/>
                  <a:pt x="125503" y="281669"/>
                </a:cubicBezTo>
                <a:cubicBezTo>
                  <a:pt x="56305" y="281669"/>
                  <a:pt x="0" y="337979"/>
                  <a:pt x="0" y="407185"/>
                </a:cubicBezTo>
                <a:cubicBezTo>
                  <a:pt x="0" y="476390"/>
                  <a:pt x="56305" y="532701"/>
                  <a:pt x="125503" y="532701"/>
                </a:cubicBezTo>
                <a:cubicBezTo>
                  <a:pt x="158437" y="532701"/>
                  <a:pt x="188450" y="519921"/>
                  <a:pt x="210858" y="499094"/>
                </a:cubicBezTo>
                <a:lnTo>
                  <a:pt x="452431" y="692852"/>
                </a:lnTo>
                <a:cubicBezTo>
                  <a:pt x="454552" y="760213"/>
                  <a:pt x="509976" y="814369"/>
                  <a:pt x="577836" y="814369"/>
                </a:cubicBezTo>
                <a:cubicBezTo>
                  <a:pt x="647034" y="814369"/>
                  <a:pt x="703339" y="758058"/>
                  <a:pt x="703339" y="688853"/>
                </a:cubicBezTo>
                <a:cubicBezTo>
                  <a:pt x="703339" y="619648"/>
                  <a:pt x="647050" y="563321"/>
                  <a:pt x="577836" y="563321"/>
                </a:cubicBezTo>
                <a:close/>
                <a:moveTo>
                  <a:pt x="577836" y="16322"/>
                </a:moveTo>
                <a:cubicBezTo>
                  <a:pt x="638041" y="16322"/>
                  <a:pt x="687018" y="65304"/>
                  <a:pt x="687018" y="125516"/>
                </a:cubicBezTo>
                <a:cubicBezTo>
                  <a:pt x="687018" y="185728"/>
                  <a:pt x="638041" y="234710"/>
                  <a:pt x="577836" y="234710"/>
                </a:cubicBezTo>
                <a:cubicBezTo>
                  <a:pt x="517630" y="234710"/>
                  <a:pt x="468653" y="185728"/>
                  <a:pt x="468653" y="125516"/>
                </a:cubicBezTo>
                <a:cubicBezTo>
                  <a:pt x="468653" y="65304"/>
                  <a:pt x="517630" y="16322"/>
                  <a:pt x="577836" y="16322"/>
                </a:cubicBezTo>
                <a:close/>
                <a:moveTo>
                  <a:pt x="16320" y="407168"/>
                </a:moveTo>
                <a:cubicBezTo>
                  <a:pt x="16320" y="346956"/>
                  <a:pt x="65297" y="297974"/>
                  <a:pt x="125503" y="297974"/>
                </a:cubicBezTo>
                <a:cubicBezTo>
                  <a:pt x="185708" y="297974"/>
                  <a:pt x="234686" y="346956"/>
                  <a:pt x="234686" y="407168"/>
                </a:cubicBezTo>
                <a:cubicBezTo>
                  <a:pt x="234686" y="467380"/>
                  <a:pt x="185708" y="516362"/>
                  <a:pt x="125503" y="516362"/>
                </a:cubicBezTo>
                <a:cubicBezTo>
                  <a:pt x="65297" y="516362"/>
                  <a:pt x="16320" y="467380"/>
                  <a:pt x="16320" y="407168"/>
                </a:cubicBezTo>
                <a:close/>
                <a:moveTo>
                  <a:pt x="577836" y="798031"/>
                </a:moveTo>
                <a:cubicBezTo>
                  <a:pt x="517630" y="798031"/>
                  <a:pt x="468653" y="749049"/>
                  <a:pt x="468653" y="688837"/>
                </a:cubicBezTo>
                <a:cubicBezTo>
                  <a:pt x="468653" y="628625"/>
                  <a:pt x="517630" y="579643"/>
                  <a:pt x="577836" y="579643"/>
                </a:cubicBezTo>
                <a:cubicBezTo>
                  <a:pt x="638041" y="579643"/>
                  <a:pt x="687018" y="628625"/>
                  <a:pt x="687018" y="688837"/>
                </a:cubicBezTo>
                <a:cubicBezTo>
                  <a:pt x="687018" y="749049"/>
                  <a:pt x="638041" y="798031"/>
                  <a:pt x="577836" y="79803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" name="Google Shape;507;p31"/>
          <p:cNvSpPr/>
          <p:nvPr/>
        </p:nvSpPr>
        <p:spPr>
          <a:xfrm>
            <a:off x="4533295" y="3864402"/>
            <a:ext cx="372317" cy="480095"/>
          </a:xfrm>
          <a:custGeom>
            <a:rect b="b" l="l" r="r" t="t"/>
            <a:pathLst>
              <a:path extrusionOk="0" h="960190" w="744633">
                <a:moveTo>
                  <a:pt x="372336" y="0"/>
                </a:moveTo>
                <a:cubicBezTo>
                  <a:pt x="167025" y="0"/>
                  <a:pt x="0" y="166889"/>
                  <a:pt x="0" y="372036"/>
                </a:cubicBezTo>
                <a:cubicBezTo>
                  <a:pt x="0" y="638788"/>
                  <a:pt x="262479" y="881387"/>
                  <a:pt x="342934" y="949391"/>
                </a:cubicBezTo>
                <a:cubicBezTo>
                  <a:pt x="351453" y="956597"/>
                  <a:pt x="361895" y="960190"/>
                  <a:pt x="372336" y="960190"/>
                </a:cubicBezTo>
                <a:cubicBezTo>
                  <a:pt x="382777" y="960190"/>
                  <a:pt x="393200" y="956597"/>
                  <a:pt x="401718" y="949391"/>
                </a:cubicBezTo>
                <a:cubicBezTo>
                  <a:pt x="482173" y="881387"/>
                  <a:pt x="744634" y="638788"/>
                  <a:pt x="744634" y="372036"/>
                </a:cubicBezTo>
                <a:cubicBezTo>
                  <a:pt x="744634" y="166889"/>
                  <a:pt x="577608" y="0"/>
                  <a:pt x="372336" y="0"/>
                </a:cubicBezTo>
                <a:close/>
                <a:moveTo>
                  <a:pt x="389296" y="934710"/>
                </a:moveTo>
                <a:cubicBezTo>
                  <a:pt x="379470" y="943031"/>
                  <a:pt x="365183" y="943031"/>
                  <a:pt x="355357" y="934710"/>
                </a:cubicBezTo>
                <a:cubicBezTo>
                  <a:pt x="276497" y="868070"/>
                  <a:pt x="19229" y="630525"/>
                  <a:pt x="19229" y="372036"/>
                </a:cubicBezTo>
                <a:cubicBezTo>
                  <a:pt x="19229" y="177476"/>
                  <a:pt x="177640" y="19216"/>
                  <a:pt x="372336" y="19216"/>
                </a:cubicBezTo>
                <a:cubicBezTo>
                  <a:pt x="567013" y="19216"/>
                  <a:pt x="725404" y="177476"/>
                  <a:pt x="725404" y="372036"/>
                </a:cubicBezTo>
                <a:cubicBezTo>
                  <a:pt x="725404" y="630525"/>
                  <a:pt x="468155" y="868070"/>
                  <a:pt x="389296" y="934710"/>
                </a:cubicBezTo>
                <a:close/>
                <a:moveTo>
                  <a:pt x="372317" y="142139"/>
                </a:moveTo>
                <a:cubicBezTo>
                  <a:pt x="244423" y="142139"/>
                  <a:pt x="140374" y="246115"/>
                  <a:pt x="140374" y="373919"/>
                </a:cubicBezTo>
                <a:cubicBezTo>
                  <a:pt x="140374" y="501722"/>
                  <a:pt x="244423" y="605718"/>
                  <a:pt x="372317" y="605718"/>
                </a:cubicBezTo>
                <a:cubicBezTo>
                  <a:pt x="500211" y="605718"/>
                  <a:pt x="604260" y="501722"/>
                  <a:pt x="604260" y="373919"/>
                </a:cubicBezTo>
                <a:cubicBezTo>
                  <a:pt x="604260" y="246115"/>
                  <a:pt x="500211" y="142139"/>
                  <a:pt x="372317" y="142139"/>
                </a:cubicBezTo>
                <a:close/>
                <a:moveTo>
                  <a:pt x="372317" y="586502"/>
                </a:moveTo>
                <a:cubicBezTo>
                  <a:pt x="255018" y="586502"/>
                  <a:pt x="159603" y="491135"/>
                  <a:pt x="159603" y="373919"/>
                </a:cubicBezTo>
                <a:cubicBezTo>
                  <a:pt x="159603" y="256722"/>
                  <a:pt x="255018" y="161354"/>
                  <a:pt x="372317" y="161354"/>
                </a:cubicBezTo>
                <a:cubicBezTo>
                  <a:pt x="489615" y="161354"/>
                  <a:pt x="585031" y="256722"/>
                  <a:pt x="585031" y="373919"/>
                </a:cubicBezTo>
                <a:cubicBezTo>
                  <a:pt x="585031" y="491135"/>
                  <a:pt x="489615" y="586502"/>
                  <a:pt x="372317" y="586502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" name="Google Shape;508;p31"/>
          <p:cNvSpPr/>
          <p:nvPr/>
        </p:nvSpPr>
        <p:spPr>
          <a:xfrm>
            <a:off x="8234071" y="3136135"/>
            <a:ext cx="359794" cy="359794"/>
          </a:xfrm>
          <a:custGeom>
            <a:rect b="b" l="l" r="r" t="t"/>
            <a:pathLst>
              <a:path extrusionOk="0" h="719588" w="719588">
                <a:moveTo>
                  <a:pt x="719589" y="353643"/>
                </a:moveTo>
                <a:cubicBezTo>
                  <a:pt x="719589" y="353283"/>
                  <a:pt x="719531" y="352923"/>
                  <a:pt x="719488" y="352578"/>
                </a:cubicBezTo>
                <a:cubicBezTo>
                  <a:pt x="717704" y="261257"/>
                  <a:pt x="681670" y="174857"/>
                  <a:pt x="617964" y="109223"/>
                </a:cubicBezTo>
                <a:cubicBezTo>
                  <a:pt x="584795" y="75060"/>
                  <a:pt x="545912" y="48193"/>
                  <a:pt x="502381" y="29385"/>
                </a:cubicBezTo>
                <a:cubicBezTo>
                  <a:pt x="499561" y="28162"/>
                  <a:pt x="496740" y="26982"/>
                  <a:pt x="493891" y="25845"/>
                </a:cubicBezTo>
                <a:cubicBezTo>
                  <a:pt x="451339" y="8721"/>
                  <a:pt x="406326" y="43"/>
                  <a:pt x="359874" y="14"/>
                </a:cubicBezTo>
                <a:cubicBezTo>
                  <a:pt x="359845" y="14"/>
                  <a:pt x="359830" y="0"/>
                  <a:pt x="359802" y="0"/>
                </a:cubicBezTo>
                <a:cubicBezTo>
                  <a:pt x="359787" y="0"/>
                  <a:pt x="359759" y="0"/>
                  <a:pt x="359744" y="0"/>
                </a:cubicBezTo>
                <a:cubicBezTo>
                  <a:pt x="359744" y="0"/>
                  <a:pt x="359744" y="0"/>
                  <a:pt x="359744" y="0"/>
                </a:cubicBezTo>
                <a:cubicBezTo>
                  <a:pt x="359744" y="0"/>
                  <a:pt x="359730" y="0"/>
                  <a:pt x="359730" y="0"/>
                </a:cubicBezTo>
                <a:cubicBezTo>
                  <a:pt x="358363" y="0"/>
                  <a:pt x="357010" y="43"/>
                  <a:pt x="355643" y="58"/>
                </a:cubicBezTo>
                <a:cubicBezTo>
                  <a:pt x="353930" y="72"/>
                  <a:pt x="352218" y="86"/>
                  <a:pt x="350506" y="130"/>
                </a:cubicBezTo>
                <a:cubicBezTo>
                  <a:pt x="349642" y="158"/>
                  <a:pt x="348779" y="201"/>
                  <a:pt x="347901" y="230"/>
                </a:cubicBezTo>
                <a:cubicBezTo>
                  <a:pt x="345685" y="302"/>
                  <a:pt x="343469" y="374"/>
                  <a:pt x="341267" y="475"/>
                </a:cubicBezTo>
                <a:cubicBezTo>
                  <a:pt x="341094" y="489"/>
                  <a:pt x="340922" y="504"/>
                  <a:pt x="340749" y="504"/>
                </a:cubicBezTo>
                <a:cubicBezTo>
                  <a:pt x="297981" y="2720"/>
                  <a:pt x="256508" y="12390"/>
                  <a:pt x="217237" y="29356"/>
                </a:cubicBezTo>
                <a:cubicBezTo>
                  <a:pt x="173691" y="48179"/>
                  <a:pt x="134794" y="75046"/>
                  <a:pt x="101610" y="109223"/>
                </a:cubicBezTo>
                <a:cubicBezTo>
                  <a:pt x="37688" y="175087"/>
                  <a:pt x="1612" y="261847"/>
                  <a:pt x="58" y="353499"/>
                </a:cubicBezTo>
                <a:cubicBezTo>
                  <a:pt x="14" y="355585"/>
                  <a:pt x="0" y="357701"/>
                  <a:pt x="0" y="359802"/>
                </a:cubicBezTo>
                <a:cubicBezTo>
                  <a:pt x="0" y="453900"/>
                  <a:pt x="36091" y="542904"/>
                  <a:pt x="101625" y="610409"/>
                </a:cubicBezTo>
                <a:cubicBezTo>
                  <a:pt x="134809" y="644587"/>
                  <a:pt x="173706" y="671439"/>
                  <a:pt x="217237" y="690247"/>
                </a:cubicBezTo>
                <a:cubicBezTo>
                  <a:pt x="262307" y="709717"/>
                  <a:pt x="310270" y="719589"/>
                  <a:pt x="359859" y="719589"/>
                </a:cubicBezTo>
                <a:cubicBezTo>
                  <a:pt x="359859" y="719589"/>
                  <a:pt x="359859" y="719589"/>
                  <a:pt x="359859" y="719589"/>
                </a:cubicBezTo>
                <a:cubicBezTo>
                  <a:pt x="359859" y="719589"/>
                  <a:pt x="359859" y="719589"/>
                  <a:pt x="359859" y="719589"/>
                </a:cubicBezTo>
                <a:cubicBezTo>
                  <a:pt x="359859" y="719589"/>
                  <a:pt x="359859" y="719589"/>
                  <a:pt x="359859" y="719589"/>
                </a:cubicBezTo>
                <a:cubicBezTo>
                  <a:pt x="409362" y="719575"/>
                  <a:pt x="457311" y="709688"/>
                  <a:pt x="502367" y="690218"/>
                </a:cubicBezTo>
                <a:cubicBezTo>
                  <a:pt x="545898" y="671410"/>
                  <a:pt x="584780" y="644543"/>
                  <a:pt x="617950" y="610366"/>
                </a:cubicBezTo>
                <a:cubicBezTo>
                  <a:pt x="683469" y="542876"/>
                  <a:pt x="719546" y="453886"/>
                  <a:pt x="719546" y="359802"/>
                </a:cubicBezTo>
                <a:cubicBezTo>
                  <a:pt x="719546" y="357974"/>
                  <a:pt x="719531" y="356161"/>
                  <a:pt x="719488" y="354362"/>
                </a:cubicBezTo>
                <a:cubicBezTo>
                  <a:pt x="719546" y="354118"/>
                  <a:pt x="719589" y="353887"/>
                  <a:pt x="719589" y="353643"/>
                </a:cubicBezTo>
                <a:close/>
                <a:moveTo>
                  <a:pt x="520383" y="528931"/>
                </a:moveTo>
                <a:cubicBezTo>
                  <a:pt x="534112" y="477529"/>
                  <a:pt x="541393" y="419594"/>
                  <a:pt x="541480" y="360852"/>
                </a:cubicBezTo>
                <a:lnTo>
                  <a:pt x="705170" y="360852"/>
                </a:lnTo>
                <a:cubicBezTo>
                  <a:pt x="704911" y="448345"/>
                  <a:pt x="672158" y="531191"/>
                  <a:pt x="612698" y="595041"/>
                </a:cubicBezTo>
                <a:cubicBezTo>
                  <a:pt x="585500" y="568145"/>
                  <a:pt x="554503" y="545955"/>
                  <a:pt x="520383" y="528931"/>
                </a:cubicBezTo>
                <a:close/>
                <a:moveTo>
                  <a:pt x="296038" y="699371"/>
                </a:moveTo>
                <a:cubicBezTo>
                  <a:pt x="294470" y="699083"/>
                  <a:pt x="292915" y="698795"/>
                  <a:pt x="291347" y="698478"/>
                </a:cubicBezTo>
                <a:cubicBezTo>
                  <a:pt x="290109" y="698234"/>
                  <a:pt x="288886" y="697960"/>
                  <a:pt x="287663" y="697701"/>
                </a:cubicBezTo>
                <a:cubicBezTo>
                  <a:pt x="286123" y="697370"/>
                  <a:pt x="284569" y="697054"/>
                  <a:pt x="283029" y="696708"/>
                </a:cubicBezTo>
                <a:cubicBezTo>
                  <a:pt x="281806" y="696435"/>
                  <a:pt x="280583" y="696133"/>
                  <a:pt x="279360" y="695845"/>
                </a:cubicBezTo>
                <a:cubicBezTo>
                  <a:pt x="277820" y="695485"/>
                  <a:pt x="276295" y="695125"/>
                  <a:pt x="274755" y="694737"/>
                </a:cubicBezTo>
                <a:cubicBezTo>
                  <a:pt x="273546" y="694435"/>
                  <a:pt x="272337" y="694104"/>
                  <a:pt x="271128" y="693787"/>
                </a:cubicBezTo>
                <a:cubicBezTo>
                  <a:pt x="269603" y="693384"/>
                  <a:pt x="268078" y="692981"/>
                  <a:pt x="266552" y="692564"/>
                </a:cubicBezTo>
                <a:cubicBezTo>
                  <a:pt x="265343" y="692233"/>
                  <a:pt x="264149" y="691873"/>
                  <a:pt x="262940" y="691528"/>
                </a:cubicBezTo>
                <a:cubicBezTo>
                  <a:pt x="261429" y="691096"/>
                  <a:pt x="259918" y="690650"/>
                  <a:pt x="258407" y="690189"/>
                </a:cubicBezTo>
                <a:cubicBezTo>
                  <a:pt x="257213" y="689830"/>
                  <a:pt x="256019" y="689441"/>
                  <a:pt x="254824" y="689067"/>
                </a:cubicBezTo>
                <a:cubicBezTo>
                  <a:pt x="253328" y="688592"/>
                  <a:pt x="251831" y="688117"/>
                  <a:pt x="250334" y="687614"/>
                </a:cubicBezTo>
                <a:cubicBezTo>
                  <a:pt x="249154" y="687225"/>
                  <a:pt x="247974" y="686808"/>
                  <a:pt x="246794" y="686405"/>
                </a:cubicBezTo>
                <a:cubicBezTo>
                  <a:pt x="245312" y="685887"/>
                  <a:pt x="243816" y="685383"/>
                  <a:pt x="242348" y="684851"/>
                </a:cubicBezTo>
                <a:cubicBezTo>
                  <a:pt x="241168" y="684433"/>
                  <a:pt x="240002" y="683987"/>
                  <a:pt x="238836" y="683556"/>
                </a:cubicBezTo>
                <a:cubicBezTo>
                  <a:pt x="237369" y="683009"/>
                  <a:pt x="235901" y="682448"/>
                  <a:pt x="234433" y="681886"/>
                </a:cubicBezTo>
                <a:cubicBezTo>
                  <a:pt x="233267" y="681440"/>
                  <a:pt x="232116" y="680965"/>
                  <a:pt x="230951" y="680505"/>
                </a:cubicBezTo>
                <a:cubicBezTo>
                  <a:pt x="229497" y="679915"/>
                  <a:pt x="228044" y="679325"/>
                  <a:pt x="226590" y="678720"/>
                </a:cubicBezTo>
                <a:cubicBezTo>
                  <a:pt x="225439" y="678246"/>
                  <a:pt x="224288" y="677756"/>
                  <a:pt x="223151" y="677253"/>
                </a:cubicBezTo>
                <a:cubicBezTo>
                  <a:pt x="221712" y="676634"/>
                  <a:pt x="220273" y="676001"/>
                  <a:pt x="218834" y="675367"/>
                </a:cubicBezTo>
                <a:cubicBezTo>
                  <a:pt x="217697" y="674864"/>
                  <a:pt x="216560" y="674346"/>
                  <a:pt x="215423" y="673813"/>
                </a:cubicBezTo>
                <a:cubicBezTo>
                  <a:pt x="213999" y="673151"/>
                  <a:pt x="212574" y="672489"/>
                  <a:pt x="211149" y="671813"/>
                </a:cubicBezTo>
                <a:cubicBezTo>
                  <a:pt x="210027" y="671281"/>
                  <a:pt x="208905" y="670734"/>
                  <a:pt x="207782" y="670187"/>
                </a:cubicBezTo>
                <a:cubicBezTo>
                  <a:pt x="206372" y="669496"/>
                  <a:pt x="204962" y="668791"/>
                  <a:pt x="203566" y="668086"/>
                </a:cubicBezTo>
                <a:cubicBezTo>
                  <a:pt x="202458" y="667525"/>
                  <a:pt x="201335" y="666949"/>
                  <a:pt x="200227" y="666374"/>
                </a:cubicBezTo>
                <a:cubicBezTo>
                  <a:pt x="198831" y="665640"/>
                  <a:pt x="197450" y="664906"/>
                  <a:pt x="196068" y="664157"/>
                </a:cubicBezTo>
                <a:cubicBezTo>
                  <a:pt x="194960" y="663567"/>
                  <a:pt x="193867" y="662963"/>
                  <a:pt x="192773" y="662359"/>
                </a:cubicBezTo>
                <a:cubicBezTo>
                  <a:pt x="191406" y="661596"/>
                  <a:pt x="190039" y="660833"/>
                  <a:pt x="188672" y="660042"/>
                </a:cubicBezTo>
                <a:cubicBezTo>
                  <a:pt x="187578" y="659423"/>
                  <a:pt x="186484" y="658790"/>
                  <a:pt x="185405" y="658157"/>
                </a:cubicBezTo>
                <a:cubicBezTo>
                  <a:pt x="184052" y="657365"/>
                  <a:pt x="182714" y="656559"/>
                  <a:pt x="181376" y="655753"/>
                </a:cubicBezTo>
                <a:cubicBezTo>
                  <a:pt x="180297" y="655091"/>
                  <a:pt x="179217" y="654444"/>
                  <a:pt x="178138" y="653768"/>
                </a:cubicBezTo>
                <a:cubicBezTo>
                  <a:pt x="176814" y="652947"/>
                  <a:pt x="175490" y="652098"/>
                  <a:pt x="174166" y="651264"/>
                </a:cubicBezTo>
                <a:cubicBezTo>
                  <a:pt x="173101" y="650573"/>
                  <a:pt x="172037" y="649897"/>
                  <a:pt x="170972" y="649191"/>
                </a:cubicBezTo>
                <a:cubicBezTo>
                  <a:pt x="169662" y="648328"/>
                  <a:pt x="168367" y="647465"/>
                  <a:pt x="167072" y="646587"/>
                </a:cubicBezTo>
                <a:cubicBezTo>
                  <a:pt x="166007" y="645867"/>
                  <a:pt x="164956" y="645162"/>
                  <a:pt x="163906" y="644428"/>
                </a:cubicBezTo>
                <a:cubicBezTo>
                  <a:pt x="162625" y="643536"/>
                  <a:pt x="161359" y="642644"/>
                  <a:pt x="160078" y="641737"/>
                </a:cubicBezTo>
                <a:cubicBezTo>
                  <a:pt x="159028" y="640989"/>
                  <a:pt x="157977" y="640241"/>
                  <a:pt x="156941" y="639478"/>
                </a:cubicBezTo>
                <a:cubicBezTo>
                  <a:pt x="155689" y="638557"/>
                  <a:pt x="154437" y="637636"/>
                  <a:pt x="153185" y="636701"/>
                </a:cubicBezTo>
                <a:cubicBezTo>
                  <a:pt x="152149" y="635924"/>
                  <a:pt x="151113" y="635146"/>
                  <a:pt x="150077" y="634355"/>
                </a:cubicBezTo>
                <a:cubicBezTo>
                  <a:pt x="148839" y="633405"/>
                  <a:pt x="147631" y="632441"/>
                  <a:pt x="146407" y="631491"/>
                </a:cubicBezTo>
                <a:cubicBezTo>
                  <a:pt x="145386" y="630685"/>
                  <a:pt x="144350" y="629880"/>
                  <a:pt x="143342" y="629045"/>
                </a:cubicBezTo>
                <a:cubicBezTo>
                  <a:pt x="142133" y="628066"/>
                  <a:pt x="140953" y="627088"/>
                  <a:pt x="139759" y="626095"/>
                </a:cubicBezTo>
                <a:cubicBezTo>
                  <a:pt x="138737" y="625246"/>
                  <a:pt x="137730" y="624411"/>
                  <a:pt x="136723" y="623562"/>
                </a:cubicBezTo>
                <a:cubicBezTo>
                  <a:pt x="135543" y="622569"/>
                  <a:pt x="134391" y="621548"/>
                  <a:pt x="133226" y="620540"/>
                </a:cubicBezTo>
                <a:cubicBezTo>
                  <a:pt x="132218" y="619662"/>
                  <a:pt x="131211" y="618785"/>
                  <a:pt x="130218" y="617907"/>
                </a:cubicBezTo>
                <a:cubicBezTo>
                  <a:pt x="129081" y="616885"/>
                  <a:pt x="127945" y="615849"/>
                  <a:pt x="126808" y="614813"/>
                </a:cubicBezTo>
                <a:cubicBezTo>
                  <a:pt x="125815" y="613906"/>
                  <a:pt x="124807" y="612985"/>
                  <a:pt x="123829" y="612064"/>
                </a:cubicBezTo>
                <a:cubicBezTo>
                  <a:pt x="122721" y="611014"/>
                  <a:pt x="121613" y="609963"/>
                  <a:pt x="120519" y="608898"/>
                </a:cubicBezTo>
                <a:cubicBezTo>
                  <a:pt x="119526" y="607949"/>
                  <a:pt x="118548" y="606999"/>
                  <a:pt x="117569" y="606049"/>
                </a:cubicBezTo>
                <a:cubicBezTo>
                  <a:pt x="117353" y="605848"/>
                  <a:pt x="117152" y="605632"/>
                  <a:pt x="116950" y="605430"/>
                </a:cubicBezTo>
                <a:cubicBezTo>
                  <a:pt x="142436" y="580204"/>
                  <a:pt x="171418" y="559266"/>
                  <a:pt x="203278" y="543034"/>
                </a:cubicBezTo>
                <a:cubicBezTo>
                  <a:pt x="218373" y="593875"/>
                  <a:pt x="239628" y="636758"/>
                  <a:pt x="265013" y="667381"/>
                </a:cubicBezTo>
                <a:cubicBezTo>
                  <a:pt x="276194" y="680865"/>
                  <a:pt x="288066" y="691830"/>
                  <a:pt x="300413" y="700176"/>
                </a:cubicBezTo>
                <a:cubicBezTo>
                  <a:pt x="300197" y="700133"/>
                  <a:pt x="299967" y="700104"/>
                  <a:pt x="299751" y="700076"/>
                </a:cubicBezTo>
                <a:cubicBezTo>
                  <a:pt x="298499" y="699831"/>
                  <a:pt x="297261" y="699601"/>
                  <a:pt x="296038" y="699371"/>
                </a:cubicBezTo>
                <a:close/>
                <a:moveTo>
                  <a:pt x="106906" y="595069"/>
                </a:moveTo>
                <a:cubicBezTo>
                  <a:pt x="47431" y="531191"/>
                  <a:pt x="14664" y="448345"/>
                  <a:pt x="14405" y="360838"/>
                </a:cubicBezTo>
                <a:lnTo>
                  <a:pt x="178196" y="360838"/>
                </a:lnTo>
                <a:cubicBezTo>
                  <a:pt x="178282" y="419579"/>
                  <a:pt x="185563" y="477500"/>
                  <a:pt x="199292" y="528888"/>
                </a:cubicBezTo>
                <a:cubicBezTo>
                  <a:pt x="165129" y="545941"/>
                  <a:pt x="134104" y="568159"/>
                  <a:pt x="106906" y="595069"/>
                </a:cubicBezTo>
                <a:close/>
                <a:moveTo>
                  <a:pt x="106891" y="124577"/>
                </a:moveTo>
                <a:cubicBezTo>
                  <a:pt x="134104" y="151487"/>
                  <a:pt x="165129" y="173691"/>
                  <a:pt x="199277" y="190730"/>
                </a:cubicBezTo>
                <a:cubicBezTo>
                  <a:pt x="186528" y="238520"/>
                  <a:pt x="179318" y="292066"/>
                  <a:pt x="178325" y="346462"/>
                </a:cubicBezTo>
                <a:lnTo>
                  <a:pt x="14664" y="346462"/>
                </a:lnTo>
                <a:cubicBezTo>
                  <a:pt x="17801" y="263602"/>
                  <a:pt x="50337" y="185333"/>
                  <a:pt x="106891" y="124577"/>
                </a:cubicBezTo>
                <a:close/>
                <a:moveTo>
                  <a:pt x="123469" y="107913"/>
                </a:moveTo>
                <a:cubicBezTo>
                  <a:pt x="124347" y="107079"/>
                  <a:pt x="125239" y="106273"/>
                  <a:pt x="126131" y="105452"/>
                </a:cubicBezTo>
                <a:cubicBezTo>
                  <a:pt x="127283" y="104402"/>
                  <a:pt x="128434" y="103337"/>
                  <a:pt x="129585" y="102301"/>
                </a:cubicBezTo>
                <a:cubicBezTo>
                  <a:pt x="130492" y="101481"/>
                  <a:pt x="131427" y="100675"/>
                  <a:pt x="132348" y="99869"/>
                </a:cubicBezTo>
                <a:cubicBezTo>
                  <a:pt x="133499" y="98847"/>
                  <a:pt x="134665" y="97840"/>
                  <a:pt x="135830" y="96833"/>
                </a:cubicBezTo>
                <a:cubicBezTo>
                  <a:pt x="136766" y="96027"/>
                  <a:pt x="137716" y="95250"/>
                  <a:pt x="138665" y="94458"/>
                </a:cubicBezTo>
                <a:cubicBezTo>
                  <a:pt x="139845" y="93480"/>
                  <a:pt x="141025" y="92501"/>
                  <a:pt x="142205" y="91537"/>
                </a:cubicBezTo>
                <a:cubicBezTo>
                  <a:pt x="143155" y="90760"/>
                  <a:pt x="144119" y="89997"/>
                  <a:pt x="145083" y="89220"/>
                </a:cubicBezTo>
                <a:cubicBezTo>
                  <a:pt x="146278" y="88270"/>
                  <a:pt x="147487" y="87321"/>
                  <a:pt x="148695" y="86385"/>
                </a:cubicBezTo>
                <a:cubicBezTo>
                  <a:pt x="149660" y="85637"/>
                  <a:pt x="150638" y="84889"/>
                  <a:pt x="151617" y="84155"/>
                </a:cubicBezTo>
                <a:cubicBezTo>
                  <a:pt x="152840" y="83234"/>
                  <a:pt x="154063" y="82313"/>
                  <a:pt x="155301" y="81406"/>
                </a:cubicBezTo>
                <a:cubicBezTo>
                  <a:pt x="156279" y="80687"/>
                  <a:pt x="157272" y="79967"/>
                  <a:pt x="158265" y="79248"/>
                </a:cubicBezTo>
                <a:cubicBezTo>
                  <a:pt x="159517" y="78341"/>
                  <a:pt x="160769" y="77463"/>
                  <a:pt x="162035" y="76571"/>
                </a:cubicBezTo>
                <a:cubicBezTo>
                  <a:pt x="163028" y="75880"/>
                  <a:pt x="164021" y="75190"/>
                  <a:pt x="165014" y="74499"/>
                </a:cubicBezTo>
                <a:cubicBezTo>
                  <a:pt x="166295" y="73621"/>
                  <a:pt x="167590" y="72758"/>
                  <a:pt x="168871" y="71894"/>
                </a:cubicBezTo>
                <a:cubicBezTo>
                  <a:pt x="169864" y="71232"/>
                  <a:pt x="170871" y="70570"/>
                  <a:pt x="171878" y="69923"/>
                </a:cubicBezTo>
                <a:cubicBezTo>
                  <a:pt x="173202" y="69074"/>
                  <a:pt x="174526" y="68225"/>
                  <a:pt x="175850" y="67390"/>
                </a:cubicBezTo>
                <a:cubicBezTo>
                  <a:pt x="176843" y="66757"/>
                  <a:pt x="177836" y="66138"/>
                  <a:pt x="178843" y="65519"/>
                </a:cubicBezTo>
                <a:cubicBezTo>
                  <a:pt x="180210" y="64685"/>
                  <a:pt x="181592" y="63850"/>
                  <a:pt x="182959" y="63030"/>
                </a:cubicBezTo>
                <a:cubicBezTo>
                  <a:pt x="183937" y="62440"/>
                  <a:pt x="184916" y="61850"/>
                  <a:pt x="185909" y="61274"/>
                </a:cubicBezTo>
                <a:cubicBezTo>
                  <a:pt x="187333" y="60439"/>
                  <a:pt x="188772" y="59634"/>
                  <a:pt x="190212" y="58813"/>
                </a:cubicBezTo>
                <a:cubicBezTo>
                  <a:pt x="191176" y="58266"/>
                  <a:pt x="192125" y="57720"/>
                  <a:pt x="193090" y="57202"/>
                </a:cubicBezTo>
                <a:cubicBezTo>
                  <a:pt x="194601" y="56367"/>
                  <a:pt x="196126" y="55561"/>
                  <a:pt x="197651" y="54741"/>
                </a:cubicBezTo>
                <a:cubicBezTo>
                  <a:pt x="198558" y="54266"/>
                  <a:pt x="199465" y="53762"/>
                  <a:pt x="200371" y="53287"/>
                </a:cubicBezTo>
                <a:cubicBezTo>
                  <a:pt x="202026" y="52424"/>
                  <a:pt x="203681" y="51604"/>
                  <a:pt x="205350" y="50769"/>
                </a:cubicBezTo>
                <a:cubicBezTo>
                  <a:pt x="206156" y="50366"/>
                  <a:pt x="206947" y="49949"/>
                  <a:pt x="207768" y="49560"/>
                </a:cubicBezTo>
                <a:cubicBezTo>
                  <a:pt x="209710" y="48611"/>
                  <a:pt x="211682" y="47675"/>
                  <a:pt x="213639" y="46769"/>
                </a:cubicBezTo>
                <a:cubicBezTo>
                  <a:pt x="214171" y="46524"/>
                  <a:pt x="214704" y="46251"/>
                  <a:pt x="215251" y="46006"/>
                </a:cubicBezTo>
                <a:cubicBezTo>
                  <a:pt x="217783" y="44840"/>
                  <a:pt x="220331" y="43703"/>
                  <a:pt x="222906" y="42581"/>
                </a:cubicBezTo>
                <a:cubicBezTo>
                  <a:pt x="247859" y="31803"/>
                  <a:pt x="273733" y="24104"/>
                  <a:pt x="300298" y="19499"/>
                </a:cubicBezTo>
                <a:cubicBezTo>
                  <a:pt x="287965" y="27845"/>
                  <a:pt x="276107" y="38796"/>
                  <a:pt x="264955" y="52266"/>
                </a:cubicBezTo>
                <a:cubicBezTo>
                  <a:pt x="239585" y="82903"/>
                  <a:pt x="218330" y="125757"/>
                  <a:pt x="203235" y="176598"/>
                </a:cubicBezTo>
                <a:cubicBezTo>
                  <a:pt x="171375" y="160395"/>
                  <a:pt x="142392" y="139457"/>
                  <a:pt x="116893" y="114231"/>
                </a:cubicBezTo>
                <a:cubicBezTo>
                  <a:pt x="117080" y="114043"/>
                  <a:pt x="117267" y="113856"/>
                  <a:pt x="117454" y="113669"/>
                </a:cubicBezTo>
                <a:cubicBezTo>
                  <a:pt x="118303" y="112835"/>
                  <a:pt x="119152" y="112029"/>
                  <a:pt x="120001" y="111209"/>
                </a:cubicBezTo>
                <a:cubicBezTo>
                  <a:pt x="121167" y="110115"/>
                  <a:pt x="122318" y="109007"/>
                  <a:pt x="123469" y="107913"/>
                </a:cubicBezTo>
                <a:close/>
                <a:moveTo>
                  <a:pt x="366997" y="491257"/>
                </a:moveTo>
                <a:lnTo>
                  <a:pt x="366997" y="360838"/>
                </a:lnTo>
                <a:lnTo>
                  <a:pt x="527089" y="360838"/>
                </a:lnTo>
                <a:cubicBezTo>
                  <a:pt x="527003" y="417377"/>
                  <a:pt x="520139" y="473082"/>
                  <a:pt x="507173" y="522657"/>
                </a:cubicBezTo>
                <a:cubicBezTo>
                  <a:pt x="462952" y="502741"/>
                  <a:pt x="415866" y="492207"/>
                  <a:pt x="366997" y="491257"/>
                </a:cubicBezTo>
                <a:close/>
                <a:moveTo>
                  <a:pt x="352607" y="213970"/>
                </a:moveTo>
                <a:cubicBezTo>
                  <a:pt x="305061" y="213020"/>
                  <a:pt x="259300" y="202587"/>
                  <a:pt x="216373" y="182944"/>
                </a:cubicBezTo>
                <a:cubicBezTo>
                  <a:pt x="245470" y="83191"/>
                  <a:pt x="296873" y="19902"/>
                  <a:pt x="352607" y="14764"/>
                </a:cubicBezTo>
                <a:lnTo>
                  <a:pt x="352607" y="213970"/>
                </a:lnTo>
                <a:close/>
                <a:moveTo>
                  <a:pt x="212502" y="196989"/>
                </a:moveTo>
                <a:cubicBezTo>
                  <a:pt x="256695" y="216891"/>
                  <a:pt x="303751" y="227411"/>
                  <a:pt x="352607" y="228346"/>
                </a:cubicBezTo>
                <a:lnTo>
                  <a:pt x="352607" y="346447"/>
                </a:lnTo>
                <a:lnTo>
                  <a:pt x="192715" y="346447"/>
                </a:lnTo>
                <a:cubicBezTo>
                  <a:pt x="193694" y="294282"/>
                  <a:pt x="200486" y="242952"/>
                  <a:pt x="212502" y="196989"/>
                </a:cubicBezTo>
                <a:close/>
                <a:moveTo>
                  <a:pt x="352607" y="360838"/>
                </a:moveTo>
                <a:lnTo>
                  <a:pt x="352607" y="491257"/>
                </a:lnTo>
                <a:cubicBezTo>
                  <a:pt x="303780" y="492193"/>
                  <a:pt x="256724" y="502727"/>
                  <a:pt x="212502" y="522628"/>
                </a:cubicBezTo>
                <a:cubicBezTo>
                  <a:pt x="199536" y="473082"/>
                  <a:pt x="192658" y="417377"/>
                  <a:pt x="192586" y="360838"/>
                </a:cubicBezTo>
                <a:lnTo>
                  <a:pt x="352607" y="360838"/>
                </a:lnTo>
                <a:close/>
                <a:moveTo>
                  <a:pt x="352607" y="505648"/>
                </a:moveTo>
                <a:lnTo>
                  <a:pt x="352607" y="704868"/>
                </a:lnTo>
                <a:cubicBezTo>
                  <a:pt x="296930" y="699802"/>
                  <a:pt x="245485" y="636499"/>
                  <a:pt x="216373" y="536688"/>
                </a:cubicBezTo>
                <a:cubicBezTo>
                  <a:pt x="259328" y="517031"/>
                  <a:pt x="305090" y="506612"/>
                  <a:pt x="352607" y="505648"/>
                </a:cubicBezTo>
                <a:close/>
                <a:moveTo>
                  <a:pt x="366997" y="346447"/>
                </a:moveTo>
                <a:lnTo>
                  <a:pt x="366997" y="228346"/>
                </a:lnTo>
                <a:cubicBezTo>
                  <a:pt x="415866" y="227396"/>
                  <a:pt x="462952" y="216862"/>
                  <a:pt x="507159" y="196946"/>
                </a:cubicBezTo>
                <a:cubicBezTo>
                  <a:pt x="519175" y="242895"/>
                  <a:pt x="525981" y="294254"/>
                  <a:pt x="526960" y="346447"/>
                </a:cubicBezTo>
                <a:lnTo>
                  <a:pt x="366997" y="346447"/>
                </a:lnTo>
                <a:close/>
                <a:moveTo>
                  <a:pt x="366997" y="213970"/>
                </a:moveTo>
                <a:lnTo>
                  <a:pt x="366997" y="14750"/>
                </a:lnTo>
                <a:cubicBezTo>
                  <a:pt x="422687" y="19772"/>
                  <a:pt x="474147" y="83075"/>
                  <a:pt x="503288" y="182901"/>
                </a:cubicBezTo>
                <a:cubicBezTo>
                  <a:pt x="460347" y="202573"/>
                  <a:pt x="414571" y="213006"/>
                  <a:pt x="366997" y="213970"/>
                </a:cubicBezTo>
                <a:close/>
                <a:moveTo>
                  <a:pt x="366997" y="505648"/>
                </a:moveTo>
                <a:cubicBezTo>
                  <a:pt x="414557" y="506598"/>
                  <a:pt x="460347" y="517045"/>
                  <a:pt x="503302" y="536702"/>
                </a:cubicBezTo>
                <a:cubicBezTo>
                  <a:pt x="474176" y="636499"/>
                  <a:pt x="422745" y="699788"/>
                  <a:pt x="366997" y="704853"/>
                </a:cubicBezTo>
                <a:lnTo>
                  <a:pt x="366997" y="505648"/>
                </a:lnTo>
                <a:close/>
                <a:moveTo>
                  <a:pt x="541350" y="346447"/>
                </a:moveTo>
                <a:cubicBezTo>
                  <a:pt x="540357" y="292023"/>
                  <a:pt x="533133" y="238462"/>
                  <a:pt x="520383" y="190672"/>
                </a:cubicBezTo>
                <a:cubicBezTo>
                  <a:pt x="554503" y="173648"/>
                  <a:pt x="585500" y="151458"/>
                  <a:pt x="612683" y="124563"/>
                </a:cubicBezTo>
                <a:cubicBezTo>
                  <a:pt x="669237" y="185319"/>
                  <a:pt x="701759" y="263573"/>
                  <a:pt x="704925" y="346447"/>
                </a:cubicBezTo>
                <a:lnTo>
                  <a:pt x="541350" y="346447"/>
                </a:lnTo>
                <a:close/>
                <a:moveTo>
                  <a:pt x="496668" y="42595"/>
                </a:moveTo>
                <a:cubicBezTo>
                  <a:pt x="499215" y="43689"/>
                  <a:pt x="501748" y="44826"/>
                  <a:pt x="504252" y="45992"/>
                </a:cubicBezTo>
                <a:cubicBezTo>
                  <a:pt x="505087" y="46380"/>
                  <a:pt x="505921" y="46783"/>
                  <a:pt x="506756" y="47186"/>
                </a:cubicBezTo>
                <a:cubicBezTo>
                  <a:pt x="508425" y="47963"/>
                  <a:pt x="510080" y="48754"/>
                  <a:pt x="511735" y="49560"/>
                </a:cubicBezTo>
                <a:cubicBezTo>
                  <a:pt x="512742" y="50050"/>
                  <a:pt x="513721" y="50568"/>
                  <a:pt x="514714" y="51057"/>
                </a:cubicBezTo>
                <a:cubicBezTo>
                  <a:pt x="516182" y="51791"/>
                  <a:pt x="517649" y="52525"/>
                  <a:pt x="519117" y="53287"/>
                </a:cubicBezTo>
                <a:cubicBezTo>
                  <a:pt x="520168" y="53834"/>
                  <a:pt x="521218" y="54410"/>
                  <a:pt x="522269" y="54957"/>
                </a:cubicBezTo>
                <a:cubicBezTo>
                  <a:pt x="523650" y="55691"/>
                  <a:pt x="525032" y="56425"/>
                  <a:pt x="526399" y="57173"/>
                </a:cubicBezTo>
                <a:cubicBezTo>
                  <a:pt x="527478" y="57763"/>
                  <a:pt x="528543" y="58367"/>
                  <a:pt x="529608" y="58972"/>
                </a:cubicBezTo>
                <a:cubicBezTo>
                  <a:pt x="530932" y="59720"/>
                  <a:pt x="532270" y="60468"/>
                  <a:pt x="533579" y="61245"/>
                </a:cubicBezTo>
                <a:cubicBezTo>
                  <a:pt x="534659" y="61878"/>
                  <a:pt x="535724" y="62512"/>
                  <a:pt x="536788" y="63159"/>
                </a:cubicBezTo>
                <a:cubicBezTo>
                  <a:pt x="538084" y="63922"/>
                  <a:pt x="539364" y="64699"/>
                  <a:pt x="540645" y="65490"/>
                </a:cubicBezTo>
                <a:cubicBezTo>
                  <a:pt x="541724" y="66152"/>
                  <a:pt x="542789" y="66829"/>
                  <a:pt x="543854" y="67505"/>
                </a:cubicBezTo>
                <a:cubicBezTo>
                  <a:pt x="545106" y="68297"/>
                  <a:pt x="546358" y="69088"/>
                  <a:pt x="547610" y="69894"/>
                </a:cubicBezTo>
                <a:cubicBezTo>
                  <a:pt x="548675" y="70585"/>
                  <a:pt x="549740" y="71290"/>
                  <a:pt x="550805" y="71995"/>
                </a:cubicBezTo>
                <a:cubicBezTo>
                  <a:pt x="552028" y="72815"/>
                  <a:pt x="553251" y="73635"/>
                  <a:pt x="554474" y="74456"/>
                </a:cubicBezTo>
                <a:cubicBezTo>
                  <a:pt x="555525" y="75175"/>
                  <a:pt x="556575" y="75909"/>
                  <a:pt x="557626" y="76643"/>
                </a:cubicBezTo>
                <a:cubicBezTo>
                  <a:pt x="558834" y="77492"/>
                  <a:pt x="560029" y="78341"/>
                  <a:pt x="561223" y="79190"/>
                </a:cubicBezTo>
                <a:cubicBezTo>
                  <a:pt x="562259" y="79938"/>
                  <a:pt x="563296" y="80687"/>
                  <a:pt x="564332" y="81449"/>
                </a:cubicBezTo>
                <a:cubicBezTo>
                  <a:pt x="565512" y="82327"/>
                  <a:pt x="566692" y="83205"/>
                  <a:pt x="567872" y="84097"/>
                </a:cubicBezTo>
                <a:cubicBezTo>
                  <a:pt x="568893" y="84874"/>
                  <a:pt x="569915" y="85651"/>
                  <a:pt x="570922" y="86428"/>
                </a:cubicBezTo>
                <a:cubicBezTo>
                  <a:pt x="572088" y="87335"/>
                  <a:pt x="573254" y="88242"/>
                  <a:pt x="574405" y="89163"/>
                </a:cubicBezTo>
                <a:cubicBezTo>
                  <a:pt x="575398" y="89954"/>
                  <a:pt x="576405" y="90745"/>
                  <a:pt x="577384" y="91551"/>
                </a:cubicBezTo>
                <a:cubicBezTo>
                  <a:pt x="578535" y="92487"/>
                  <a:pt x="579686" y="93451"/>
                  <a:pt x="580837" y="94401"/>
                </a:cubicBezTo>
                <a:cubicBezTo>
                  <a:pt x="581801" y="95206"/>
                  <a:pt x="582780" y="96027"/>
                  <a:pt x="583744" y="96847"/>
                </a:cubicBezTo>
                <a:cubicBezTo>
                  <a:pt x="584895" y="97826"/>
                  <a:pt x="586032" y="98818"/>
                  <a:pt x="587169" y="99826"/>
                </a:cubicBezTo>
                <a:cubicBezTo>
                  <a:pt x="588104" y="100646"/>
                  <a:pt x="589054" y="101466"/>
                  <a:pt x="589990" y="102301"/>
                </a:cubicBezTo>
                <a:cubicBezTo>
                  <a:pt x="591141" y="103323"/>
                  <a:pt x="592263" y="104373"/>
                  <a:pt x="593400" y="105409"/>
                </a:cubicBezTo>
                <a:cubicBezTo>
                  <a:pt x="594307" y="106244"/>
                  <a:pt x="595213" y="107064"/>
                  <a:pt x="596105" y="107899"/>
                </a:cubicBezTo>
                <a:cubicBezTo>
                  <a:pt x="597257" y="108992"/>
                  <a:pt x="598408" y="110100"/>
                  <a:pt x="599545" y="111194"/>
                </a:cubicBezTo>
                <a:cubicBezTo>
                  <a:pt x="600394" y="112014"/>
                  <a:pt x="601257" y="112835"/>
                  <a:pt x="602092" y="113655"/>
                </a:cubicBezTo>
                <a:cubicBezTo>
                  <a:pt x="602279" y="113842"/>
                  <a:pt x="602466" y="114029"/>
                  <a:pt x="602653" y="114216"/>
                </a:cubicBezTo>
                <a:cubicBezTo>
                  <a:pt x="577182" y="139428"/>
                  <a:pt x="548214" y="160337"/>
                  <a:pt x="516397" y="176541"/>
                </a:cubicBezTo>
                <a:cubicBezTo>
                  <a:pt x="501302" y="125700"/>
                  <a:pt x="480033" y="82845"/>
                  <a:pt x="454648" y="52223"/>
                </a:cubicBezTo>
                <a:cubicBezTo>
                  <a:pt x="443510" y="38782"/>
                  <a:pt x="431667" y="27845"/>
                  <a:pt x="419349" y="19499"/>
                </a:cubicBezTo>
                <a:cubicBezTo>
                  <a:pt x="445885" y="24133"/>
                  <a:pt x="471744" y="31831"/>
                  <a:pt x="496668" y="42595"/>
                </a:cubicBezTo>
                <a:close/>
                <a:moveTo>
                  <a:pt x="419392" y="700076"/>
                </a:moveTo>
                <a:cubicBezTo>
                  <a:pt x="431710" y="691744"/>
                  <a:pt x="443539" y="680807"/>
                  <a:pt x="454677" y="667366"/>
                </a:cubicBezTo>
                <a:cubicBezTo>
                  <a:pt x="480062" y="636744"/>
                  <a:pt x="501316" y="593875"/>
                  <a:pt x="516426" y="543034"/>
                </a:cubicBezTo>
                <a:cubicBezTo>
                  <a:pt x="548243" y="559237"/>
                  <a:pt x="577197" y="580147"/>
                  <a:pt x="602682" y="605358"/>
                </a:cubicBezTo>
                <a:cubicBezTo>
                  <a:pt x="602509" y="605531"/>
                  <a:pt x="602322" y="605718"/>
                  <a:pt x="602149" y="605891"/>
                </a:cubicBezTo>
                <a:cubicBezTo>
                  <a:pt x="601272" y="606754"/>
                  <a:pt x="600379" y="607603"/>
                  <a:pt x="599487" y="608467"/>
                </a:cubicBezTo>
                <a:cubicBezTo>
                  <a:pt x="598379" y="609532"/>
                  <a:pt x="597271" y="610611"/>
                  <a:pt x="596149" y="611661"/>
                </a:cubicBezTo>
                <a:cubicBezTo>
                  <a:pt x="595228" y="612525"/>
                  <a:pt x="594307" y="613374"/>
                  <a:pt x="593386" y="614223"/>
                </a:cubicBezTo>
                <a:cubicBezTo>
                  <a:pt x="592278" y="615245"/>
                  <a:pt x="591155" y="616266"/>
                  <a:pt x="590033" y="617274"/>
                </a:cubicBezTo>
                <a:cubicBezTo>
                  <a:pt x="589083" y="618123"/>
                  <a:pt x="588133" y="618957"/>
                  <a:pt x="587183" y="619792"/>
                </a:cubicBezTo>
                <a:cubicBezTo>
                  <a:pt x="586061" y="620785"/>
                  <a:pt x="584939" y="621763"/>
                  <a:pt x="583802" y="622728"/>
                </a:cubicBezTo>
                <a:cubicBezTo>
                  <a:pt x="582838" y="623562"/>
                  <a:pt x="581845" y="624368"/>
                  <a:pt x="580866" y="625188"/>
                </a:cubicBezTo>
                <a:cubicBezTo>
                  <a:pt x="579729" y="626138"/>
                  <a:pt x="578592" y="627088"/>
                  <a:pt x="577441" y="628023"/>
                </a:cubicBezTo>
                <a:cubicBezTo>
                  <a:pt x="576448" y="628829"/>
                  <a:pt x="575441" y="629635"/>
                  <a:pt x="574448" y="630426"/>
                </a:cubicBezTo>
                <a:cubicBezTo>
                  <a:pt x="573297" y="631347"/>
                  <a:pt x="572131" y="632254"/>
                  <a:pt x="570966" y="633161"/>
                </a:cubicBezTo>
                <a:cubicBezTo>
                  <a:pt x="569958" y="633952"/>
                  <a:pt x="568936" y="634729"/>
                  <a:pt x="567915" y="635492"/>
                </a:cubicBezTo>
                <a:cubicBezTo>
                  <a:pt x="566749" y="636384"/>
                  <a:pt x="565569" y="637262"/>
                  <a:pt x="564389" y="638125"/>
                </a:cubicBezTo>
                <a:cubicBezTo>
                  <a:pt x="563353" y="638888"/>
                  <a:pt x="562317" y="639636"/>
                  <a:pt x="561281" y="640399"/>
                </a:cubicBezTo>
                <a:cubicBezTo>
                  <a:pt x="560086" y="641262"/>
                  <a:pt x="558892" y="642111"/>
                  <a:pt x="557683" y="642946"/>
                </a:cubicBezTo>
                <a:cubicBezTo>
                  <a:pt x="556633" y="643680"/>
                  <a:pt x="555582" y="644414"/>
                  <a:pt x="554532" y="645133"/>
                </a:cubicBezTo>
                <a:cubicBezTo>
                  <a:pt x="553309" y="645968"/>
                  <a:pt x="552085" y="646788"/>
                  <a:pt x="550862" y="647608"/>
                </a:cubicBezTo>
                <a:cubicBezTo>
                  <a:pt x="549797" y="648314"/>
                  <a:pt x="548747" y="649019"/>
                  <a:pt x="547682" y="649710"/>
                </a:cubicBezTo>
                <a:cubicBezTo>
                  <a:pt x="546430" y="650515"/>
                  <a:pt x="545178" y="651321"/>
                  <a:pt x="543926" y="652113"/>
                </a:cubicBezTo>
                <a:cubicBezTo>
                  <a:pt x="542861" y="652789"/>
                  <a:pt x="541796" y="653465"/>
                  <a:pt x="540717" y="654113"/>
                </a:cubicBezTo>
                <a:cubicBezTo>
                  <a:pt x="539436" y="654904"/>
                  <a:pt x="538156" y="655667"/>
                  <a:pt x="536860" y="656444"/>
                </a:cubicBezTo>
                <a:cubicBezTo>
                  <a:pt x="535781" y="657092"/>
                  <a:pt x="534716" y="657725"/>
                  <a:pt x="533637" y="658358"/>
                </a:cubicBezTo>
                <a:cubicBezTo>
                  <a:pt x="532328" y="659121"/>
                  <a:pt x="530989" y="659869"/>
                  <a:pt x="529665" y="660617"/>
                </a:cubicBezTo>
                <a:cubicBezTo>
                  <a:pt x="528600" y="661222"/>
                  <a:pt x="527536" y="661826"/>
                  <a:pt x="526456" y="662416"/>
                </a:cubicBezTo>
                <a:cubicBezTo>
                  <a:pt x="525075" y="663179"/>
                  <a:pt x="523693" y="663913"/>
                  <a:pt x="522297" y="664647"/>
                </a:cubicBezTo>
                <a:cubicBezTo>
                  <a:pt x="521261" y="665208"/>
                  <a:pt x="520211" y="665769"/>
                  <a:pt x="519175" y="666316"/>
                </a:cubicBezTo>
                <a:cubicBezTo>
                  <a:pt x="517707" y="667079"/>
                  <a:pt x="516239" y="667813"/>
                  <a:pt x="514757" y="668561"/>
                </a:cubicBezTo>
                <a:cubicBezTo>
                  <a:pt x="513764" y="669064"/>
                  <a:pt x="512785" y="669568"/>
                  <a:pt x="511792" y="670057"/>
                </a:cubicBezTo>
                <a:cubicBezTo>
                  <a:pt x="510138" y="670863"/>
                  <a:pt x="508468" y="671655"/>
                  <a:pt x="506799" y="672432"/>
                </a:cubicBezTo>
                <a:cubicBezTo>
                  <a:pt x="505964" y="672820"/>
                  <a:pt x="505144" y="673223"/>
                  <a:pt x="504295" y="673612"/>
                </a:cubicBezTo>
                <a:cubicBezTo>
                  <a:pt x="501777" y="674763"/>
                  <a:pt x="499258" y="675900"/>
                  <a:pt x="496711" y="677008"/>
                </a:cubicBezTo>
                <a:cubicBezTo>
                  <a:pt x="471759" y="687786"/>
                  <a:pt x="445928" y="695471"/>
                  <a:pt x="419392" y="70007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9" name="Google Shape;509;p31"/>
          <p:cNvSpPr/>
          <p:nvPr/>
        </p:nvSpPr>
        <p:spPr>
          <a:xfrm>
            <a:off x="3997778" y="3864402"/>
            <a:ext cx="258375" cy="480028"/>
          </a:xfrm>
          <a:custGeom>
            <a:rect b="b" l="l" r="r" t="t"/>
            <a:pathLst>
              <a:path extrusionOk="0" h="960055" w="516750">
                <a:moveTo>
                  <a:pt x="485418" y="0"/>
                </a:moveTo>
                <a:lnTo>
                  <a:pt x="366702" y="0"/>
                </a:lnTo>
                <a:lnTo>
                  <a:pt x="150029" y="0"/>
                </a:lnTo>
                <a:lnTo>
                  <a:pt x="31313" y="0"/>
                </a:lnTo>
                <a:cubicBezTo>
                  <a:pt x="14051" y="0"/>
                  <a:pt x="0" y="14047"/>
                  <a:pt x="0" y="31302"/>
                </a:cubicBezTo>
                <a:lnTo>
                  <a:pt x="0" y="928753"/>
                </a:lnTo>
                <a:cubicBezTo>
                  <a:pt x="0" y="946009"/>
                  <a:pt x="14051" y="960056"/>
                  <a:pt x="31313" y="960056"/>
                </a:cubicBezTo>
                <a:lnTo>
                  <a:pt x="485437" y="960056"/>
                </a:lnTo>
                <a:cubicBezTo>
                  <a:pt x="502699" y="960056"/>
                  <a:pt x="516750" y="946009"/>
                  <a:pt x="516750" y="928753"/>
                </a:cubicBezTo>
                <a:lnTo>
                  <a:pt x="516750" y="31302"/>
                </a:lnTo>
                <a:cubicBezTo>
                  <a:pt x="516731" y="14047"/>
                  <a:pt x="502699" y="0"/>
                  <a:pt x="485418" y="0"/>
                </a:cubicBezTo>
                <a:close/>
                <a:moveTo>
                  <a:pt x="357091" y="19216"/>
                </a:moveTo>
                <a:lnTo>
                  <a:pt x="357091" y="61106"/>
                </a:lnTo>
                <a:lnTo>
                  <a:pt x="159640" y="61106"/>
                </a:lnTo>
                <a:lnTo>
                  <a:pt x="159640" y="19216"/>
                </a:lnTo>
                <a:lnTo>
                  <a:pt x="357091" y="19216"/>
                </a:lnTo>
                <a:close/>
                <a:moveTo>
                  <a:pt x="31313" y="19216"/>
                </a:moveTo>
                <a:lnTo>
                  <a:pt x="140418" y="19216"/>
                </a:lnTo>
                <a:lnTo>
                  <a:pt x="140418" y="70714"/>
                </a:lnTo>
                <a:cubicBezTo>
                  <a:pt x="140418" y="76017"/>
                  <a:pt x="144724" y="80322"/>
                  <a:pt x="150029" y="80322"/>
                </a:cubicBezTo>
                <a:lnTo>
                  <a:pt x="366702" y="80322"/>
                </a:lnTo>
                <a:cubicBezTo>
                  <a:pt x="372007" y="80322"/>
                  <a:pt x="376313" y="76017"/>
                  <a:pt x="376313" y="70714"/>
                </a:cubicBezTo>
                <a:lnTo>
                  <a:pt x="376313" y="19216"/>
                </a:lnTo>
                <a:lnTo>
                  <a:pt x="485418" y="19216"/>
                </a:lnTo>
                <a:cubicBezTo>
                  <a:pt x="492088" y="19216"/>
                  <a:pt x="497509" y="24635"/>
                  <a:pt x="497509" y="31302"/>
                </a:cubicBezTo>
                <a:lnTo>
                  <a:pt x="497509" y="835461"/>
                </a:lnTo>
                <a:lnTo>
                  <a:pt x="19222" y="835461"/>
                </a:lnTo>
                <a:lnTo>
                  <a:pt x="19222" y="31302"/>
                </a:lnTo>
                <a:cubicBezTo>
                  <a:pt x="19222" y="24635"/>
                  <a:pt x="24643" y="19216"/>
                  <a:pt x="31313" y="19216"/>
                </a:cubicBezTo>
                <a:close/>
                <a:moveTo>
                  <a:pt x="485418" y="940840"/>
                </a:moveTo>
                <a:lnTo>
                  <a:pt x="31313" y="940840"/>
                </a:lnTo>
                <a:cubicBezTo>
                  <a:pt x="24643" y="940840"/>
                  <a:pt x="19222" y="935421"/>
                  <a:pt x="19222" y="928753"/>
                </a:cubicBezTo>
                <a:lnTo>
                  <a:pt x="19222" y="854677"/>
                </a:lnTo>
                <a:lnTo>
                  <a:pt x="497509" y="854677"/>
                </a:lnTo>
                <a:lnTo>
                  <a:pt x="497509" y="928753"/>
                </a:lnTo>
                <a:cubicBezTo>
                  <a:pt x="497509" y="935402"/>
                  <a:pt x="492088" y="940840"/>
                  <a:pt x="485418" y="940840"/>
                </a:cubicBezTo>
                <a:close/>
                <a:moveTo>
                  <a:pt x="337772" y="897739"/>
                </a:moveTo>
                <a:cubicBezTo>
                  <a:pt x="337772" y="903043"/>
                  <a:pt x="333467" y="907347"/>
                  <a:pt x="328161" y="907347"/>
                </a:cubicBezTo>
                <a:lnTo>
                  <a:pt x="188570" y="907347"/>
                </a:lnTo>
                <a:cubicBezTo>
                  <a:pt x="183264" y="907347"/>
                  <a:pt x="178959" y="903043"/>
                  <a:pt x="178959" y="897739"/>
                </a:cubicBezTo>
                <a:cubicBezTo>
                  <a:pt x="178959" y="892436"/>
                  <a:pt x="183264" y="888131"/>
                  <a:pt x="188570" y="888131"/>
                </a:cubicBezTo>
                <a:lnTo>
                  <a:pt x="328161" y="888131"/>
                </a:lnTo>
                <a:cubicBezTo>
                  <a:pt x="333467" y="888131"/>
                  <a:pt x="337772" y="892436"/>
                  <a:pt x="337772" y="89773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0" name="Google Shape;510;p31"/>
          <p:cNvSpPr/>
          <p:nvPr/>
        </p:nvSpPr>
        <p:spPr>
          <a:xfrm>
            <a:off x="5811037" y="3900980"/>
            <a:ext cx="205340" cy="407340"/>
          </a:xfrm>
          <a:custGeom>
            <a:rect b="b" l="l" r="r" t="t"/>
            <a:pathLst>
              <a:path extrusionOk="0" h="814680" w="410681">
                <a:moveTo>
                  <a:pt x="408064" y="281042"/>
                </a:moveTo>
                <a:cubicBezTo>
                  <a:pt x="405216" y="276856"/>
                  <a:pt x="400512" y="274347"/>
                  <a:pt x="395449" y="274347"/>
                </a:cubicBezTo>
                <a:cubicBezTo>
                  <a:pt x="384901" y="274347"/>
                  <a:pt x="374337" y="274347"/>
                  <a:pt x="363789" y="274331"/>
                </a:cubicBezTo>
                <a:cubicBezTo>
                  <a:pt x="331365" y="274314"/>
                  <a:pt x="297865" y="274282"/>
                  <a:pt x="264871" y="274494"/>
                </a:cubicBezTo>
                <a:cubicBezTo>
                  <a:pt x="265082" y="256184"/>
                  <a:pt x="265050" y="237598"/>
                  <a:pt x="265033" y="219615"/>
                </a:cubicBezTo>
                <a:cubicBezTo>
                  <a:pt x="265017" y="208017"/>
                  <a:pt x="265001" y="196403"/>
                  <a:pt x="265050" y="184804"/>
                </a:cubicBezTo>
                <a:cubicBezTo>
                  <a:pt x="265147" y="158660"/>
                  <a:pt x="282043" y="141589"/>
                  <a:pt x="308088" y="141279"/>
                </a:cubicBezTo>
                <a:cubicBezTo>
                  <a:pt x="310383" y="141247"/>
                  <a:pt x="312678" y="141214"/>
                  <a:pt x="314957" y="141182"/>
                </a:cubicBezTo>
                <a:cubicBezTo>
                  <a:pt x="325423" y="141035"/>
                  <a:pt x="336248" y="140872"/>
                  <a:pt x="346731" y="141426"/>
                </a:cubicBezTo>
                <a:cubicBezTo>
                  <a:pt x="350474" y="141621"/>
                  <a:pt x="355911" y="141426"/>
                  <a:pt x="359932" y="137565"/>
                </a:cubicBezTo>
                <a:cubicBezTo>
                  <a:pt x="363903" y="133754"/>
                  <a:pt x="364392" y="128443"/>
                  <a:pt x="364343" y="123768"/>
                </a:cubicBezTo>
                <a:cubicBezTo>
                  <a:pt x="364001" y="89561"/>
                  <a:pt x="364001" y="53692"/>
                  <a:pt x="364343" y="17171"/>
                </a:cubicBezTo>
                <a:cubicBezTo>
                  <a:pt x="364375" y="12773"/>
                  <a:pt x="363920" y="7772"/>
                  <a:pt x="360208" y="4091"/>
                </a:cubicBezTo>
                <a:cubicBezTo>
                  <a:pt x="356416" y="311"/>
                  <a:pt x="351158" y="-31"/>
                  <a:pt x="347544" y="2"/>
                </a:cubicBezTo>
                <a:cubicBezTo>
                  <a:pt x="324463" y="344"/>
                  <a:pt x="300958" y="279"/>
                  <a:pt x="278234" y="214"/>
                </a:cubicBezTo>
                <a:cubicBezTo>
                  <a:pt x="271658" y="197"/>
                  <a:pt x="265082" y="181"/>
                  <a:pt x="258506" y="165"/>
                </a:cubicBezTo>
                <a:cubicBezTo>
                  <a:pt x="245565" y="83"/>
                  <a:pt x="235018" y="1126"/>
                  <a:pt x="225316" y="3244"/>
                </a:cubicBezTo>
                <a:cubicBezTo>
                  <a:pt x="150537" y="19533"/>
                  <a:pt x="99914" y="82002"/>
                  <a:pt x="99344" y="158693"/>
                </a:cubicBezTo>
                <a:cubicBezTo>
                  <a:pt x="99100" y="193324"/>
                  <a:pt x="99116" y="230121"/>
                  <a:pt x="99425" y="274494"/>
                </a:cubicBezTo>
                <a:cubicBezTo>
                  <a:pt x="84759" y="274314"/>
                  <a:pt x="69881" y="274314"/>
                  <a:pt x="55492" y="274331"/>
                </a:cubicBezTo>
                <a:cubicBezTo>
                  <a:pt x="42454" y="274331"/>
                  <a:pt x="28960" y="274347"/>
                  <a:pt x="15726" y="274217"/>
                </a:cubicBezTo>
                <a:cubicBezTo>
                  <a:pt x="12389" y="274168"/>
                  <a:pt x="7587" y="274542"/>
                  <a:pt x="4006" y="278110"/>
                </a:cubicBezTo>
                <a:cubicBezTo>
                  <a:pt x="474" y="281628"/>
                  <a:pt x="51" y="286271"/>
                  <a:pt x="67" y="289920"/>
                </a:cubicBezTo>
                <a:cubicBezTo>
                  <a:pt x="344" y="333933"/>
                  <a:pt x="327" y="367848"/>
                  <a:pt x="2" y="399856"/>
                </a:cubicBezTo>
                <a:cubicBezTo>
                  <a:pt x="-31" y="403212"/>
                  <a:pt x="344" y="408099"/>
                  <a:pt x="3941" y="411699"/>
                </a:cubicBezTo>
                <a:cubicBezTo>
                  <a:pt x="7913" y="415673"/>
                  <a:pt x="13398" y="415624"/>
                  <a:pt x="16361" y="415576"/>
                </a:cubicBezTo>
                <a:cubicBezTo>
                  <a:pt x="27690" y="415462"/>
                  <a:pt x="39247" y="415494"/>
                  <a:pt x="50430" y="415510"/>
                </a:cubicBezTo>
                <a:cubicBezTo>
                  <a:pt x="65780" y="415543"/>
                  <a:pt x="81634" y="415576"/>
                  <a:pt x="97277" y="415250"/>
                </a:cubicBezTo>
                <a:cubicBezTo>
                  <a:pt x="98221" y="415234"/>
                  <a:pt x="98921" y="415250"/>
                  <a:pt x="99442" y="415282"/>
                </a:cubicBezTo>
                <a:cubicBezTo>
                  <a:pt x="99474" y="415787"/>
                  <a:pt x="99507" y="416455"/>
                  <a:pt x="99507" y="417351"/>
                </a:cubicBezTo>
                <a:cubicBezTo>
                  <a:pt x="99328" y="489431"/>
                  <a:pt x="99295" y="562701"/>
                  <a:pt x="99262" y="633560"/>
                </a:cubicBezTo>
                <a:cubicBezTo>
                  <a:pt x="99246" y="688259"/>
                  <a:pt x="99214" y="742942"/>
                  <a:pt x="99132" y="797642"/>
                </a:cubicBezTo>
                <a:cubicBezTo>
                  <a:pt x="99132" y="801682"/>
                  <a:pt x="99588" y="806780"/>
                  <a:pt x="103316" y="810478"/>
                </a:cubicBezTo>
                <a:cubicBezTo>
                  <a:pt x="107027" y="814176"/>
                  <a:pt x="112057" y="814599"/>
                  <a:pt x="116012" y="814599"/>
                </a:cubicBezTo>
                <a:cubicBezTo>
                  <a:pt x="154378" y="814322"/>
                  <a:pt x="199907" y="814127"/>
                  <a:pt x="246689" y="814681"/>
                </a:cubicBezTo>
                <a:cubicBezTo>
                  <a:pt x="246900" y="814681"/>
                  <a:pt x="247112" y="814681"/>
                  <a:pt x="247323" y="814681"/>
                </a:cubicBezTo>
                <a:cubicBezTo>
                  <a:pt x="251653" y="814681"/>
                  <a:pt x="256911" y="814094"/>
                  <a:pt x="260736" y="810315"/>
                </a:cubicBezTo>
                <a:cubicBezTo>
                  <a:pt x="264675" y="806406"/>
                  <a:pt x="265212" y="801079"/>
                  <a:pt x="265196" y="795899"/>
                </a:cubicBezTo>
                <a:cubicBezTo>
                  <a:pt x="265066" y="737583"/>
                  <a:pt x="265050" y="678274"/>
                  <a:pt x="265017" y="620935"/>
                </a:cubicBezTo>
                <a:cubicBezTo>
                  <a:pt x="264985" y="554182"/>
                  <a:pt x="264952" y="485164"/>
                  <a:pt x="264773" y="417286"/>
                </a:cubicBezTo>
                <a:cubicBezTo>
                  <a:pt x="264773" y="416423"/>
                  <a:pt x="264805" y="415771"/>
                  <a:pt x="264838" y="415282"/>
                </a:cubicBezTo>
                <a:cubicBezTo>
                  <a:pt x="265359" y="415250"/>
                  <a:pt x="266059" y="415234"/>
                  <a:pt x="267019" y="415250"/>
                </a:cubicBezTo>
                <a:cubicBezTo>
                  <a:pt x="283085" y="415543"/>
                  <a:pt x="299395" y="415527"/>
                  <a:pt x="315152" y="415494"/>
                </a:cubicBezTo>
                <a:cubicBezTo>
                  <a:pt x="326449" y="415478"/>
                  <a:pt x="338136" y="415462"/>
                  <a:pt x="349612" y="415559"/>
                </a:cubicBezTo>
                <a:cubicBezTo>
                  <a:pt x="349693" y="415559"/>
                  <a:pt x="349774" y="415559"/>
                  <a:pt x="349856" y="415559"/>
                </a:cubicBezTo>
                <a:cubicBezTo>
                  <a:pt x="358255" y="415559"/>
                  <a:pt x="363659" y="411780"/>
                  <a:pt x="366410" y="404010"/>
                </a:cubicBezTo>
                <a:cubicBezTo>
                  <a:pt x="368689" y="397543"/>
                  <a:pt x="371375" y="390979"/>
                  <a:pt x="373947" y="384626"/>
                </a:cubicBezTo>
                <a:cubicBezTo>
                  <a:pt x="375054" y="381889"/>
                  <a:pt x="376177" y="379169"/>
                  <a:pt x="377267" y="376432"/>
                </a:cubicBezTo>
                <a:lnTo>
                  <a:pt x="409595" y="295214"/>
                </a:lnTo>
                <a:cubicBezTo>
                  <a:pt x="411466" y="290539"/>
                  <a:pt x="410897" y="285228"/>
                  <a:pt x="408064" y="281042"/>
                </a:cubicBezTo>
                <a:close/>
                <a:moveTo>
                  <a:pt x="362145" y="370438"/>
                </a:moveTo>
                <a:cubicBezTo>
                  <a:pt x="361071" y="373126"/>
                  <a:pt x="359980" y="375813"/>
                  <a:pt x="358874" y="378501"/>
                </a:cubicBezTo>
                <a:cubicBezTo>
                  <a:pt x="356220" y="385017"/>
                  <a:pt x="353469" y="391777"/>
                  <a:pt x="351044" y="398602"/>
                </a:cubicBezTo>
                <a:cubicBezTo>
                  <a:pt x="350946" y="398879"/>
                  <a:pt x="350865" y="399091"/>
                  <a:pt x="350784" y="399254"/>
                </a:cubicBezTo>
                <a:cubicBezTo>
                  <a:pt x="350539" y="399270"/>
                  <a:pt x="350214" y="399303"/>
                  <a:pt x="349726" y="399286"/>
                </a:cubicBezTo>
                <a:cubicBezTo>
                  <a:pt x="338169" y="399189"/>
                  <a:pt x="326449" y="399205"/>
                  <a:pt x="315103" y="399221"/>
                </a:cubicBezTo>
                <a:cubicBezTo>
                  <a:pt x="299428" y="399254"/>
                  <a:pt x="283215" y="399270"/>
                  <a:pt x="267296" y="398977"/>
                </a:cubicBezTo>
                <a:cubicBezTo>
                  <a:pt x="262201" y="398879"/>
                  <a:pt x="256927" y="399335"/>
                  <a:pt x="252988" y="403212"/>
                </a:cubicBezTo>
                <a:cubicBezTo>
                  <a:pt x="248967" y="407187"/>
                  <a:pt x="248463" y="412839"/>
                  <a:pt x="248463" y="417335"/>
                </a:cubicBezTo>
                <a:cubicBezTo>
                  <a:pt x="248642" y="485213"/>
                  <a:pt x="248674" y="554214"/>
                  <a:pt x="248707" y="620952"/>
                </a:cubicBezTo>
                <a:cubicBezTo>
                  <a:pt x="248739" y="678306"/>
                  <a:pt x="248756" y="737616"/>
                  <a:pt x="248886" y="795948"/>
                </a:cubicBezTo>
                <a:cubicBezTo>
                  <a:pt x="248886" y="797023"/>
                  <a:pt x="248853" y="797789"/>
                  <a:pt x="248821" y="798343"/>
                </a:cubicBezTo>
                <a:cubicBezTo>
                  <a:pt x="248349" y="798375"/>
                  <a:pt x="247714" y="798408"/>
                  <a:pt x="246868" y="798391"/>
                </a:cubicBezTo>
                <a:cubicBezTo>
                  <a:pt x="225088" y="798131"/>
                  <a:pt x="203602" y="798033"/>
                  <a:pt x="182962" y="798033"/>
                </a:cubicBezTo>
                <a:cubicBezTo>
                  <a:pt x="159148" y="798033"/>
                  <a:pt x="136473" y="798163"/>
                  <a:pt x="115882" y="798310"/>
                </a:cubicBezTo>
                <a:cubicBezTo>
                  <a:pt x="115703" y="798310"/>
                  <a:pt x="115540" y="798310"/>
                  <a:pt x="115394" y="798310"/>
                </a:cubicBezTo>
                <a:cubicBezTo>
                  <a:pt x="115394" y="798114"/>
                  <a:pt x="115394" y="797903"/>
                  <a:pt x="115394" y="797675"/>
                </a:cubicBezTo>
                <a:cubicBezTo>
                  <a:pt x="115491" y="742975"/>
                  <a:pt x="115508" y="688275"/>
                  <a:pt x="115524" y="633576"/>
                </a:cubicBezTo>
                <a:cubicBezTo>
                  <a:pt x="115556" y="562717"/>
                  <a:pt x="115589" y="489464"/>
                  <a:pt x="115768" y="417400"/>
                </a:cubicBezTo>
                <a:cubicBezTo>
                  <a:pt x="115784" y="412611"/>
                  <a:pt x="115247" y="407170"/>
                  <a:pt x="111243" y="403212"/>
                </a:cubicBezTo>
                <a:cubicBezTo>
                  <a:pt x="107255" y="399303"/>
                  <a:pt x="101786" y="398879"/>
                  <a:pt x="96935" y="398960"/>
                </a:cubicBezTo>
                <a:cubicBezTo>
                  <a:pt x="81471" y="399270"/>
                  <a:pt x="65698" y="399237"/>
                  <a:pt x="50446" y="399205"/>
                </a:cubicBezTo>
                <a:cubicBezTo>
                  <a:pt x="39247" y="399189"/>
                  <a:pt x="27674" y="399156"/>
                  <a:pt x="16279" y="399270"/>
                </a:cubicBezTo>
                <a:cubicBezTo>
                  <a:pt x="16589" y="367555"/>
                  <a:pt x="16605" y="333933"/>
                  <a:pt x="16328" y="290490"/>
                </a:cubicBezTo>
                <a:cubicBezTo>
                  <a:pt x="29399" y="290620"/>
                  <a:pt x="42649" y="290604"/>
                  <a:pt x="55476" y="290604"/>
                </a:cubicBezTo>
                <a:cubicBezTo>
                  <a:pt x="69979" y="290587"/>
                  <a:pt x="84954" y="290587"/>
                  <a:pt x="99669" y="290767"/>
                </a:cubicBezTo>
                <a:cubicBezTo>
                  <a:pt x="103397" y="290816"/>
                  <a:pt x="108117" y="290408"/>
                  <a:pt x="111699" y="286841"/>
                </a:cubicBezTo>
                <a:cubicBezTo>
                  <a:pt x="115263" y="283306"/>
                  <a:pt x="115703" y="278664"/>
                  <a:pt x="115687" y="274591"/>
                </a:cubicBezTo>
                <a:cubicBezTo>
                  <a:pt x="115377" y="230203"/>
                  <a:pt x="115345" y="193405"/>
                  <a:pt x="115605" y="158790"/>
                </a:cubicBezTo>
                <a:cubicBezTo>
                  <a:pt x="116110" y="89903"/>
                  <a:pt x="161573" y="33770"/>
                  <a:pt x="228751" y="19142"/>
                </a:cubicBezTo>
                <a:cubicBezTo>
                  <a:pt x="237199" y="17301"/>
                  <a:pt x="246558" y="16438"/>
                  <a:pt x="258164" y="16438"/>
                </a:cubicBezTo>
                <a:cubicBezTo>
                  <a:pt x="258262" y="16438"/>
                  <a:pt x="258360" y="16438"/>
                  <a:pt x="258457" y="16438"/>
                </a:cubicBezTo>
                <a:cubicBezTo>
                  <a:pt x="265033" y="16454"/>
                  <a:pt x="271593" y="16470"/>
                  <a:pt x="278153" y="16487"/>
                </a:cubicBezTo>
                <a:cubicBezTo>
                  <a:pt x="300958" y="16552"/>
                  <a:pt x="324528" y="16617"/>
                  <a:pt x="347756" y="16275"/>
                </a:cubicBezTo>
                <a:cubicBezTo>
                  <a:pt x="347854" y="16275"/>
                  <a:pt x="347951" y="16275"/>
                  <a:pt x="348049" y="16275"/>
                </a:cubicBezTo>
                <a:cubicBezTo>
                  <a:pt x="348049" y="16503"/>
                  <a:pt x="348049" y="16747"/>
                  <a:pt x="348049" y="17024"/>
                </a:cubicBezTo>
                <a:cubicBezTo>
                  <a:pt x="347723" y="53643"/>
                  <a:pt x="347723" y="89610"/>
                  <a:pt x="348049" y="123915"/>
                </a:cubicBezTo>
                <a:cubicBezTo>
                  <a:pt x="348049" y="124404"/>
                  <a:pt x="348049" y="124811"/>
                  <a:pt x="348033" y="125169"/>
                </a:cubicBezTo>
                <a:cubicBezTo>
                  <a:pt x="347886" y="125169"/>
                  <a:pt x="347723" y="125153"/>
                  <a:pt x="347544" y="125153"/>
                </a:cubicBezTo>
                <a:cubicBezTo>
                  <a:pt x="336525" y="124583"/>
                  <a:pt x="325439" y="124746"/>
                  <a:pt x="314696" y="124892"/>
                </a:cubicBezTo>
                <a:cubicBezTo>
                  <a:pt x="312417" y="124925"/>
                  <a:pt x="310139" y="124957"/>
                  <a:pt x="307860" y="124990"/>
                </a:cubicBezTo>
                <a:cubicBezTo>
                  <a:pt x="273172" y="125381"/>
                  <a:pt x="248870" y="149945"/>
                  <a:pt x="248723" y="184739"/>
                </a:cubicBezTo>
                <a:cubicBezTo>
                  <a:pt x="248674" y="196370"/>
                  <a:pt x="248691" y="208001"/>
                  <a:pt x="248707" y="219631"/>
                </a:cubicBezTo>
                <a:cubicBezTo>
                  <a:pt x="248723" y="237696"/>
                  <a:pt x="248756" y="256380"/>
                  <a:pt x="248544" y="274738"/>
                </a:cubicBezTo>
                <a:cubicBezTo>
                  <a:pt x="248495" y="278485"/>
                  <a:pt x="248902" y="283225"/>
                  <a:pt x="252451" y="286808"/>
                </a:cubicBezTo>
                <a:cubicBezTo>
                  <a:pt x="255999" y="290376"/>
                  <a:pt x="260850" y="290799"/>
                  <a:pt x="264610" y="290783"/>
                </a:cubicBezTo>
                <a:cubicBezTo>
                  <a:pt x="297637" y="290571"/>
                  <a:pt x="331234" y="290604"/>
                  <a:pt x="363724" y="290620"/>
                </a:cubicBezTo>
                <a:cubicBezTo>
                  <a:pt x="373768" y="290620"/>
                  <a:pt x="383827" y="290636"/>
                  <a:pt x="393870" y="290636"/>
                </a:cubicBezTo>
                <a:lnTo>
                  <a:pt x="362145" y="37043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1" name="Google Shape;511;p31"/>
          <p:cNvSpPr/>
          <p:nvPr/>
        </p:nvSpPr>
        <p:spPr>
          <a:xfrm>
            <a:off x="6293114" y="3954529"/>
            <a:ext cx="300091" cy="300079"/>
          </a:xfrm>
          <a:custGeom>
            <a:rect b="b" l="l" r="r" t="t"/>
            <a:pathLst>
              <a:path extrusionOk="0" h="600158" w="600182">
                <a:moveTo>
                  <a:pt x="506948" y="0"/>
                </a:moveTo>
                <a:lnTo>
                  <a:pt x="93235" y="0"/>
                </a:lnTo>
                <a:cubicBezTo>
                  <a:pt x="41984" y="120"/>
                  <a:pt x="156" y="41947"/>
                  <a:pt x="0" y="93247"/>
                </a:cubicBezTo>
                <a:lnTo>
                  <a:pt x="0" y="506924"/>
                </a:lnTo>
                <a:cubicBezTo>
                  <a:pt x="156" y="558211"/>
                  <a:pt x="41984" y="600039"/>
                  <a:pt x="93247" y="600159"/>
                </a:cubicBezTo>
                <a:lnTo>
                  <a:pt x="506948" y="600159"/>
                </a:lnTo>
                <a:cubicBezTo>
                  <a:pt x="558211" y="600039"/>
                  <a:pt x="600027" y="558211"/>
                  <a:pt x="600183" y="506912"/>
                </a:cubicBezTo>
                <a:lnTo>
                  <a:pt x="600183" y="93247"/>
                </a:lnTo>
                <a:cubicBezTo>
                  <a:pt x="600183" y="93247"/>
                  <a:pt x="600183" y="93235"/>
                  <a:pt x="600183" y="93223"/>
                </a:cubicBezTo>
                <a:cubicBezTo>
                  <a:pt x="600039" y="41947"/>
                  <a:pt x="558211" y="120"/>
                  <a:pt x="506948" y="0"/>
                </a:cubicBezTo>
                <a:close/>
                <a:moveTo>
                  <a:pt x="588189" y="506900"/>
                </a:moveTo>
                <a:cubicBezTo>
                  <a:pt x="588057" y="551596"/>
                  <a:pt x="551596" y="588057"/>
                  <a:pt x="506948" y="588165"/>
                </a:cubicBezTo>
                <a:lnTo>
                  <a:pt x="93271" y="588165"/>
                </a:lnTo>
                <a:cubicBezTo>
                  <a:pt x="48599" y="588057"/>
                  <a:pt x="12150" y="551596"/>
                  <a:pt x="12006" y="506924"/>
                </a:cubicBezTo>
                <a:lnTo>
                  <a:pt x="12006" y="93271"/>
                </a:lnTo>
                <a:cubicBezTo>
                  <a:pt x="12138" y="48563"/>
                  <a:pt x="48587" y="12114"/>
                  <a:pt x="93247" y="12006"/>
                </a:cubicBezTo>
                <a:lnTo>
                  <a:pt x="506924" y="12006"/>
                </a:lnTo>
                <a:cubicBezTo>
                  <a:pt x="551596" y="12114"/>
                  <a:pt x="588045" y="48563"/>
                  <a:pt x="588189" y="93271"/>
                </a:cubicBezTo>
                <a:lnTo>
                  <a:pt x="588189" y="506900"/>
                </a:lnTo>
                <a:close/>
                <a:moveTo>
                  <a:pt x="300115" y="147020"/>
                </a:moveTo>
                <a:cubicBezTo>
                  <a:pt x="215716" y="147020"/>
                  <a:pt x="147056" y="215680"/>
                  <a:pt x="147056" y="300079"/>
                </a:cubicBezTo>
                <a:cubicBezTo>
                  <a:pt x="147056" y="384479"/>
                  <a:pt x="215716" y="453139"/>
                  <a:pt x="300115" y="453139"/>
                </a:cubicBezTo>
                <a:cubicBezTo>
                  <a:pt x="384491" y="453139"/>
                  <a:pt x="453139" y="384479"/>
                  <a:pt x="453139" y="300079"/>
                </a:cubicBezTo>
                <a:cubicBezTo>
                  <a:pt x="453139" y="215692"/>
                  <a:pt x="384491" y="147020"/>
                  <a:pt x="300115" y="147020"/>
                </a:cubicBezTo>
                <a:close/>
                <a:moveTo>
                  <a:pt x="300115" y="441133"/>
                </a:moveTo>
                <a:cubicBezTo>
                  <a:pt x="222343" y="441133"/>
                  <a:pt x="159062" y="377852"/>
                  <a:pt x="159062" y="300079"/>
                </a:cubicBezTo>
                <a:cubicBezTo>
                  <a:pt x="159062" y="222307"/>
                  <a:pt x="222343" y="159026"/>
                  <a:pt x="300115" y="159026"/>
                </a:cubicBezTo>
                <a:cubicBezTo>
                  <a:pt x="377876" y="159026"/>
                  <a:pt x="441133" y="222307"/>
                  <a:pt x="441133" y="300079"/>
                </a:cubicBezTo>
                <a:cubicBezTo>
                  <a:pt x="441133" y="377864"/>
                  <a:pt x="377876" y="441133"/>
                  <a:pt x="300115" y="441133"/>
                </a:cubicBezTo>
                <a:close/>
                <a:moveTo>
                  <a:pt x="459394" y="98014"/>
                </a:moveTo>
                <a:cubicBezTo>
                  <a:pt x="435815" y="98014"/>
                  <a:pt x="416630" y="117198"/>
                  <a:pt x="416630" y="140777"/>
                </a:cubicBezTo>
                <a:cubicBezTo>
                  <a:pt x="416630" y="164356"/>
                  <a:pt x="435815" y="183541"/>
                  <a:pt x="459394" y="183541"/>
                </a:cubicBezTo>
                <a:cubicBezTo>
                  <a:pt x="482973" y="183541"/>
                  <a:pt x="502157" y="164356"/>
                  <a:pt x="502157" y="140777"/>
                </a:cubicBezTo>
                <a:cubicBezTo>
                  <a:pt x="502157" y="117198"/>
                  <a:pt x="482973" y="98014"/>
                  <a:pt x="459394" y="98014"/>
                </a:cubicBezTo>
                <a:close/>
                <a:moveTo>
                  <a:pt x="459394" y="171536"/>
                </a:moveTo>
                <a:cubicBezTo>
                  <a:pt x="442430" y="171536"/>
                  <a:pt x="428635" y="157741"/>
                  <a:pt x="428635" y="140777"/>
                </a:cubicBezTo>
                <a:cubicBezTo>
                  <a:pt x="428635" y="123814"/>
                  <a:pt x="442430" y="110019"/>
                  <a:pt x="459394" y="110019"/>
                </a:cubicBezTo>
                <a:cubicBezTo>
                  <a:pt x="476357" y="110019"/>
                  <a:pt x="490152" y="123814"/>
                  <a:pt x="490152" y="140777"/>
                </a:cubicBezTo>
                <a:cubicBezTo>
                  <a:pt x="490152" y="157741"/>
                  <a:pt x="476357" y="171536"/>
                  <a:pt x="459394" y="17153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2" name="Google Shape;512;p31"/>
          <p:cNvSpPr/>
          <p:nvPr/>
        </p:nvSpPr>
        <p:spPr>
          <a:xfrm>
            <a:off x="6870231" y="3954525"/>
            <a:ext cx="367146" cy="300342"/>
          </a:xfrm>
          <a:custGeom>
            <a:rect b="b" l="l" r="r" t="t"/>
            <a:pathLst>
              <a:path extrusionOk="0" h="600684" w="734291">
                <a:moveTo>
                  <a:pt x="732145" y="72394"/>
                </a:moveTo>
                <a:cubicBezTo>
                  <a:pt x="730380" y="70261"/>
                  <a:pt x="726411" y="67216"/>
                  <a:pt x="719500" y="70702"/>
                </a:cubicBezTo>
                <a:cubicBezTo>
                  <a:pt x="719339" y="70776"/>
                  <a:pt x="719192" y="70864"/>
                  <a:pt x="719045" y="70923"/>
                </a:cubicBezTo>
                <a:cubicBezTo>
                  <a:pt x="705400" y="76705"/>
                  <a:pt x="690962" y="81472"/>
                  <a:pt x="676024" y="85150"/>
                </a:cubicBezTo>
                <a:cubicBezTo>
                  <a:pt x="679214" y="82120"/>
                  <a:pt x="682376" y="78780"/>
                  <a:pt x="685640" y="74984"/>
                </a:cubicBezTo>
                <a:cubicBezTo>
                  <a:pt x="692521" y="66980"/>
                  <a:pt x="698534" y="58329"/>
                  <a:pt x="703504" y="49266"/>
                </a:cubicBezTo>
                <a:cubicBezTo>
                  <a:pt x="707400" y="42174"/>
                  <a:pt x="711767" y="33626"/>
                  <a:pt x="714663" y="24034"/>
                </a:cubicBezTo>
                <a:cubicBezTo>
                  <a:pt x="716472" y="18031"/>
                  <a:pt x="714031" y="14588"/>
                  <a:pt x="711678" y="12764"/>
                </a:cubicBezTo>
                <a:cubicBezTo>
                  <a:pt x="709385" y="10984"/>
                  <a:pt x="705533" y="9512"/>
                  <a:pt x="700225" y="12514"/>
                </a:cubicBezTo>
                <a:cubicBezTo>
                  <a:pt x="688977" y="18914"/>
                  <a:pt x="678362" y="24166"/>
                  <a:pt x="667761" y="28595"/>
                </a:cubicBezTo>
                <a:cubicBezTo>
                  <a:pt x="651132" y="35524"/>
                  <a:pt x="633827" y="40968"/>
                  <a:pt x="616330" y="44764"/>
                </a:cubicBezTo>
                <a:cubicBezTo>
                  <a:pt x="603318" y="31317"/>
                  <a:pt x="587483" y="20370"/>
                  <a:pt x="569266" y="12234"/>
                </a:cubicBezTo>
                <a:cubicBezTo>
                  <a:pt x="550108" y="3671"/>
                  <a:pt x="531583" y="-316"/>
                  <a:pt x="512837" y="37"/>
                </a:cubicBezTo>
                <a:lnTo>
                  <a:pt x="498810" y="37"/>
                </a:lnTo>
                <a:cubicBezTo>
                  <a:pt x="496854" y="-66"/>
                  <a:pt x="495002" y="67"/>
                  <a:pt x="493370" y="170"/>
                </a:cubicBezTo>
                <a:cubicBezTo>
                  <a:pt x="492488" y="229"/>
                  <a:pt x="491620" y="302"/>
                  <a:pt x="490738" y="302"/>
                </a:cubicBezTo>
                <a:cubicBezTo>
                  <a:pt x="482931" y="420"/>
                  <a:pt x="475080" y="1479"/>
                  <a:pt x="467390" y="3480"/>
                </a:cubicBezTo>
                <a:cubicBezTo>
                  <a:pt x="443351" y="9704"/>
                  <a:pt x="421870" y="20929"/>
                  <a:pt x="403550" y="36863"/>
                </a:cubicBezTo>
                <a:cubicBezTo>
                  <a:pt x="387994" y="50384"/>
                  <a:pt x="375526" y="66186"/>
                  <a:pt x="366484" y="83811"/>
                </a:cubicBezTo>
                <a:cubicBezTo>
                  <a:pt x="358045" y="100260"/>
                  <a:pt x="352575" y="118239"/>
                  <a:pt x="350252" y="137219"/>
                </a:cubicBezTo>
                <a:cubicBezTo>
                  <a:pt x="349561" y="142868"/>
                  <a:pt x="349238" y="148959"/>
                  <a:pt x="349252" y="156375"/>
                </a:cubicBezTo>
                <a:cubicBezTo>
                  <a:pt x="349267" y="164334"/>
                  <a:pt x="349855" y="172103"/>
                  <a:pt x="351031" y="179562"/>
                </a:cubicBezTo>
                <a:cubicBezTo>
                  <a:pt x="350811" y="179547"/>
                  <a:pt x="350590" y="179532"/>
                  <a:pt x="350370" y="179518"/>
                </a:cubicBezTo>
                <a:cubicBezTo>
                  <a:pt x="341077" y="178915"/>
                  <a:pt x="331241" y="177782"/>
                  <a:pt x="319405" y="175928"/>
                </a:cubicBezTo>
                <a:cubicBezTo>
                  <a:pt x="301659" y="173162"/>
                  <a:pt x="283619" y="169086"/>
                  <a:pt x="265784" y="163805"/>
                </a:cubicBezTo>
                <a:cubicBezTo>
                  <a:pt x="244994" y="157655"/>
                  <a:pt x="224513" y="149739"/>
                  <a:pt x="204899" y="140279"/>
                </a:cubicBezTo>
                <a:cubicBezTo>
                  <a:pt x="185036" y="130686"/>
                  <a:pt x="165907" y="119519"/>
                  <a:pt x="148014" y="107072"/>
                </a:cubicBezTo>
                <a:cubicBezTo>
                  <a:pt x="130414" y="94831"/>
                  <a:pt x="112947" y="80457"/>
                  <a:pt x="96127" y="64332"/>
                </a:cubicBezTo>
                <a:cubicBezTo>
                  <a:pt x="86967" y="55563"/>
                  <a:pt x="77484" y="45249"/>
                  <a:pt x="66310" y="31920"/>
                </a:cubicBezTo>
                <a:cubicBezTo>
                  <a:pt x="65075" y="30448"/>
                  <a:pt x="61796" y="26520"/>
                  <a:pt x="56621" y="26976"/>
                </a:cubicBezTo>
                <a:cubicBezTo>
                  <a:pt x="51445" y="27418"/>
                  <a:pt x="48887" y="31846"/>
                  <a:pt x="47917" y="33509"/>
                </a:cubicBezTo>
                <a:cubicBezTo>
                  <a:pt x="41741" y="44161"/>
                  <a:pt x="36919" y="56196"/>
                  <a:pt x="33611" y="69290"/>
                </a:cubicBezTo>
                <a:cubicBezTo>
                  <a:pt x="29376" y="85989"/>
                  <a:pt x="27803" y="101275"/>
                  <a:pt x="28788" y="116032"/>
                </a:cubicBezTo>
                <a:lnTo>
                  <a:pt x="28891" y="117548"/>
                </a:lnTo>
                <a:cubicBezTo>
                  <a:pt x="29229" y="122638"/>
                  <a:pt x="29582" y="127920"/>
                  <a:pt x="30405" y="133217"/>
                </a:cubicBezTo>
                <a:cubicBezTo>
                  <a:pt x="33317" y="151828"/>
                  <a:pt x="39330" y="169337"/>
                  <a:pt x="48299" y="185241"/>
                </a:cubicBezTo>
                <a:cubicBezTo>
                  <a:pt x="54739" y="196673"/>
                  <a:pt x="62590" y="207354"/>
                  <a:pt x="71647" y="216962"/>
                </a:cubicBezTo>
                <a:cubicBezTo>
                  <a:pt x="72309" y="217668"/>
                  <a:pt x="72970" y="218359"/>
                  <a:pt x="73661" y="219051"/>
                </a:cubicBezTo>
                <a:cubicBezTo>
                  <a:pt x="72632" y="218786"/>
                  <a:pt x="71588" y="218506"/>
                  <a:pt x="70530" y="218227"/>
                </a:cubicBezTo>
                <a:cubicBezTo>
                  <a:pt x="61370" y="215711"/>
                  <a:pt x="52327" y="212106"/>
                  <a:pt x="42903" y="207237"/>
                </a:cubicBezTo>
                <a:cubicBezTo>
                  <a:pt x="37830" y="204618"/>
                  <a:pt x="34199" y="205589"/>
                  <a:pt x="32067" y="206883"/>
                </a:cubicBezTo>
                <a:cubicBezTo>
                  <a:pt x="29920" y="208178"/>
                  <a:pt x="27347" y="210915"/>
                  <a:pt x="27259" y="216667"/>
                </a:cubicBezTo>
                <a:cubicBezTo>
                  <a:pt x="27171" y="223009"/>
                  <a:pt x="27862" y="229100"/>
                  <a:pt x="28568" y="234793"/>
                </a:cubicBezTo>
                <a:cubicBezTo>
                  <a:pt x="31008" y="254464"/>
                  <a:pt x="37022" y="273179"/>
                  <a:pt x="46432" y="290408"/>
                </a:cubicBezTo>
                <a:cubicBezTo>
                  <a:pt x="53004" y="302443"/>
                  <a:pt x="61370" y="313815"/>
                  <a:pt x="71309" y="324232"/>
                </a:cubicBezTo>
                <a:cubicBezTo>
                  <a:pt x="80145" y="333501"/>
                  <a:pt x="90364" y="341711"/>
                  <a:pt x="101685" y="348626"/>
                </a:cubicBezTo>
                <a:cubicBezTo>
                  <a:pt x="106552" y="351598"/>
                  <a:pt x="111418" y="354261"/>
                  <a:pt x="116314" y="356629"/>
                </a:cubicBezTo>
                <a:cubicBezTo>
                  <a:pt x="112124" y="356629"/>
                  <a:pt x="107743" y="356453"/>
                  <a:pt x="103111" y="356129"/>
                </a:cubicBezTo>
                <a:cubicBezTo>
                  <a:pt x="100465" y="355938"/>
                  <a:pt x="97789" y="355570"/>
                  <a:pt x="94966" y="355188"/>
                </a:cubicBezTo>
                <a:cubicBezTo>
                  <a:pt x="93878" y="355041"/>
                  <a:pt x="92790" y="354893"/>
                  <a:pt x="91702" y="354746"/>
                </a:cubicBezTo>
                <a:cubicBezTo>
                  <a:pt x="86541" y="354084"/>
                  <a:pt x="83645" y="356350"/>
                  <a:pt x="82365" y="357777"/>
                </a:cubicBezTo>
                <a:cubicBezTo>
                  <a:pt x="81086" y="359204"/>
                  <a:pt x="79116" y="362353"/>
                  <a:pt x="80322" y="367473"/>
                </a:cubicBezTo>
                <a:cubicBezTo>
                  <a:pt x="80469" y="368120"/>
                  <a:pt x="80675" y="368767"/>
                  <a:pt x="80895" y="369400"/>
                </a:cubicBezTo>
                <a:lnTo>
                  <a:pt x="80998" y="369694"/>
                </a:lnTo>
                <a:cubicBezTo>
                  <a:pt x="84262" y="379522"/>
                  <a:pt x="88879" y="389262"/>
                  <a:pt x="95113" y="399458"/>
                </a:cubicBezTo>
                <a:cubicBezTo>
                  <a:pt x="103229" y="412729"/>
                  <a:pt x="113786" y="425102"/>
                  <a:pt x="126474" y="436225"/>
                </a:cubicBezTo>
                <a:cubicBezTo>
                  <a:pt x="139119" y="447304"/>
                  <a:pt x="153910" y="456352"/>
                  <a:pt x="170450" y="463105"/>
                </a:cubicBezTo>
                <a:cubicBezTo>
                  <a:pt x="180507" y="467210"/>
                  <a:pt x="190946" y="470168"/>
                  <a:pt x="202032" y="472021"/>
                </a:cubicBezTo>
                <a:cubicBezTo>
                  <a:pt x="193755" y="477524"/>
                  <a:pt x="185183" y="482585"/>
                  <a:pt x="176155" y="487308"/>
                </a:cubicBezTo>
                <a:cubicBezTo>
                  <a:pt x="153924" y="498901"/>
                  <a:pt x="130165" y="507597"/>
                  <a:pt x="105508" y="513158"/>
                </a:cubicBezTo>
                <a:cubicBezTo>
                  <a:pt x="86276" y="517484"/>
                  <a:pt x="66280" y="519794"/>
                  <a:pt x="44358" y="520235"/>
                </a:cubicBezTo>
                <a:cubicBezTo>
                  <a:pt x="33552" y="520456"/>
                  <a:pt x="22495" y="519543"/>
                  <a:pt x="11042" y="518484"/>
                </a:cubicBezTo>
                <a:cubicBezTo>
                  <a:pt x="3661" y="517778"/>
                  <a:pt x="1220" y="522471"/>
                  <a:pt x="514" y="524516"/>
                </a:cubicBezTo>
                <a:cubicBezTo>
                  <a:pt x="-265" y="526767"/>
                  <a:pt x="-838" y="531137"/>
                  <a:pt x="4117" y="535110"/>
                </a:cubicBezTo>
                <a:lnTo>
                  <a:pt x="4308" y="535271"/>
                </a:lnTo>
                <a:cubicBezTo>
                  <a:pt x="4999" y="535845"/>
                  <a:pt x="5631" y="536213"/>
                  <a:pt x="6057" y="536448"/>
                </a:cubicBezTo>
                <a:cubicBezTo>
                  <a:pt x="21495" y="546085"/>
                  <a:pt x="37066" y="554560"/>
                  <a:pt x="52357" y="561666"/>
                </a:cubicBezTo>
                <a:cubicBezTo>
                  <a:pt x="67839" y="568846"/>
                  <a:pt x="82204" y="574657"/>
                  <a:pt x="96260" y="579395"/>
                </a:cubicBezTo>
                <a:cubicBezTo>
                  <a:pt x="114447" y="585530"/>
                  <a:pt x="132973" y="590429"/>
                  <a:pt x="151322" y="593946"/>
                </a:cubicBezTo>
                <a:cubicBezTo>
                  <a:pt x="173450" y="598183"/>
                  <a:pt x="190564" y="600125"/>
                  <a:pt x="206781" y="600228"/>
                </a:cubicBezTo>
                <a:cubicBezTo>
                  <a:pt x="207913" y="600228"/>
                  <a:pt x="209045" y="600213"/>
                  <a:pt x="210178" y="600213"/>
                </a:cubicBezTo>
                <a:cubicBezTo>
                  <a:pt x="213251" y="600169"/>
                  <a:pt x="216162" y="600140"/>
                  <a:pt x="218808" y="600581"/>
                </a:cubicBezTo>
                <a:cubicBezTo>
                  <a:pt x="219220" y="600655"/>
                  <a:pt x="219632" y="600684"/>
                  <a:pt x="220043" y="600684"/>
                </a:cubicBezTo>
                <a:lnTo>
                  <a:pt x="248346" y="600684"/>
                </a:lnTo>
                <a:cubicBezTo>
                  <a:pt x="248655" y="600684"/>
                  <a:pt x="248949" y="600669"/>
                  <a:pt x="249258" y="600625"/>
                </a:cubicBezTo>
                <a:cubicBezTo>
                  <a:pt x="252110" y="600272"/>
                  <a:pt x="255110" y="600272"/>
                  <a:pt x="258271" y="600272"/>
                </a:cubicBezTo>
                <a:cubicBezTo>
                  <a:pt x="260256" y="600272"/>
                  <a:pt x="262285" y="600272"/>
                  <a:pt x="264372" y="600184"/>
                </a:cubicBezTo>
                <a:lnTo>
                  <a:pt x="265946" y="600125"/>
                </a:lnTo>
                <a:cubicBezTo>
                  <a:pt x="275841" y="599713"/>
                  <a:pt x="286089" y="599301"/>
                  <a:pt x="296263" y="597845"/>
                </a:cubicBezTo>
                <a:cubicBezTo>
                  <a:pt x="317318" y="594843"/>
                  <a:pt x="336181" y="591033"/>
                  <a:pt x="353898" y="586163"/>
                </a:cubicBezTo>
                <a:cubicBezTo>
                  <a:pt x="376997" y="579821"/>
                  <a:pt x="399595" y="571450"/>
                  <a:pt x="421046" y="561269"/>
                </a:cubicBezTo>
                <a:cubicBezTo>
                  <a:pt x="441322" y="551647"/>
                  <a:pt x="461229" y="540009"/>
                  <a:pt x="480211" y="526679"/>
                </a:cubicBezTo>
                <a:cubicBezTo>
                  <a:pt x="498045" y="514159"/>
                  <a:pt x="515145" y="499858"/>
                  <a:pt x="532494" y="482953"/>
                </a:cubicBezTo>
                <a:cubicBezTo>
                  <a:pt x="538875" y="476729"/>
                  <a:pt x="545359" y="469785"/>
                  <a:pt x="553505" y="460457"/>
                </a:cubicBezTo>
                <a:cubicBezTo>
                  <a:pt x="565032" y="447245"/>
                  <a:pt x="575706" y="433459"/>
                  <a:pt x="585248" y="419482"/>
                </a:cubicBezTo>
                <a:cubicBezTo>
                  <a:pt x="600583" y="397016"/>
                  <a:pt x="614257" y="372210"/>
                  <a:pt x="625858" y="345771"/>
                </a:cubicBezTo>
                <a:cubicBezTo>
                  <a:pt x="633400" y="328587"/>
                  <a:pt x="640017" y="310299"/>
                  <a:pt x="645501" y="291437"/>
                </a:cubicBezTo>
                <a:cubicBezTo>
                  <a:pt x="651838" y="269663"/>
                  <a:pt x="656484" y="247211"/>
                  <a:pt x="659321" y="224671"/>
                </a:cubicBezTo>
                <a:cubicBezTo>
                  <a:pt x="661542" y="207104"/>
                  <a:pt x="662571" y="192700"/>
                  <a:pt x="662571" y="179312"/>
                </a:cubicBezTo>
                <a:cubicBezTo>
                  <a:pt x="662571" y="177340"/>
                  <a:pt x="662585" y="175354"/>
                  <a:pt x="662585" y="173383"/>
                </a:cubicBezTo>
                <a:cubicBezTo>
                  <a:pt x="662615" y="168277"/>
                  <a:pt x="662630" y="163010"/>
                  <a:pt x="662512" y="157772"/>
                </a:cubicBezTo>
                <a:cubicBezTo>
                  <a:pt x="662512" y="157713"/>
                  <a:pt x="662512" y="157669"/>
                  <a:pt x="662512" y="157625"/>
                </a:cubicBezTo>
                <a:cubicBezTo>
                  <a:pt x="662571" y="157566"/>
                  <a:pt x="662659" y="157508"/>
                  <a:pt x="662762" y="157434"/>
                </a:cubicBezTo>
                <a:cubicBezTo>
                  <a:pt x="671613" y="151049"/>
                  <a:pt x="680302" y="143795"/>
                  <a:pt x="688624" y="135865"/>
                </a:cubicBezTo>
                <a:cubicBezTo>
                  <a:pt x="701872" y="123212"/>
                  <a:pt x="712002" y="112192"/>
                  <a:pt x="720471" y="101158"/>
                </a:cubicBezTo>
                <a:cubicBezTo>
                  <a:pt x="721147" y="100290"/>
                  <a:pt x="721823" y="99422"/>
                  <a:pt x="722485" y="98539"/>
                </a:cubicBezTo>
                <a:cubicBezTo>
                  <a:pt x="725602" y="94522"/>
                  <a:pt x="728822" y="90373"/>
                  <a:pt x="731674" y="85842"/>
                </a:cubicBezTo>
                <a:cubicBezTo>
                  <a:pt x="734997" y="80560"/>
                  <a:pt x="735159" y="76043"/>
                  <a:pt x="732145" y="72394"/>
                </a:cubicBezTo>
                <a:close/>
                <a:moveTo>
                  <a:pt x="708811" y="92168"/>
                </a:moveTo>
                <a:cubicBezTo>
                  <a:pt x="700813" y="102585"/>
                  <a:pt x="691168" y="113090"/>
                  <a:pt x="678479" y="125198"/>
                </a:cubicBezTo>
                <a:cubicBezTo>
                  <a:pt x="670657" y="132672"/>
                  <a:pt x="662468" y="139499"/>
                  <a:pt x="654161" y="145487"/>
                </a:cubicBezTo>
                <a:cubicBezTo>
                  <a:pt x="649823" y="148621"/>
                  <a:pt x="647691" y="152858"/>
                  <a:pt x="647809" y="158111"/>
                </a:cubicBezTo>
                <a:cubicBezTo>
                  <a:pt x="647927" y="163142"/>
                  <a:pt x="647897" y="168307"/>
                  <a:pt x="647883" y="173309"/>
                </a:cubicBezTo>
                <a:cubicBezTo>
                  <a:pt x="647868" y="175310"/>
                  <a:pt x="647868" y="177296"/>
                  <a:pt x="647868" y="179297"/>
                </a:cubicBezTo>
                <a:cubicBezTo>
                  <a:pt x="647868" y="192053"/>
                  <a:pt x="646868" y="205883"/>
                  <a:pt x="644736" y="222817"/>
                </a:cubicBezTo>
                <a:cubicBezTo>
                  <a:pt x="641987" y="244577"/>
                  <a:pt x="637502" y="266279"/>
                  <a:pt x="631386" y="287303"/>
                </a:cubicBezTo>
                <a:cubicBezTo>
                  <a:pt x="626078" y="305562"/>
                  <a:pt x="619697" y="323232"/>
                  <a:pt x="612404" y="339828"/>
                </a:cubicBezTo>
                <a:cubicBezTo>
                  <a:pt x="601157" y="365428"/>
                  <a:pt x="587939" y="389439"/>
                  <a:pt x="573104" y="411155"/>
                </a:cubicBezTo>
                <a:cubicBezTo>
                  <a:pt x="563885" y="424646"/>
                  <a:pt x="553564" y="437976"/>
                  <a:pt x="542419" y="450747"/>
                </a:cubicBezTo>
                <a:cubicBezTo>
                  <a:pt x="534553" y="459766"/>
                  <a:pt x="528319" y="466445"/>
                  <a:pt x="522232" y="472389"/>
                </a:cubicBezTo>
                <a:cubicBezTo>
                  <a:pt x="505456" y="488750"/>
                  <a:pt x="488944" y="502550"/>
                  <a:pt x="471771" y="514615"/>
                </a:cubicBezTo>
                <a:cubicBezTo>
                  <a:pt x="453466" y="527474"/>
                  <a:pt x="434279" y="538685"/>
                  <a:pt x="414754" y="547954"/>
                </a:cubicBezTo>
                <a:cubicBezTo>
                  <a:pt x="394067" y="557767"/>
                  <a:pt x="372292" y="565844"/>
                  <a:pt x="350017" y="571950"/>
                </a:cubicBezTo>
                <a:cubicBezTo>
                  <a:pt x="332903" y="576644"/>
                  <a:pt x="314642" y="580351"/>
                  <a:pt x="294205" y="583250"/>
                </a:cubicBezTo>
                <a:cubicBezTo>
                  <a:pt x="284751" y="584588"/>
                  <a:pt x="275326" y="584986"/>
                  <a:pt x="265343" y="585398"/>
                </a:cubicBezTo>
                <a:lnTo>
                  <a:pt x="263755" y="585456"/>
                </a:lnTo>
                <a:cubicBezTo>
                  <a:pt x="261976" y="585530"/>
                  <a:pt x="260182" y="585530"/>
                  <a:pt x="258271" y="585530"/>
                </a:cubicBezTo>
                <a:cubicBezTo>
                  <a:pt x="254948" y="585530"/>
                  <a:pt x="251493" y="585530"/>
                  <a:pt x="247905" y="585942"/>
                </a:cubicBezTo>
                <a:lnTo>
                  <a:pt x="220631" y="585942"/>
                </a:lnTo>
                <a:cubicBezTo>
                  <a:pt x="216912" y="585383"/>
                  <a:pt x="213398" y="585427"/>
                  <a:pt x="210001" y="585471"/>
                </a:cubicBezTo>
                <a:cubicBezTo>
                  <a:pt x="208957" y="585486"/>
                  <a:pt x="207913" y="585501"/>
                  <a:pt x="206884" y="585486"/>
                </a:cubicBezTo>
                <a:cubicBezTo>
                  <a:pt x="191593" y="585383"/>
                  <a:pt x="175302" y="583529"/>
                  <a:pt x="154086" y="579468"/>
                </a:cubicBezTo>
                <a:cubicBezTo>
                  <a:pt x="136384" y="576084"/>
                  <a:pt x="118520" y="571362"/>
                  <a:pt x="100950" y="565432"/>
                </a:cubicBezTo>
                <a:cubicBezTo>
                  <a:pt x="87409" y="560857"/>
                  <a:pt x="73529" y="555251"/>
                  <a:pt x="58532" y="548292"/>
                </a:cubicBezTo>
                <a:cubicBezTo>
                  <a:pt x="49799" y="544246"/>
                  <a:pt x="40962" y="539715"/>
                  <a:pt x="32111" y="534771"/>
                </a:cubicBezTo>
                <a:cubicBezTo>
                  <a:pt x="36287" y="534948"/>
                  <a:pt x="40462" y="535021"/>
                  <a:pt x="44653" y="534933"/>
                </a:cubicBezTo>
                <a:cubicBezTo>
                  <a:pt x="67574" y="534477"/>
                  <a:pt x="88526" y="532049"/>
                  <a:pt x="108728" y="527503"/>
                </a:cubicBezTo>
                <a:cubicBezTo>
                  <a:pt x="134619" y="521677"/>
                  <a:pt x="159600" y="512540"/>
                  <a:pt x="182948" y="500343"/>
                </a:cubicBezTo>
                <a:cubicBezTo>
                  <a:pt x="198504" y="492222"/>
                  <a:pt x="212736" y="483144"/>
                  <a:pt x="226468" y="472610"/>
                </a:cubicBezTo>
                <a:cubicBezTo>
                  <a:pt x="228909" y="470727"/>
                  <a:pt x="229924" y="467534"/>
                  <a:pt x="229012" y="464591"/>
                </a:cubicBezTo>
                <a:cubicBezTo>
                  <a:pt x="228100" y="461649"/>
                  <a:pt x="225439" y="459589"/>
                  <a:pt x="222366" y="459427"/>
                </a:cubicBezTo>
                <a:cubicBezTo>
                  <a:pt x="205384" y="458559"/>
                  <a:pt x="190226" y="455308"/>
                  <a:pt x="175993" y="449496"/>
                </a:cubicBezTo>
                <a:cubicBezTo>
                  <a:pt x="160967" y="443361"/>
                  <a:pt x="147558" y="435166"/>
                  <a:pt x="136149" y="425176"/>
                </a:cubicBezTo>
                <a:cubicBezTo>
                  <a:pt x="124416" y="414892"/>
                  <a:pt x="115079" y="403975"/>
                  <a:pt x="107625" y="391793"/>
                </a:cubicBezTo>
                <a:cubicBezTo>
                  <a:pt x="103097" y="384407"/>
                  <a:pt x="99538" y="377330"/>
                  <a:pt x="96804" y="370298"/>
                </a:cubicBezTo>
                <a:cubicBezTo>
                  <a:pt x="98509" y="370518"/>
                  <a:pt x="100259" y="370695"/>
                  <a:pt x="102038" y="370827"/>
                </a:cubicBezTo>
                <a:cubicBezTo>
                  <a:pt x="113933" y="371666"/>
                  <a:pt x="124430" y="371519"/>
                  <a:pt x="134120" y="370356"/>
                </a:cubicBezTo>
                <a:cubicBezTo>
                  <a:pt x="138692" y="369812"/>
                  <a:pt x="143177" y="368944"/>
                  <a:pt x="147514" y="368120"/>
                </a:cubicBezTo>
                <a:lnTo>
                  <a:pt x="150028" y="367635"/>
                </a:lnTo>
                <a:cubicBezTo>
                  <a:pt x="153439" y="366987"/>
                  <a:pt x="155939" y="364045"/>
                  <a:pt x="156012" y="360573"/>
                </a:cubicBezTo>
                <a:cubicBezTo>
                  <a:pt x="156086" y="357100"/>
                  <a:pt x="153733" y="354040"/>
                  <a:pt x="150352" y="353246"/>
                </a:cubicBezTo>
                <a:cubicBezTo>
                  <a:pt x="136207" y="349920"/>
                  <a:pt x="122784" y="344300"/>
                  <a:pt x="109331" y="336076"/>
                </a:cubicBezTo>
                <a:cubicBezTo>
                  <a:pt x="99112" y="329838"/>
                  <a:pt x="89893" y="322437"/>
                  <a:pt x="81939" y="314080"/>
                </a:cubicBezTo>
                <a:cubicBezTo>
                  <a:pt x="72882" y="304591"/>
                  <a:pt x="65281" y="294248"/>
                  <a:pt x="59326" y="283345"/>
                </a:cubicBezTo>
                <a:cubicBezTo>
                  <a:pt x="50798" y="267750"/>
                  <a:pt x="45358" y="250801"/>
                  <a:pt x="43138" y="232969"/>
                </a:cubicBezTo>
                <a:cubicBezTo>
                  <a:pt x="42741" y="229821"/>
                  <a:pt x="42359" y="226554"/>
                  <a:pt x="42138" y="223273"/>
                </a:cubicBezTo>
                <a:cubicBezTo>
                  <a:pt x="50372" y="227158"/>
                  <a:pt x="58429" y="230159"/>
                  <a:pt x="66619" y="232410"/>
                </a:cubicBezTo>
                <a:cubicBezTo>
                  <a:pt x="77513" y="235411"/>
                  <a:pt x="87658" y="237118"/>
                  <a:pt x="97612" y="237648"/>
                </a:cubicBezTo>
                <a:cubicBezTo>
                  <a:pt x="100818" y="237839"/>
                  <a:pt x="103802" y="235867"/>
                  <a:pt x="104905" y="232822"/>
                </a:cubicBezTo>
                <a:cubicBezTo>
                  <a:pt x="106008" y="229791"/>
                  <a:pt x="105008" y="226378"/>
                  <a:pt x="102435" y="224436"/>
                </a:cubicBezTo>
                <a:cubicBezTo>
                  <a:pt x="93819" y="217918"/>
                  <a:pt x="87629" y="212489"/>
                  <a:pt x="82321" y="206869"/>
                </a:cubicBezTo>
                <a:cubicBezTo>
                  <a:pt x="74088" y="198129"/>
                  <a:pt x="66942" y="188419"/>
                  <a:pt x="61076" y="178017"/>
                </a:cubicBezTo>
                <a:cubicBezTo>
                  <a:pt x="52974" y="163643"/>
                  <a:pt x="47534" y="147812"/>
                  <a:pt x="44902" y="130936"/>
                </a:cubicBezTo>
                <a:cubicBezTo>
                  <a:pt x="44182" y="126287"/>
                  <a:pt x="43859" y="121564"/>
                  <a:pt x="43535" y="116562"/>
                </a:cubicBezTo>
                <a:lnTo>
                  <a:pt x="43432" y="115032"/>
                </a:lnTo>
                <a:cubicBezTo>
                  <a:pt x="42550" y="101849"/>
                  <a:pt x="43991" y="88063"/>
                  <a:pt x="47828" y="72895"/>
                </a:cubicBezTo>
                <a:cubicBezTo>
                  <a:pt x="50372" y="62875"/>
                  <a:pt x="53857" y="53577"/>
                  <a:pt x="58238" y="45176"/>
                </a:cubicBezTo>
                <a:cubicBezTo>
                  <a:pt x="68398" y="57123"/>
                  <a:pt x="77278" y="66656"/>
                  <a:pt x="85953" y="74969"/>
                </a:cubicBezTo>
                <a:cubicBezTo>
                  <a:pt x="103332" y="91609"/>
                  <a:pt x="121387" y="106484"/>
                  <a:pt x="139618" y="119166"/>
                </a:cubicBezTo>
                <a:cubicBezTo>
                  <a:pt x="158129" y="132040"/>
                  <a:pt x="177949" y="143604"/>
                  <a:pt x="198504" y="153535"/>
                </a:cubicBezTo>
                <a:cubicBezTo>
                  <a:pt x="218823" y="163348"/>
                  <a:pt x="240054" y="171558"/>
                  <a:pt x="261608" y="177929"/>
                </a:cubicBezTo>
                <a:cubicBezTo>
                  <a:pt x="280075" y="183387"/>
                  <a:pt x="298748" y="187610"/>
                  <a:pt x="317141" y="190479"/>
                </a:cubicBezTo>
                <a:cubicBezTo>
                  <a:pt x="329418" y="192391"/>
                  <a:pt x="339681" y="193583"/>
                  <a:pt x="349429" y="194201"/>
                </a:cubicBezTo>
                <a:cubicBezTo>
                  <a:pt x="350179" y="194245"/>
                  <a:pt x="350928" y="194333"/>
                  <a:pt x="351678" y="194407"/>
                </a:cubicBezTo>
                <a:cubicBezTo>
                  <a:pt x="353340" y="194584"/>
                  <a:pt x="355222" y="194790"/>
                  <a:pt x="357280" y="194731"/>
                </a:cubicBezTo>
                <a:cubicBezTo>
                  <a:pt x="360647" y="194642"/>
                  <a:pt x="363235" y="193465"/>
                  <a:pt x="364999" y="191229"/>
                </a:cubicBezTo>
                <a:cubicBezTo>
                  <a:pt x="366190" y="189714"/>
                  <a:pt x="367454" y="187095"/>
                  <a:pt x="366646" y="183196"/>
                </a:cubicBezTo>
                <a:cubicBezTo>
                  <a:pt x="364881" y="174721"/>
                  <a:pt x="363985" y="165688"/>
                  <a:pt x="363970" y="156345"/>
                </a:cubicBezTo>
                <a:cubicBezTo>
                  <a:pt x="363955" y="149563"/>
                  <a:pt x="364249" y="144045"/>
                  <a:pt x="364867" y="139014"/>
                </a:cubicBezTo>
                <a:cubicBezTo>
                  <a:pt x="366984" y="121756"/>
                  <a:pt x="371939" y="105439"/>
                  <a:pt x="379584" y="90535"/>
                </a:cubicBezTo>
                <a:cubicBezTo>
                  <a:pt x="387774" y="74587"/>
                  <a:pt x="399080" y="60256"/>
                  <a:pt x="413210" y="47971"/>
                </a:cubicBezTo>
                <a:cubicBezTo>
                  <a:pt x="429795" y="33538"/>
                  <a:pt x="449261" y="23372"/>
                  <a:pt x="471080" y="17722"/>
                </a:cubicBezTo>
                <a:cubicBezTo>
                  <a:pt x="477638" y="16030"/>
                  <a:pt x="484328" y="15118"/>
                  <a:pt x="490959" y="15015"/>
                </a:cubicBezTo>
                <a:cubicBezTo>
                  <a:pt x="492105" y="15000"/>
                  <a:pt x="493252" y="14927"/>
                  <a:pt x="494384" y="14838"/>
                </a:cubicBezTo>
                <a:cubicBezTo>
                  <a:pt x="495752" y="14750"/>
                  <a:pt x="497046" y="14647"/>
                  <a:pt x="498134" y="14721"/>
                </a:cubicBezTo>
                <a:cubicBezTo>
                  <a:pt x="498281" y="14735"/>
                  <a:pt x="498442" y="14735"/>
                  <a:pt x="498589" y="14735"/>
                </a:cubicBezTo>
                <a:lnTo>
                  <a:pt x="512954" y="14735"/>
                </a:lnTo>
                <a:cubicBezTo>
                  <a:pt x="529686" y="14426"/>
                  <a:pt x="546109" y="17987"/>
                  <a:pt x="563238" y="25652"/>
                </a:cubicBezTo>
                <a:cubicBezTo>
                  <a:pt x="579764" y="33038"/>
                  <a:pt x="594085" y="42940"/>
                  <a:pt x="605803" y="55063"/>
                </a:cubicBezTo>
                <a:cubicBezTo>
                  <a:pt x="609523" y="58918"/>
                  <a:pt x="614051" y="60286"/>
                  <a:pt x="619285" y="59153"/>
                </a:cubicBezTo>
                <a:cubicBezTo>
                  <a:pt x="637693" y="55166"/>
                  <a:pt x="655896" y="49443"/>
                  <a:pt x="673377" y="42160"/>
                </a:cubicBezTo>
                <a:cubicBezTo>
                  <a:pt x="680861" y="39041"/>
                  <a:pt x="688345" y="35524"/>
                  <a:pt x="696005" y="31537"/>
                </a:cubicBezTo>
                <a:cubicBezTo>
                  <a:pt x="694255" y="35348"/>
                  <a:pt x="692359" y="38923"/>
                  <a:pt x="690580" y="42160"/>
                </a:cubicBezTo>
                <a:cubicBezTo>
                  <a:pt x="686095" y="50325"/>
                  <a:pt x="680670" y="58138"/>
                  <a:pt x="674451" y="65362"/>
                </a:cubicBezTo>
                <a:cubicBezTo>
                  <a:pt x="671084" y="69275"/>
                  <a:pt x="667878" y="72630"/>
                  <a:pt x="664629" y="75602"/>
                </a:cubicBezTo>
                <a:cubicBezTo>
                  <a:pt x="661409" y="78559"/>
                  <a:pt x="657881" y="81193"/>
                  <a:pt x="654146" y="83988"/>
                </a:cubicBezTo>
                <a:lnTo>
                  <a:pt x="653293" y="84621"/>
                </a:lnTo>
                <a:cubicBezTo>
                  <a:pt x="650117" y="86989"/>
                  <a:pt x="646368" y="89770"/>
                  <a:pt x="642619" y="92389"/>
                </a:cubicBezTo>
                <a:cubicBezTo>
                  <a:pt x="639767" y="94390"/>
                  <a:pt x="638693" y="98112"/>
                  <a:pt x="640061" y="101320"/>
                </a:cubicBezTo>
                <a:cubicBezTo>
                  <a:pt x="641428" y="104527"/>
                  <a:pt x="644854" y="106322"/>
                  <a:pt x="648265" y="105645"/>
                </a:cubicBezTo>
                <a:cubicBezTo>
                  <a:pt x="651514" y="104983"/>
                  <a:pt x="654881" y="104395"/>
                  <a:pt x="658130" y="103821"/>
                </a:cubicBezTo>
                <a:cubicBezTo>
                  <a:pt x="662468" y="103056"/>
                  <a:pt x="666952" y="102261"/>
                  <a:pt x="671407" y="101290"/>
                </a:cubicBezTo>
                <a:cubicBezTo>
                  <a:pt x="684772" y="98377"/>
                  <a:pt x="697814" y="94625"/>
                  <a:pt x="710340" y="90094"/>
                </a:cubicBezTo>
                <a:cubicBezTo>
                  <a:pt x="709870" y="90800"/>
                  <a:pt x="709341" y="91492"/>
                  <a:pt x="708811" y="9216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3" name="Google Shape;513;p31"/>
          <p:cNvSpPr/>
          <p:nvPr/>
        </p:nvSpPr>
        <p:spPr>
          <a:xfrm>
            <a:off x="7514046" y="3954529"/>
            <a:ext cx="429191" cy="300036"/>
          </a:xfrm>
          <a:custGeom>
            <a:rect b="b" l="l" r="r" t="t"/>
            <a:pathLst>
              <a:path extrusionOk="0" h="600072" w="858383">
                <a:moveTo>
                  <a:pt x="707428" y="0"/>
                </a:moveTo>
                <a:lnTo>
                  <a:pt x="150955" y="0"/>
                </a:lnTo>
                <a:cubicBezTo>
                  <a:pt x="67710" y="0"/>
                  <a:pt x="0" y="67768"/>
                  <a:pt x="0" y="151085"/>
                </a:cubicBezTo>
                <a:lnTo>
                  <a:pt x="0" y="448988"/>
                </a:lnTo>
                <a:cubicBezTo>
                  <a:pt x="0" y="532288"/>
                  <a:pt x="67710" y="600073"/>
                  <a:pt x="150955" y="600073"/>
                </a:cubicBezTo>
                <a:lnTo>
                  <a:pt x="707428" y="600073"/>
                </a:lnTo>
                <a:cubicBezTo>
                  <a:pt x="790656" y="600073"/>
                  <a:pt x="858383" y="532305"/>
                  <a:pt x="858383" y="448988"/>
                </a:cubicBezTo>
                <a:lnTo>
                  <a:pt x="858383" y="151085"/>
                </a:lnTo>
                <a:cubicBezTo>
                  <a:pt x="858383" y="67768"/>
                  <a:pt x="790656" y="0"/>
                  <a:pt x="707428" y="0"/>
                </a:cubicBezTo>
                <a:close/>
                <a:moveTo>
                  <a:pt x="841198" y="448988"/>
                </a:moveTo>
                <a:cubicBezTo>
                  <a:pt x="841198" y="522810"/>
                  <a:pt x="781187" y="582873"/>
                  <a:pt x="707428" y="582873"/>
                </a:cubicBezTo>
                <a:lnTo>
                  <a:pt x="150955" y="582873"/>
                </a:lnTo>
                <a:cubicBezTo>
                  <a:pt x="77196" y="582873"/>
                  <a:pt x="17185" y="522810"/>
                  <a:pt x="17185" y="448988"/>
                </a:cubicBezTo>
                <a:lnTo>
                  <a:pt x="17185" y="151085"/>
                </a:lnTo>
                <a:cubicBezTo>
                  <a:pt x="17185" y="77262"/>
                  <a:pt x="77196" y="17200"/>
                  <a:pt x="150955" y="17200"/>
                </a:cubicBezTo>
                <a:lnTo>
                  <a:pt x="707428" y="17200"/>
                </a:lnTo>
                <a:cubicBezTo>
                  <a:pt x="781187" y="17200"/>
                  <a:pt x="841198" y="77262"/>
                  <a:pt x="841198" y="151085"/>
                </a:cubicBezTo>
                <a:lnTo>
                  <a:pt x="841198" y="448988"/>
                </a:lnTo>
                <a:close/>
                <a:moveTo>
                  <a:pt x="597856" y="286689"/>
                </a:moveTo>
                <a:lnTo>
                  <a:pt x="345525" y="157173"/>
                </a:lnTo>
                <a:cubicBezTo>
                  <a:pt x="343429" y="156090"/>
                  <a:pt x="341074" y="155505"/>
                  <a:pt x="338720" y="155488"/>
                </a:cubicBezTo>
                <a:cubicBezTo>
                  <a:pt x="338686" y="155488"/>
                  <a:pt x="338634" y="155488"/>
                  <a:pt x="338600" y="155488"/>
                </a:cubicBezTo>
                <a:cubicBezTo>
                  <a:pt x="330351" y="155488"/>
                  <a:pt x="323597" y="162179"/>
                  <a:pt x="323546" y="170521"/>
                </a:cubicBezTo>
                <a:lnTo>
                  <a:pt x="323546" y="429638"/>
                </a:lnTo>
                <a:cubicBezTo>
                  <a:pt x="323563" y="431995"/>
                  <a:pt x="324147" y="434351"/>
                  <a:pt x="325230" y="436449"/>
                </a:cubicBezTo>
                <a:cubicBezTo>
                  <a:pt x="327086" y="440027"/>
                  <a:pt x="330213" y="442658"/>
                  <a:pt x="334046" y="443880"/>
                </a:cubicBezTo>
                <a:cubicBezTo>
                  <a:pt x="335558" y="444361"/>
                  <a:pt x="337088" y="444602"/>
                  <a:pt x="338634" y="444602"/>
                </a:cubicBezTo>
                <a:cubicBezTo>
                  <a:pt x="341006" y="444602"/>
                  <a:pt x="343360" y="444034"/>
                  <a:pt x="345508" y="442916"/>
                </a:cubicBezTo>
                <a:lnTo>
                  <a:pt x="596567" y="314054"/>
                </a:lnTo>
                <a:cubicBezTo>
                  <a:pt x="597014" y="313917"/>
                  <a:pt x="597443" y="313727"/>
                  <a:pt x="597856" y="313521"/>
                </a:cubicBezTo>
                <a:cubicBezTo>
                  <a:pt x="600674" y="312076"/>
                  <a:pt x="602942" y="309806"/>
                  <a:pt x="604386" y="306985"/>
                </a:cubicBezTo>
                <a:cubicBezTo>
                  <a:pt x="608184" y="299572"/>
                  <a:pt x="605245" y="290473"/>
                  <a:pt x="597856" y="286689"/>
                </a:cubicBezTo>
                <a:close/>
                <a:moveTo>
                  <a:pt x="340714" y="426026"/>
                </a:moveTo>
                <a:lnTo>
                  <a:pt x="340714" y="174029"/>
                </a:lnTo>
                <a:lnTo>
                  <a:pt x="586204" y="300019"/>
                </a:lnTo>
                <a:lnTo>
                  <a:pt x="340714" y="42602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4" name="Google Shape;514;p31"/>
          <p:cNvSpPr/>
          <p:nvPr/>
        </p:nvSpPr>
        <p:spPr>
          <a:xfrm>
            <a:off x="8219777" y="3900982"/>
            <a:ext cx="356113" cy="407225"/>
          </a:xfrm>
          <a:custGeom>
            <a:rect b="b" l="l" r="r" t="t"/>
            <a:pathLst>
              <a:path extrusionOk="0" h="814450" w="712225">
                <a:moveTo>
                  <a:pt x="712225" y="207322"/>
                </a:moveTo>
                <a:cubicBezTo>
                  <a:pt x="712258" y="197333"/>
                  <a:pt x="706965" y="191767"/>
                  <a:pt x="696493" y="190755"/>
                </a:cubicBezTo>
                <a:cubicBezTo>
                  <a:pt x="685090" y="189661"/>
                  <a:pt x="674830" y="188568"/>
                  <a:pt x="664848" y="186283"/>
                </a:cubicBezTo>
                <a:cubicBezTo>
                  <a:pt x="624953" y="177175"/>
                  <a:pt x="590303" y="156283"/>
                  <a:pt x="564654" y="125859"/>
                </a:cubicBezTo>
                <a:cubicBezTo>
                  <a:pt x="539021" y="95467"/>
                  <a:pt x="524106" y="57649"/>
                  <a:pt x="521524" y="16453"/>
                </a:cubicBezTo>
                <a:cubicBezTo>
                  <a:pt x="521492" y="15832"/>
                  <a:pt x="521410" y="15228"/>
                  <a:pt x="521296" y="14608"/>
                </a:cubicBezTo>
                <a:cubicBezTo>
                  <a:pt x="519727" y="6137"/>
                  <a:pt x="512147" y="0"/>
                  <a:pt x="503243" y="0"/>
                </a:cubicBezTo>
                <a:lnTo>
                  <a:pt x="386206" y="0"/>
                </a:lnTo>
                <a:cubicBezTo>
                  <a:pt x="376012" y="0"/>
                  <a:pt x="367615" y="8292"/>
                  <a:pt x="367484" y="18607"/>
                </a:cubicBezTo>
                <a:cubicBezTo>
                  <a:pt x="367353" y="27486"/>
                  <a:pt x="367467" y="36463"/>
                  <a:pt x="367582" y="45147"/>
                </a:cubicBezTo>
                <a:cubicBezTo>
                  <a:pt x="367664" y="51284"/>
                  <a:pt x="367745" y="57649"/>
                  <a:pt x="367729" y="63868"/>
                </a:cubicBezTo>
                <a:cubicBezTo>
                  <a:pt x="367664" y="147600"/>
                  <a:pt x="367566" y="231331"/>
                  <a:pt x="367484" y="315063"/>
                </a:cubicBezTo>
                <a:lnTo>
                  <a:pt x="367337" y="457636"/>
                </a:lnTo>
                <a:cubicBezTo>
                  <a:pt x="367320" y="469877"/>
                  <a:pt x="367320" y="482119"/>
                  <a:pt x="367337" y="494360"/>
                </a:cubicBezTo>
                <a:cubicBezTo>
                  <a:pt x="367337" y="513637"/>
                  <a:pt x="367353" y="532913"/>
                  <a:pt x="367288" y="552189"/>
                </a:cubicBezTo>
                <a:cubicBezTo>
                  <a:pt x="367271" y="559175"/>
                  <a:pt x="366765" y="565361"/>
                  <a:pt x="365736" y="571139"/>
                </a:cubicBezTo>
                <a:cubicBezTo>
                  <a:pt x="360998" y="597972"/>
                  <a:pt x="346540" y="621688"/>
                  <a:pt x="325057" y="637928"/>
                </a:cubicBezTo>
                <a:cubicBezTo>
                  <a:pt x="303819" y="653973"/>
                  <a:pt x="277680" y="661334"/>
                  <a:pt x="251426" y="658657"/>
                </a:cubicBezTo>
                <a:cubicBezTo>
                  <a:pt x="191535" y="652553"/>
                  <a:pt x="149125" y="601367"/>
                  <a:pt x="154892" y="542135"/>
                </a:cubicBezTo>
                <a:cubicBezTo>
                  <a:pt x="157849" y="511711"/>
                  <a:pt x="174088" y="483963"/>
                  <a:pt x="199442" y="466025"/>
                </a:cubicBezTo>
                <a:cubicBezTo>
                  <a:pt x="224748" y="448120"/>
                  <a:pt x="256262" y="442016"/>
                  <a:pt x="285897" y="449295"/>
                </a:cubicBezTo>
                <a:cubicBezTo>
                  <a:pt x="289933" y="450291"/>
                  <a:pt x="294948" y="451515"/>
                  <a:pt x="299196" y="448185"/>
                </a:cubicBezTo>
                <a:cubicBezTo>
                  <a:pt x="303443" y="444856"/>
                  <a:pt x="303443" y="439616"/>
                  <a:pt x="303443" y="435797"/>
                </a:cubicBezTo>
                <a:cubicBezTo>
                  <a:pt x="303459" y="422103"/>
                  <a:pt x="303443" y="408409"/>
                  <a:pt x="303443" y="394731"/>
                </a:cubicBezTo>
                <a:cubicBezTo>
                  <a:pt x="303443" y="367326"/>
                  <a:pt x="303427" y="338991"/>
                  <a:pt x="303541" y="311146"/>
                </a:cubicBezTo>
                <a:cubicBezTo>
                  <a:pt x="303574" y="304128"/>
                  <a:pt x="300927" y="295477"/>
                  <a:pt x="288185" y="294138"/>
                </a:cubicBezTo>
                <a:cubicBezTo>
                  <a:pt x="235906" y="288654"/>
                  <a:pt x="185899" y="298121"/>
                  <a:pt x="139568" y="322310"/>
                </a:cubicBezTo>
                <a:cubicBezTo>
                  <a:pt x="77814" y="354546"/>
                  <a:pt x="32414" y="409323"/>
                  <a:pt x="11748" y="476553"/>
                </a:cubicBezTo>
                <a:cubicBezTo>
                  <a:pt x="-8935" y="543832"/>
                  <a:pt x="-2155" y="614702"/>
                  <a:pt x="30878" y="676089"/>
                </a:cubicBezTo>
                <a:cubicBezTo>
                  <a:pt x="62621" y="735110"/>
                  <a:pt x="112677" y="776355"/>
                  <a:pt x="183906" y="802209"/>
                </a:cubicBezTo>
                <a:cubicBezTo>
                  <a:pt x="206402" y="810370"/>
                  <a:pt x="229878" y="814451"/>
                  <a:pt x="254776" y="814451"/>
                </a:cubicBezTo>
                <a:cubicBezTo>
                  <a:pt x="275327" y="814451"/>
                  <a:pt x="296843" y="811676"/>
                  <a:pt x="319568" y="806127"/>
                </a:cubicBezTo>
                <a:cubicBezTo>
                  <a:pt x="415743" y="782639"/>
                  <a:pt x="480012" y="722786"/>
                  <a:pt x="510579" y="628217"/>
                </a:cubicBezTo>
                <a:cubicBezTo>
                  <a:pt x="520773" y="596683"/>
                  <a:pt x="521606" y="564708"/>
                  <a:pt x="521573" y="531999"/>
                </a:cubicBezTo>
                <a:cubicBezTo>
                  <a:pt x="521557" y="504823"/>
                  <a:pt x="521557" y="477663"/>
                  <a:pt x="521573" y="450487"/>
                </a:cubicBezTo>
                <a:cubicBezTo>
                  <a:pt x="521573" y="411510"/>
                  <a:pt x="521590" y="372533"/>
                  <a:pt x="521524" y="333556"/>
                </a:cubicBezTo>
                <a:cubicBezTo>
                  <a:pt x="521508" y="325003"/>
                  <a:pt x="521345" y="316369"/>
                  <a:pt x="521181" y="307996"/>
                </a:cubicBezTo>
                <a:cubicBezTo>
                  <a:pt x="521067" y="302055"/>
                  <a:pt x="520936" y="295950"/>
                  <a:pt x="520871" y="289829"/>
                </a:cubicBezTo>
                <a:cubicBezTo>
                  <a:pt x="571581" y="323436"/>
                  <a:pt x="630492" y="341831"/>
                  <a:pt x="696019" y="344508"/>
                </a:cubicBezTo>
                <a:cubicBezTo>
                  <a:pt x="700953" y="344720"/>
                  <a:pt x="704890" y="343415"/>
                  <a:pt x="707749" y="340672"/>
                </a:cubicBezTo>
                <a:cubicBezTo>
                  <a:pt x="711702" y="336869"/>
                  <a:pt x="712160" y="331744"/>
                  <a:pt x="712144" y="328202"/>
                </a:cubicBezTo>
                <a:cubicBezTo>
                  <a:pt x="712111" y="289878"/>
                  <a:pt x="712062" y="248763"/>
                  <a:pt x="712225" y="207322"/>
                </a:cubicBezTo>
                <a:close/>
                <a:moveTo>
                  <a:pt x="695888" y="207257"/>
                </a:moveTo>
                <a:cubicBezTo>
                  <a:pt x="695725" y="248714"/>
                  <a:pt x="695774" y="289846"/>
                  <a:pt x="695856" y="328105"/>
                </a:cubicBezTo>
                <a:cubicBezTo>
                  <a:pt x="630916" y="325297"/>
                  <a:pt x="575191" y="307327"/>
                  <a:pt x="525543" y="273197"/>
                </a:cubicBezTo>
                <a:cubicBezTo>
                  <a:pt x="525527" y="273181"/>
                  <a:pt x="525494" y="273165"/>
                  <a:pt x="525462" y="273148"/>
                </a:cubicBezTo>
                <a:cubicBezTo>
                  <a:pt x="525445" y="273132"/>
                  <a:pt x="525413" y="273116"/>
                  <a:pt x="525396" y="273099"/>
                </a:cubicBezTo>
                <a:cubicBezTo>
                  <a:pt x="521312" y="270374"/>
                  <a:pt x="516052" y="270129"/>
                  <a:pt x="511690" y="272479"/>
                </a:cubicBezTo>
                <a:cubicBezTo>
                  <a:pt x="507230" y="274879"/>
                  <a:pt x="504485" y="279498"/>
                  <a:pt x="504534" y="284590"/>
                </a:cubicBezTo>
                <a:cubicBezTo>
                  <a:pt x="504567" y="292490"/>
                  <a:pt x="504730" y="300504"/>
                  <a:pt x="504877" y="308241"/>
                </a:cubicBezTo>
                <a:cubicBezTo>
                  <a:pt x="505041" y="316532"/>
                  <a:pt x="505220" y="325101"/>
                  <a:pt x="505220" y="333491"/>
                </a:cubicBezTo>
                <a:cubicBezTo>
                  <a:pt x="505269" y="372468"/>
                  <a:pt x="505269" y="411428"/>
                  <a:pt x="505269" y="450405"/>
                </a:cubicBezTo>
                <a:cubicBezTo>
                  <a:pt x="505269" y="477581"/>
                  <a:pt x="505269" y="504757"/>
                  <a:pt x="505269" y="531933"/>
                </a:cubicBezTo>
                <a:cubicBezTo>
                  <a:pt x="505286" y="563288"/>
                  <a:pt x="504518" y="593859"/>
                  <a:pt x="495059" y="623124"/>
                </a:cubicBezTo>
                <a:cubicBezTo>
                  <a:pt x="480715" y="667504"/>
                  <a:pt x="458399" y="704049"/>
                  <a:pt x="428731" y="731731"/>
                </a:cubicBezTo>
                <a:cubicBezTo>
                  <a:pt x="398981" y="759478"/>
                  <a:pt x="360965" y="779146"/>
                  <a:pt x="315712" y="790196"/>
                </a:cubicBezTo>
                <a:cubicBezTo>
                  <a:pt x="268711" y="801671"/>
                  <a:pt x="227428" y="800561"/>
                  <a:pt x="189510" y="786801"/>
                </a:cubicBezTo>
                <a:cubicBezTo>
                  <a:pt x="122218" y="762384"/>
                  <a:pt x="75053" y="723619"/>
                  <a:pt x="45287" y="668304"/>
                </a:cubicBezTo>
                <a:cubicBezTo>
                  <a:pt x="14362" y="610769"/>
                  <a:pt x="8007" y="544355"/>
                  <a:pt x="27398" y="481270"/>
                </a:cubicBezTo>
                <a:cubicBezTo>
                  <a:pt x="46774" y="418251"/>
                  <a:pt x="89315" y="366902"/>
                  <a:pt x="147164" y="336706"/>
                </a:cubicBezTo>
                <a:cubicBezTo>
                  <a:pt x="182615" y="318197"/>
                  <a:pt x="220354" y="308877"/>
                  <a:pt x="259693" y="308877"/>
                </a:cubicBezTo>
                <a:cubicBezTo>
                  <a:pt x="268548" y="308877"/>
                  <a:pt x="277500" y="309351"/>
                  <a:pt x="286502" y="310297"/>
                </a:cubicBezTo>
                <a:cubicBezTo>
                  <a:pt x="286780" y="310330"/>
                  <a:pt x="287008" y="310363"/>
                  <a:pt x="287204" y="310395"/>
                </a:cubicBezTo>
                <a:cubicBezTo>
                  <a:pt x="287204" y="310575"/>
                  <a:pt x="287221" y="310771"/>
                  <a:pt x="287221" y="311015"/>
                </a:cubicBezTo>
                <a:cubicBezTo>
                  <a:pt x="287106" y="338910"/>
                  <a:pt x="287106" y="367261"/>
                  <a:pt x="287123" y="394682"/>
                </a:cubicBezTo>
                <a:cubicBezTo>
                  <a:pt x="287123" y="407380"/>
                  <a:pt x="287123" y="420079"/>
                  <a:pt x="287123" y="432777"/>
                </a:cubicBezTo>
                <a:cubicBezTo>
                  <a:pt x="253665" y="425367"/>
                  <a:pt x="218426" y="432549"/>
                  <a:pt x="190000" y="452674"/>
                </a:cubicBezTo>
                <a:cubicBezTo>
                  <a:pt x="160773" y="473354"/>
                  <a:pt x="142051" y="505378"/>
                  <a:pt x="138636" y="540535"/>
                </a:cubicBezTo>
                <a:cubicBezTo>
                  <a:pt x="131987" y="608843"/>
                  <a:pt x="180802" y="667847"/>
                  <a:pt x="249776" y="674881"/>
                </a:cubicBezTo>
                <a:cubicBezTo>
                  <a:pt x="280130" y="677966"/>
                  <a:pt x="310370" y="669479"/>
                  <a:pt x="334908" y="650937"/>
                </a:cubicBezTo>
                <a:cubicBezTo>
                  <a:pt x="359707" y="632216"/>
                  <a:pt x="376371" y="604876"/>
                  <a:pt x="381828" y="573963"/>
                </a:cubicBezTo>
                <a:cubicBezTo>
                  <a:pt x="383020" y="567254"/>
                  <a:pt x="383592" y="560154"/>
                  <a:pt x="383625" y="552222"/>
                </a:cubicBezTo>
                <a:cubicBezTo>
                  <a:pt x="383674" y="532929"/>
                  <a:pt x="383674" y="513637"/>
                  <a:pt x="383674" y="494344"/>
                </a:cubicBezTo>
                <a:cubicBezTo>
                  <a:pt x="383674" y="482102"/>
                  <a:pt x="383674" y="469877"/>
                  <a:pt x="383674" y="457636"/>
                </a:cubicBezTo>
                <a:lnTo>
                  <a:pt x="383821" y="315063"/>
                </a:lnTo>
                <a:cubicBezTo>
                  <a:pt x="383919" y="231331"/>
                  <a:pt x="384000" y="147600"/>
                  <a:pt x="384066" y="63868"/>
                </a:cubicBezTo>
                <a:cubicBezTo>
                  <a:pt x="384066" y="57535"/>
                  <a:pt x="383984" y="51120"/>
                  <a:pt x="383902" y="44934"/>
                </a:cubicBezTo>
                <a:cubicBezTo>
                  <a:pt x="383788" y="36365"/>
                  <a:pt x="383674" y="27503"/>
                  <a:pt x="383804" y="18721"/>
                </a:cubicBezTo>
                <a:cubicBezTo>
                  <a:pt x="383821" y="17383"/>
                  <a:pt x="384866" y="16338"/>
                  <a:pt x="386190" y="16338"/>
                </a:cubicBezTo>
                <a:lnTo>
                  <a:pt x="503227" y="16338"/>
                </a:lnTo>
                <a:cubicBezTo>
                  <a:pt x="504158" y="16338"/>
                  <a:pt x="505090" y="16910"/>
                  <a:pt x="505204" y="17513"/>
                </a:cubicBezTo>
                <a:cubicBezTo>
                  <a:pt x="508014" y="62203"/>
                  <a:pt x="524253" y="103318"/>
                  <a:pt x="552140" y="136403"/>
                </a:cubicBezTo>
                <a:cubicBezTo>
                  <a:pt x="580092" y="169553"/>
                  <a:pt x="617798" y="192306"/>
                  <a:pt x="661189" y="202213"/>
                </a:cubicBezTo>
                <a:cubicBezTo>
                  <a:pt x="672134" y="204710"/>
                  <a:pt x="682933" y="205869"/>
                  <a:pt x="694924" y="207012"/>
                </a:cubicBezTo>
                <a:cubicBezTo>
                  <a:pt x="695300" y="207044"/>
                  <a:pt x="695627" y="207093"/>
                  <a:pt x="695888" y="207126"/>
                </a:cubicBezTo>
                <a:cubicBezTo>
                  <a:pt x="695888" y="207159"/>
                  <a:pt x="695888" y="207208"/>
                  <a:pt x="695888" y="20725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5" name="Google Shape;515;p31"/>
          <p:cNvSpPr/>
          <p:nvPr/>
        </p:nvSpPr>
        <p:spPr>
          <a:xfrm>
            <a:off x="4708011" y="2347697"/>
            <a:ext cx="416017" cy="415999"/>
          </a:xfrm>
          <a:custGeom>
            <a:rect b="b" l="l" r="r" t="t"/>
            <a:pathLst>
              <a:path extrusionOk="0" h="799999" w="800033">
                <a:moveTo>
                  <a:pt x="786972" y="102052"/>
                </a:moveTo>
                <a:lnTo>
                  <a:pt x="697954" y="13034"/>
                </a:lnTo>
                <a:cubicBezTo>
                  <a:pt x="680592" y="-4345"/>
                  <a:pt x="652294" y="-4345"/>
                  <a:pt x="634915" y="13034"/>
                </a:cubicBezTo>
                <a:lnTo>
                  <a:pt x="571621" y="76344"/>
                </a:lnTo>
                <a:lnTo>
                  <a:pt x="544826" y="103123"/>
                </a:lnTo>
                <a:lnTo>
                  <a:pt x="50958" y="596991"/>
                </a:lnTo>
                <a:cubicBezTo>
                  <a:pt x="50846" y="597103"/>
                  <a:pt x="50718" y="597215"/>
                  <a:pt x="50606" y="597343"/>
                </a:cubicBezTo>
                <a:cubicBezTo>
                  <a:pt x="50271" y="597662"/>
                  <a:pt x="49951" y="598046"/>
                  <a:pt x="49679" y="598446"/>
                </a:cubicBezTo>
                <a:cubicBezTo>
                  <a:pt x="49647" y="598510"/>
                  <a:pt x="49599" y="598574"/>
                  <a:pt x="49551" y="598638"/>
                </a:cubicBezTo>
                <a:cubicBezTo>
                  <a:pt x="49423" y="598846"/>
                  <a:pt x="49295" y="599053"/>
                  <a:pt x="49184" y="599277"/>
                </a:cubicBezTo>
                <a:cubicBezTo>
                  <a:pt x="49088" y="599453"/>
                  <a:pt x="48992" y="599645"/>
                  <a:pt x="48912" y="599853"/>
                </a:cubicBezTo>
                <a:cubicBezTo>
                  <a:pt x="48768" y="600173"/>
                  <a:pt x="48656" y="600508"/>
                  <a:pt x="48560" y="600844"/>
                </a:cubicBezTo>
                <a:lnTo>
                  <a:pt x="11981" y="731893"/>
                </a:lnTo>
                <a:lnTo>
                  <a:pt x="726" y="772213"/>
                </a:lnTo>
                <a:cubicBezTo>
                  <a:pt x="-1305" y="779456"/>
                  <a:pt x="997" y="787529"/>
                  <a:pt x="6737" y="793269"/>
                </a:cubicBezTo>
                <a:cubicBezTo>
                  <a:pt x="11101" y="797633"/>
                  <a:pt x="16825" y="800000"/>
                  <a:pt x="22485" y="800000"/>
                </a:cubicBezTo>
                <a:cubicBezTo>
                  <a:pt x="24275" y="800000"/>
                  <a:pt x="26066" y="799776"/>
                  <a:pt x="27792" y="799280"/>
                </a:cubicBezTo>
                <a:lnTo>
                  <a:pt x="68113" y="788025"/>
                </a:lnTo>
                <a:lnTo>
                  <a:pt x="199130" y="751446"/>
                </a:lnTo>
                <a:lnTo>
                  <a:pt x="199162" y="751446"/>
                </a:lnTo>
                <a:cubicBezTo>
                  <a:pt x="199274" y="751414"/>
                  <a:pt x="199370" y="751382"/>
                  <a:pt x="199481" y="751350"/>
                </a:cubicBezTo>
                <a:cubicBezTo>
                  <a:pt x="199673" y="751286"/>
                  <a:pt x="199881" y="751206"/>
                  <a:pt x="200073" y="751126"/>
                </a:cubicBezTo>
                <a:cubicBezTo>
                  <a:pt x="200281" y="751046"/>
                  <a:pt x="200489" y="750950"/>
                  <a:pt x="200696" y="750838"/>
                </a:cubicBezTo>
                <a:cubicBezTo>
                  <a:pt x="200744" y="750822"/>
                  <a:pt x="200792" y="750790"/>
                  <a:pt x="200824" y="750774"/>
                </a:cubicBezTo>
                <a:cubicBezTo>
                  <a:pt x="201032" y="750662"/>
                  <a:pt x="201240" y="750534"/>
                  <a:pt x="201448" y="750390"/>
                </a:cubicBezTo>
                <a:cubicBezTo>
                  <a:pt x="201656" y="750247"/>
                  <a:pt x="201880" y="750103"/>
                  <a:pt x="202071" y="749927"/>
                </a:cubicBezTo>
                <a:cubicBezTo>
                  <a:pt x="202279" y="749767"/>
                  <a:pt x="202471" y="749591"/>
                  <a:pt x="202663" y="749399"/>
                </a:cubicBezTo>
                <a:lnTo>
                  <a:pt x="695092" y="256970"/>
                </a:lnTo>
                <a:cubicBezTo>
                  <a:pt x="695844" y="256602"/>
                  <a:pt x="696547" y="256107"/>
                  <a:pt x="697170" y="255483"/>
                </a:cubicBezTo>
                <a:cubicBezTo>
                  <a:pt x="697810" y="254844"/>
                  <a:pt x="698306" y="254140"/>
                  <a:pt x="698689" y="253373"/>
                </a:cubicBezTo>
                <a:lnTo>
                  <a:pt x="722622" y="229440"/>
                </a:lnTo>
                <a:cubicBezTo>
                  <a:pt x="723038" y="229168"/>
                  <a:pt x="723422" y="228848"/>
                  <a:pt x="723774" y="228496"/>
                </a:cubicBezTo>
                <a:cubicBezTo>
                  <a:pt x="724125" y="228145"/>
                  <a:pt x="724445" y="227761"/>
                  <a:pt x="724717" y="227345"/>
                </a:cubicBezTo>
                <a:lnTo>
                  <a:pt x="786972" y="165090"/>
                </a:lnTo>
                <a:cubicBezTo>
                  <a:pt x="795397" y="156665"/>
                  <a:pt x="800034" y="145474"/>
                  <a:pt x="800034" y="133563"/>
                </a:cubicBezTo>
                <a:cubicBezTo>
                  <a:pt x="800034" y="121652"/>
                  <a:pt x="795397" y="110461"/>
                  <a:pt x="786972" y="102052"/>
                </a:cubicBezTo>
                <a:close/>
                <a:moveTo>
                  <a:pt x="718018" y="211438"/>
                </a:moveTo>
                <a:lnTo>
                  <a:pt x="588568" y="81988"/>
                </a:lnTo>
                <a:lnTo>
                  <a:pt x="646219" y="24337"/>
                </a:lnTo>
                <a:cubicBezTo>
                  <a:pt x="657378" y="13194"/>
                  <a:pt x="675508" y="13194"/>
                  <a:pt x="686651" y="24337"/>
                </a:cubicBezTo>
                <a:lnTo>
                  <a:pt x="775669" y="113355"/>
                </a:lnTo>
                <a:cubicBezTo>
                  <a:pt x="781073" y="118743"/>
                  <a:pt x="784046" y="125937"/>
                  <a:pt x="784046" y="133563"/>
                </a:cubicBezTo>
                <a:cubicBezTo>
                  <a:pt x="784046" y="137384"/>
                  <a:pt x="783311" y="141093"/>
                  <a:pt x="781888" y="144514"/>
                </a:cubicBezTo>
                <a:cubicBezTo>
                  <a:pt x="780465" y="147936"/>
                  <a:pt x="778371" y="151085"/>
                  <a:pt x="775669" y="153787"/>
                </a:cubicBezTo>
                <a:lnTo>
                  <a:pt x="718018" y="211438"/>
                </a:lnTo>
                <a:close/>
                <a:moveTo>
                  <a:pt x="691223" y="238233"/>
                </a:moveTo>
                <a:lnTo>
                  <a:pt x="626570" y="173580"/>
                </a:lnTo>
                <a:cubicBezTo>
                  <a:pt x="626554" y="173548"/>
                  <a:pt x="626538" y="173532"/>
                  <a:pt x="626506" y="173500"/>
                </a:cubicBezTo>
                <a:cubicBezTo>
                  <a:pt x="626474" y="173468"/>
                  <a:pt x="626458" y="173452"/>
                  <a:pt x="626426" y="173436"/>
                </a:cubicBezTo>
                <a:lnTo>
                  <a:pt x="561789" y="108783"/>
                </a:lnTo>
                <a:lnTo>
                  <a:pt x="577265" y="93291"/>
                </a:lnTo>
                <a:lnTo>
                  <a:pt x="706715" y="222741"/>
                </a:lnTo>
                <a:lnTo>
                  <a:pt x="691223" y="238233"/>
                </a:lnTo>
                <a:close/>
                <a:moveTo>
                  <a:pt x="550486" y="120086"/>
                </a:moveTo>
                <a:lnTo>
                  <a:pt x="609543" y="179159"/>
                </a:lnTo>
                <a:lnTo>
                  <a:pt x="126643" y="662076"/>
                </a:lnTo>
                <a:lnTo>
                  <a:pt x="67569" y="603002"/>
                </a:lnTo>
                <a:lnTo>
                  <a:pt x="550486" y="120086"/>
                </a:lnTo>
                <a:close/>
                <a:moveTo>
                  <a:pt x="197003" y="732437"/>
                </a:moveTo>
                <a:lnTo>
                  <a:pt x="137946" y="673379"/>
                </a:lnTo>
                <a:lnTo>
                  <a:pt x="620846" y="190462"/>
                </a:lnTo>
                <a:lnTo>
                  <a:pt x="679920" y="249536"/>
                </a:lnTo>
                <a:lnTo>
                  <a:pt x="197003" y="732437"/>
                </a:lnTo>
                <a:close/>
                <a:moveTo>
                  <a:pt x="23492" y="783884"/>
                </a:moveTo>
                <a:cubicBezTo>
                  <a:pt x="21477" y="784444"/>
                  <a:pt x="19351" y="783261"/>
                  <a:pt x="18056" y="781950"/>
                </a:cubicBezTo>
                <a:cubicBezTo>
                  <a:pt x="16745" y="780655"/>
                  <a:pt x="15546" y="778544"/>
                  <a:pt x="16122" y="776514"/>
                </a:cubicBezTo>
                <a:lnTo>
                  <a:pt x="23668" y="749495"/>
                </a:lnTo>
                <a:lnTo>
                  <a:pt x="50510" y="776338"/>
                </a:lnTo>
                <a:lnTo>
                  <a:pt x="23492" y="783884"/>
                </a:lnTo>
                <a:close/>
                <a:moveTo>
                  <a:pt x="68193" y="771414"/>
                </a:moveTo>
                <a:lnTo>
                  <a:pt x="28592" y="731813"/>
                </a:lnTo>
                <a:lnTo>
                  <a:pt x="60279" y="618318"/>
                </a:lnTo>
                <a:lnTo>
                  <a:pt x="120983" y="679023"/>
                </a:lnTo>
                <a:lnTo>
                  <a:pt x="181687" y="739727"/>
                </a:lnTo>
                <a:lnTo>
                  <a:pt x="68193" y="77141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022D42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p32"/>
          <p:cNvSpPr txBox="1"/>
          <p:nvPr/>
        </p:nvSpPr>
        <p:spPr>
          <a:xfrm>
            <a:off x="514350" y="3404446"/>
            <a:ext cx="2382600" cy="12930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Use these design resources in your Presentation.</a:t>
            </a:r>
            <a:endParaRPr sz="7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Happy designing! </a:t>
            </a:r>
            <a:endParaRPr sz="7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dk1"/>
              </a:solidFill>
              <a:latin typeface="DM Sans"/>
              <a:ea typeface="DM Sans"/>
              <a:cs typeface="DM Sans"/>
              <a:sym typeface="DM Sans"/>
            </a:endParaRPr>
          </a:p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Don't forget to delete this page before presenting. </a:t>
            </a:r>
            <a:endParaRPr sz="700">
              <a:solidFill>
                <a:schemeClr val="dk1"/>
              </a:solidFill>
            </a:endParaRPr>
          </a:p>
        </p:txBody>
      </p:sp>
      <p:sp>
        <p:nvSpPr>
          <p:cNvPr id="521" name="Google Shape;521;p32"/>
          <p:cNvSpPr txBox="1"/>
          <p:nvPr/>
        </p:nvSpPr>
        <p:spPr>
          <a:xfrm>
            <a:off x="514350" y="519113"/>
            <a:ext cx="2382600" cy="1616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Elements</a:t>
            </a:r>
            <a:endParaRPr sz="35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Resource </a:t>
            </a:r>
            <a:endParaRPr sz="3500">
              <a:solidFill>
                <a:schemeClr val="dk1"/>
              </a:solidFill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Architects Daughter"/>
                <a:ea typeface="Architects Daughter"/>
                <a:cs typeface="Architects Daughter"/>
                <a:sym typeface="Architects Daughter"/>
              </a:rPr>
              <a:t>Page</a:t>
            </a:r>
            <a:endParaRPr sz="3500">
              <a:solidFill>
                <a:schemeClr val="dk1"/>
              </a:solidFill>
            </a:endParaRPr>
          </a:p>
        </p:txBody>
      </p:sp>
      <p:sp>
        <p:nvSpPr>
          <p:cNvPr id="522" name="Google Shape;522;p32"/>
          <p:cNvSpPr/>
          <p:nvPr/>
        </p:nvSpPr>
        <p:spPr>
          <a:xfrm>
            <a:off x="6873070" y="2760389"/>
            <a:ext cx="801609" cy="625623"/>
          </a:xfrm>
          <a:custGeom>
            <a:rect b="b" l="l" r="r" t="t"/>
            <a:pathLst>
              <a:path extrusionOk="0" h="1251247" w="1603217">
                <a:moveTo>
                  <a:pt x="1446721" y="567269"/>
                </a:moveTo>
                <a:cubicBezTo>
                  <a:pt x="1463743" y="565436"/>
                  <a:pt x="1478146" y="565174"/>
                  <a:pt x="1491502" y="562294"/>
                </a:cubicBezTo>
                <a:cubicBezTo>
                  <a:pt x="1521355" y="555485"/>
                  <a:pt x="1550948" y="555223"/>
                  <a:pt x="1580802" y="560199"/>
                </a:cubicBezTo>
                <a:cubicBezTo>
                  <a:pt x="1587087" y="561246"/>
                  <a:pt x="1594419" y="565436"/>
                  <a:pt x="1598609" y="570412"/>
                </a:cubicBezTo>
                <a:cubicBezTo>
                  <a:pt x="1606989" y="580363"/>
                  <a:pt x="1603585" y="588481"/>
                  <a:pt x="1591277" y="593195"/>
                </a:cubicBezTo>
                <a:cubicBezTo>
                  <a:pt x="1570327" y="601052"/>
                  <a:pt x="1548853" y="606027"/>
                  <a:pt x="1526331" y="605504"/>
                </a:cubicBezTo>
                <a:cubicBezTo>
                  <a:pt x="1495953" y="604456"/>
                  <a:pt x="1466885" y="611527"/>
                  <a:pt x="1436507" y="619121"/>
                </a:cubicBezTo>
                <a:cubicBezTo>
                  <a:pt x="1432055" y="639548"/>
                  <a:pt x="1427604" y="659712"/>
                  <a:pt x="1422366" y="683019"/>
                </a:cubicBezTo>
                <a:cubicBezTo>
                  <a:pt x="1432841" y="684852"/>
                  <a:pt x="1443054" y="687471"/>
                  <a:pt x="1453267" y="687995"/>
                </a:cubicBezTo>
                <a:cubicBezTo>
                  <a:pt x="1483645" y="690090"/>
                  <a:pt x="1514023" y="691661"/>
                  <a:pt x="1544401" y="693494"/>
                </a:cubicBezTo>
                <a:cubicBezTo>
                  <a:pt x="1558280" y="694280"/>
                  <a:pt x="1571112" y="697946"/>
                  <a:pt x="1581849" y="707374"/>
                </a:cubicBezTo>
                <a:cubicBezTo>
                  <a:pt x="1589967" y="714444"/>
                  <a:pt x="1591539" y="723086"/>
                  <a:pt x="1588920" y="732776"/>
                </a:cubicBezTo>
                <a:cubicBezTo>
                  <a:pt x="1586563" y="741942"/>
                  <a:pt x="1578445" y="743775"/>
                  <a:pt x="1570327" y="744822"/>
                </a:cubicBezTo>
                <a:cubicBezTo>
                  <a:pt x="1567446" y="745084"/>
                  <a:pt x="1564565" y="745084"/>
                  <a:pt x="1561685" y="745084"/>
                </a:cubicBezTo>
                <a:cubicBezTo>
                  <a:pt x="1532616" y="743775"/>
                  <a:pt x="1503548" y="741942"/>
                  <a:pt x="1474480" y="741156"/>
                </a:cubicBezTo>
                <a:cubicBezTo>
                  <a:pt x="1452482" y="740632"/>
                  <a:pt x="1430222" y="741156"/>
                  <a:pt x="1406130" y="741156"/>
                </a:cubicBezTo>
                <a:cubicBezTo>
                  <a:pt x="1399059" y="763415"/>
                  <a:pt x="1391988" y="786199"/>
                  <a:pt x="1384394" y="810815"/>
                </a:cubicBezTo>
                <a:cubicBezTo>
                  <a:pt x="1411891" y="813958"/>
                  <a:pt x="1439126" y="816577"/>
                  <a:pt x="1466099" y="820767"/>
                </a:cubicBezTo>
                <a:cubicBezTo>
                  <a:pt x="1489406" y="824433"/>
                  <a:pt x="1512452" y="828623"/>
                  <a:pt x="1535235" y="834908"/>
                </a:cubicBezTo>
                <a:cubicBezTo>
                  <a:pt x="1553305" y="839884"/>
                  <a:pt x="1560113" y="850359"/>
                  <a:pt x="1559851" y="865809"/>
                </a:cubicBezTo>
                <a:cubicBezTo>
                  <a:pt x="1559590" y="878903"/>
                  <a:pt x="1554614" y="884403"/>
                  <a:pt x="1541258" y="883355"/>
                </a:cubicBezTo>
                <a:cubicBezTo>
                  <a:pt x="1519784" y="881522"/>
                  <a:pt x="1498572" y="878379"/>
                  <a:pt x="1477360" y="876023"/>
                </a:cubicBezTo>
                <a:cubicBezTo>
                  <a:pt x="1441221" y="872356"/>
                  <a:pt x="1405082" y="868690"/>
                  <a:pt x="1368419" y="865286"/>
                </a:cubicBezTo>
                <a:cubicBezTo>
                  <a:pt x="1361872" y="878903"/>
                  <a:pt x="1355064" y="890688"/>
                  <a:pt x="1350088" y="903258"/>
                </a:cubicBezTo>
                <a:cubicBezTo>
                  <a:pt x="1330709" y="951443"/>
                  <a:pt x="1302426" y="994653"/>
                  <a:pt x="1273358" y="1037339"/>
                </a:cubicBezTo>
                <a:cubicBezTo>
                  <a:pt x="1260526" y="1056194"/>
                  <a:pt x="1244551" y="1072954"/>
                  <a:pt x="1228839" y="1089453"/>
                </a:cubicBezTo>
                <a:cubicBezTo>
                  <a:pt x="1213126" y="1105951"/>
                  <a:pt x="1196890" y="1121925"/>
                  <a:pt x="1179606" y="1136852"/>
                </a:cubicBezTo>
                <a:cubicBezTo>
                  <a:pt x="1117017" y="1191061"/>
                  <a:pt x="1045525" y="1226938"/>
                  <a:pt x="963295" y="1239246"/>
                </a:cubicBezTo>
                <a:cubicBezTo>
                  <a:pt x="907254" y="1247626"/>
                  <a:pt x="850950" y="1252340"/>
                  <a:pt x="794385" y="1251031"/>
                </a:cubicBezTo>
                <a:cubicBezTo>
                  <a:pt x="725511" y="1249198"/>
                  <a:pt x="657161" y="1241865"/>
                  <a:pt x="590120" y="1224581"/>
                </a:cubicBezTo>
                <a:cubicBezTo>
                  <a:pt x="497154" y="1200488"/>
                  <a:pt x="412830" y="1159898"/>
                  <a:pt x="342908" y="1091809"/>
                </a:cubicBezTo>
                <a:cubicBezTo>
                  <a:pt x="319863" y="1069550"/>
                  <a:pt x="300484" y="1045457"/>
                  <a:pt x="284510" y="1017960"/>
                </a:cubicBezTo>
                <a:cubicBezTo>
                  <a:pt x="280582" y="1011413"/>
                  <a:pt x="275082" y="1005652"/>
                  <a:pt x="269059" y="998057"/>
                </a:cubicBezTo>
                <a:cubicBezTo>
                  <a:pt x="255965" y="1007485"/>
                  <a:pt x="244181" y="1016651"/>
                  <a:pt x="231873" y="1024769"/>
                </a:cubicBezTo>
                <a:cubicBezTo>
                  <a:pt x="224278" y="1029745"/>
                  <a:pt x="215636" y="1033935"/>
                  <a:pt x="206994" y="1036815"/>
                </a:cubicBezTo>
                <a:cubicBezTo>
                  <a:pt x="195995" y="1040220"/>
                  <a:pt x="185782" y="1037601"/>
                  <a:pt x="178188" y="1027911"/>
                </a:cubicBezTo>
                <a:cubicBezTo>
                  <a:pt x="170070" y="1017698"/>
                  <a:pt x="172688" y="1007747"/>
                  <a:pt x="178450" y="997796"/>
                </a:cubicBezTo>
                <a:cubicBezTo>
                  <a:pt x="187353" y="982345"/>
                  <a:pt x="202804" y="973965"/>
                  <a:pt x="216946" y="964275"/>
                </a:cubicBezTo>
                <a:cubicBezTo>
                  <a:pt x="224278" y="959038"/>
                  <a:pt x="231873" y="953800"/>
                  <a:pt x="238943" y="949086"/>
                </a:cubicBezTo>
                <a:cubicBezTo>
                  <a:pt x="221659" y="910329"/>
                  <a:pt x="205161" y="873666"/>
                  <a:pt x="187353" y="833860"/>
                </a:cubicBezTo>
                <a:cubicBezTo>
                  <a:pt x="175307" y="838050"/>
                  <a:pt x="162737" y="840931"/>
                  <a:pt x="151476" y="846169"/>
                </a:cubicBezTo>
                <a:cubicBezTo>
                  <a:pt x="123455" y="859001"/>
                  <a:pt x="96220" y="873142"/>
                  <a:pt x="68461" y="885974"/>
                </a:cubicBezTo>
                <a:cubicBezTo>
                  <a:pt x="61391" y="889116"/>
                  <a:pt x="53272" y="890164"/>
                  <a:pt x="45416" y="890688"/>
                </a:cubicBezTo>
                <a:cubicBezTo>
                  <a:pt x="32584" y="891735"/>
                  <a:pt x="24204" y="885188"/>
                  <a:pt x="19490" y="872618"/>
                </a:cubicBezTo>
                <a:cubicBezTo>
                  <a:pt x="15562" y="861881"/>
                  <a:pt x="17133" y="852454"/>
                  <a:pt x="27085" y="846169"/>
                </a:cubicBezTo>
                <a:cubicBezTo>
                  <a:pt x="35465" y="840931"/>
                  <a:pt x="44107" y="835955"/>
                  <a:pt x="53272" y="832289"/>
                </a:cubicBezTo>
                <a:cubicBezTo>
                  <a:pt x="88102" y="817886"/>
                  <a:pt x="123194" y="804006"/>
                  <a:pt x="158023" y="790127"/>
                </a:cubicBezTo>
                <a:cubicBezTo>
                  <a:pt x="161166" y="788818"/>
                  <a:pt x="164046" y="786722"/>
                  <a:pt x="167189" y="784889"/>
                </a:cubicBezTo>
                <a:cubicBezTo>
                  <a:pt x="163523" y="763154"/>
                  <a:pt x="159856" y="741942"/>
                  <a:pt x="155928" y="718896"/>
                </a:cubicBezTo>
                <a:cubicBezTo>
                  <a:pt x="148072" y="719682"/>
                  <a:pt x="141001" y="719420"/>
                  <a:pt x="134716" y="721253"/>
                </a:cubicBezTo>
                <a:cubicBezTo>
                  <a:pt x="104600" y="730157"/>
                  <a:pt x="74484" y="739585"/>
                  <a:pt x="44368" y="748750"/>
                </a:cubicBezTo>
                <a:cubicBezTo>
                  <a:pt x="39655" y="750322"/>
                  <a:pt x="34679" y="751107"/>
                  <a:pt x="29703" y="751631"/>
                </a:cubicBezTo>
                <a:cubicBezTo>
                  <a:pt x="13467" y="753988"/>
                  <a:pt x="6658" y="750583"/>
                  <a:pt x="1944" y="738275"/>
                </a:cubicBezTo>
                <a:cubicBezTo>
                  <a:pt x="-2508" y="726491"/>
                  <a:pt x="111" y="719158"/>
                  <a:pt x="15824" y="711302"/>
                </a:cubicBezTo>
                <a:cubicBezTo>
                  <a:pt x="29703" y="704231"/>
                  <a:pt x="44630" y="698994"/>
                  <a:pt x="59557" y="694280"/>
                </a:cubicBezTo>
                <a:cubicBezTo>
                  <a:pt x="80769" y="687995"/>
                  <a:pt x="102505" y="683019"/>
                  <a:pt x="123717" y="677258"/>
                </a:cubicBezTo>
                <a:cubicBezTo>
                  <a:pt x="130526" y="675425"/>
                  <a:pt x="136549" y="672020"/>
                  <a:pt x="142834" y="669402"/>
                </a:cubicBezTo>
                <a:cubicBezTo>
                  <a:pt x="139168" y="619383"/>
                  <a:pt x="135502" y="570674"/>
                  <a:pt x="132359" y="522227"/>
                </a:cubicBezTo>
                <a:cubicBezTo>
                  <a:pt x="130526" y="491587"/>
                  <a:pt x="128955" y="461209"/>
                  <a:pt x="127907" y="430570"/>
                </a:cubicBezTo>
                <a:cubicBezTo>
                  <a:pt x="126860" y="403334"/>
                  <a:pt x="126074" y="376099"/>
                  <a:pt x="126336" y="348864"/>
                </a:cubicBezTo>
                <a:cubicBezTo>
                  <a:pt x="126336" y="334722"/>
                  <a:pt x="128431" y="320319"/>
                  <a:pt x="129479" y="306178"/>
                </a:cubicBezTo>
                <a:cubicBezTo>
                  <a:pt x="130788" y="289156"/>
                  <a:pt x="131050" y="272134"/>
                  <a:pt x="133145" y="255374"/>
                </a:cubicBezTo>
                <a:cubicBezTo>
                  <a:pt x="137597" y="217663"/>
                  <a:pt x="141525" y="179953"/>
                  <a:pt x="148334" y="142766"/>
                </a:cubicBezTo>
                <a:cubicBezTo>
                  <a:pt x="157238" y="93795"/>
                  <a:pt x="184473" y="56085"/>
                  <a:pt x="228468" y="32516"/>
                </a:cubicBezTo>
                <a:cubicBezTo>
                  <a:pt x="245752" y="23350"/>
                  <a:pt x="265131" y="19684"/>
                  <a:pt x="286343" y="24136"/>
                </a:cubicBezTo>
                <a:cubicBezTo>
                  <a:pt x="322482" y="31731"/>
                  <a:pt x="344742" y="56871"/>
                  <a:pt x="366739" y="82011"/>
                </a:cubicBezTo>
                <a:cubicBezTo>
                  <a:pt x="385856" y="104271"/>
                  <a:pt x="402093" y="128887"/>
                  <a:pt x="419900" y="152194"/>
                </a:cubicBezTo>
                <a:cubicBezTo>
                  <a:pt x="448707" y="189642"/>
                  <a:pt x="477513" y="227091"/>
                  <a:pt x="506320" y="264539"/>
                </a:cubicBezTo>
                <a:cubicBezTo>
                  <a:pt x="514176" y="274753"/>
                  <a:pt x="523604" y="283656"/>
                  <a:pt x="530674" y="294393"/>
                </a:cubicBezTo>
                <a:cubicBezTo>
                  <a:pt x="535912" y="302250"/>
                  <a:pt x="542197" y="303821"/>
                  <a:pt x="550577" y="303297"/>
                </a:cubicBezTo>
                <a:cubicBezTo>
                  <a:pt x="571265" y="302250"/>
                  <a:pt x="592215" y="300155"/>
                  <a:pt x="612904" y="301202"/>
                </a:cubicBezTo>
                <a:cubicBezTo>
                  <a:pt x="636473" y="302250"/>
                  <a:pt x="659780" y="301726"/>
                  <a:pt x="683349" y="298322"/>
                </a:cubicBezTo>
                <a:cubicBezTo>
                  <a:pt x="693824" y="297012"/>
                  <a:pt x="704561" y="298583"/>
                  <a:pt x="715298" y="298845"/>
                </a:cubicBezTo>
                <a:cubicBezTo>
                  <a:pt x="718178" y="298845"/>
                  <a:pt x="721059" y="300417"/>
                  <a:pt x="723678" y="299631"/>
                </a:cubicBezTo>
                <a:cubicBezTo>
                  <a:pt x="764269" y="289941"/>
                  <a:pt x="805122" y="294917"/>
                  <a:pt x="845712" y="296488"/>
                </a:cubicBezTo>
                <a:cubicBezTo>
                  <a:pt x="905682" y="298583"/>
                  <a:pt x="965390" y="304868"/>
                  <a:pt x="1025360" y="308535"/>
                </a:cubicBezTo>
                <a:cubicBezTo>
                  <a:pt x="1044477" y="309582"/>
                  <a:pt x="1065427" y="312201"/>
                  <a:pt x="1082711" y="305916"/>
                </a:cubicBezTo>
                <a:cubicBezTo>
                  <a:pt x="1101305" y="299107"/>
                  <a:pt x="1117803" y="284442"/>
                  <a:pt x="1132730" y="270301"/>
                </a:cubicBezTo>
                <a:cubicBezTo>
                  <a:pt x="1163370" y="240970"/>
                  <a:pt x="1183796" y="203522"/>
                  <a:pt x="1208674" y="169478"/>
                </a:cubicBezTo>
                <a:cubicBezTo>
                  <a:pt x="1229363" y="141195"/>
                  <a:pt x="1248741" y="112127"/>
                  <a:pt x="1266025" y="81487"/>
                </a:cubicBezTo>
                <a:cubicBezTo>
                  <a:pt x="1278595" y="59228"/>
                  <a:pt x="1294832" y="38801"/>
                  <a:pt x="1312116" y="19684"/>
                </a:cubicBezTo>
                <a:cubicBezTo>
                  <a:pt x="1335161" y="-6242"/>
                  <a:pt x="1376799" y="-5980"/>
                  <a:pt x="1402987" y="17065"/>
                </a:cubicBezTo>
                <a:cubicBezTo>
                  <a:pt x="1428127" y="39325"/>
                  <a:pt x="1438864" y="68917"/>
                  <a:pt x="1444887" y="99819"/>
                </a:cubicBezTo>
                <a:cubicBezTo>
                  <a:pt x="1451696" y="134910"/>
                  <a:pt x="1457196" y="170525"/>
                  <a:pt x="1460600" y="205879"/>
                </a:cubicBezTo>
                <a:cubicBezTo>
                  <a:pt x="1466885" y="267158"/>
                  <a:pt x="1470551" y="328699"/>
                  <a:pt x="1463219" y="390502"/>
                </a:cubicBezTo>
                <a:cubicBezTo>
                  <a:pt x="1457719" y="436069"/>
                  <a:pt x="1454577" y="481636"/>
                  <a:pt x="1450125" y="527464"/>
                </a:cubicBezTo>
                <a:cubicBezTo>
                  <a:pt x="1450125" y="539249"/>
                  <a:pt x="1448292" y="551819"/>
                  <a:pt x="1446721" y="567269"/>
                </a:cubicBezTo>
                <a:close/>
                <a:moveTo>
                  <a:pt x="1399321" y="569888"/>
                </a:moveTo>
                <a:cubicBezTo>
                  <a:pt x="1400630" y="565960"/>
                  <a:pt x="1402463" y="562032"/>
                  <a:pt x="1402987" y="557842"/>
                </a:cubicBezTo>
                <a:cubicBezTo>
                  <a:pt x="1410320" y="493944"/>
                  <a:pt x="1418700" y="430046"/>
                  <a:pt x="1423937" y="365886"/>
                </a:cubicBezTo>
                <a:cubicBezTo>
                  <a:pt x="1427080" y="325295"/>
                  <a:pt x="1427604" y="283918"/>
                  <a:pt x="1424985" y="243327"/>
                </a:cubicBezTo>
                <a:cubicBezTo>
                  <a:pt x="1422628" y="204308"/>
                  <a:pt x="1415295" y="165288"/>
                  <a:pt x="1408487" y="126530"/>
                </a:cubicBezTo>
                <a:cubicBezTo>
                  <a:pt x="1405082" y="106889"/>
                  <a:pt x="1399321" y="87248"/>
                  <a:pt x="1391465" y="69179"/>
                </a:cubicBezTo>
                <a:cubicBezTo>
                  <a:pt x="1382299" y="48491"/>
                  <a:pt x="1369729" y="45086"/>
                  <a:pt x="1349302" y="51633"/>
                </a:cubicBezTo>
                <a:cubicBezTo>
                  <a:pt x="1334113" y="56347"/>
                  <a:pt x="1322591" y="65513"/>
                  <a:pt x="1313949" y="78345"/>
                </a:cubicBezTo>
                <a:cubicBezTo>
                  <a:pt x="1298498" y="101652"/>
                  <a:pt x="1283571" y="125221"/>
                  <a:pt x="1268644" y="148528"/>
                </a:cubicBezTo>
                <a:cubicBezTo>
                  <a:pt x="1261050" y="160574"/>
                  <a:pt x="1252146" y="172359"/>
                  <a:pt x="1246385" y="185191"/>
                </a:cubicBezTo>
                <a:cubicBezTo>
                  <a:pt x="1227791" y="227353"/>
                  <a:pt x="1203699" y="266111"/>
                  <a:pt x="1174106" y="301202"/>
                </a:cubicBezTo>
                <a:cubicBezTo>
                  <a:pt x="1159441" y="318486"/>
                  <a:pt x="1142419" y="335508"/>
                  <a:pt x="1120422" y="343364"/>
                </a:cubicBezTo>
                <a:cubicBezTo>
                  <a:pt x="1088473" y="354887"/>
                  <a:pt x="1054952" y="357506"/>
                  <a:pt x="1021170" y="354625"/>
                </a:cubicBezTo>
                <a:cubicBezTo>
                  <a:pt x="990531" y="352006"/>
                  <a:pt x="959891" y="348864"/>
                  <a:pt x="928989" y="347293"/>
                </a:cubicBezTo>
                <a:cubicBezTo>
                  <a:pt x="895207" y="345459"/>
                  <a:pt x="861687" y="344674"/>
                  <a:pt x="827905" y="344674"/>
                </a:cubicBezTo>
                <a:cubicBezTo>
                  <a:pt x="787314" y="344674"/>
                  <a:pt x="746461" y="346769"/>
                  <a:pt x="705870" y="347031"/>
                </a:cubicBezTo>
                <a:cubicBezTo>
                  <a:pt x="678635" y="347293"/>
                  <a:pt x="651662" y="346507"/>
                  <a:pt x="624426" y="345721"/>
                </a:cubicBezTo>
                <a:cubicBezTo>
                  <a:pt x="597977" y="344936"/>
                  <a:pt x="571527" y="343626"/>
                  <a:pt x="545078" y="342579"/>
                </a:cubicBezTo>
                <a:cubicBezTo>
                  <a:pt x="530151" y="342055"/>
                  <a:pt x="517057" y="336294"/>
                  <a:pt x="507105" y="325033"/>
                </a:cubicBezTo>
                <a:cubicBezTo>
                  <a:pt x="498725" y="315344"/>
                  <a:pt x="490083" y="305654"/>
                  <a:pt x="481965" y="295703"/>
                </a:cubicBezTo>
                <a:cubicBezTo>
                  <a:pt x="454992" y="264016"/>
                  <a:pt x="427495" y="232590"/>
                  <a:pt x="401831" y="200118"/>
                </a:cubicBezTo>
                <a:cubicBezTo>
                  <a:pt x="375119" y="166335"/>
                  <a:pt x="351027" y="130720"/>
                  <a:pt x="324053" y="97200"/>
                </a:cubicBezTo>
                <a:cubicBezTo>
                  <a:pt x="315673" y="86725"/>
                  <a:pt x="302056" y="76512"/>
                  <a:pt x="289485" y="74155"/>
                </a:cubicBezTo>
                <a:cubicBezTo>
                  <a:pt x="261727" y="69179"/>
                  <a:pt x="237372" y="79392"/>
                  <a:pt x="219826" y="102699"/>
                </a:cubicBezTo>
                <a:cubicBezTo>
                  <a:pt x="206209" y="120507"/>
                  <a:pt x="197305" y="139362"/>
                  <a:pt x="194948" y="162669"/>
                </a:cubicBezTo>
                <a:cubicBezTo>
                  <a:pt x="191543" y="196713"/>
                  <a:pt x="183949" y="230233"/>
                  <a:pt x="178973" y="264277"/>
                </a:cubicBezTo>
                <a:cubicBezTo>
                  <a:pt x="175045" y="292298"/>
                  <a:pt x="173212" y="320581"/>
                  <a:pt x="174521" y="349126"/>
                </a:cubicBezTo>
                <a:cubicBezTo>
                  <a:pt x="176093" y="388931"/>
                  <a:pt x="174260" y="428998"/>
                  <a:pt x="175831" y="468804"/>
                </a:cubicBezTo>
                <a:cubicBezTo>
                  <a:pt x="177664" y="509395"/>
                  <a:pt x="181592" y="549986"/>
                  <a:pt x="184997" y="590576"/>
                </a:cubicBezTo>
                <a:cubicBezTo>
                  <a:pt x="186830" y="612574"/>
                  <a:pt x="189710" y="634572"/>
                  <a:pt x="192067" y="658665"/>
                </a:cubicBezTo>
                <a:cubicBezTo>
                  <a:pt x="228468" y="653689"/>
                  <a:pt x="262774" y="648975"/>
                  <a:pt x="297080" y="643999"/>
                </a:cubicBezTo>
                <a:cubicBezTo>
                  <a:pt x="312531" y="641643"/>
                  <a:pt x="327981" y="637976"/>
                  <a:pt x="343432" y="636405"/>
                </a:cubicBezTo>
                <a:cubicBezTo>
                  <a:pt x="354431" y="635357"/>
                  <a:pt x="366739" y="646880"/>
                  <a:pt x="367787" y="656570"/>
                </a:cubicBezTo>
                <a:cubicBezTo>
                  <a:pt x="368572" y="666521"/>
                  <a:pt x="362811" y="673592"/>
                  <a:pt x="350241" y="676996"/>
                </a:cubicBezTo>
                <a:cubicBezTo>
                  <a:pt x="344742" y="678567"/>
                  <a:pt x="339242" y="680139"/>
                  <a:pt x="333481" y="681186"/>
                </a:cubicBezTo>
                <a:cubicBezTo>
                  <a:pt x="293414" y="689042"/>
                  <a:pt x="253346" y="696637"/>
                  <a:pt x="213541" y="704493"/>
                </a:cubicBezTo>
                <a:cubicBezTo>
                  <a:pt x="208304" y="705541"/>
                  <a:pt x="203328" y="707898"/>
                  <a:pt x="196781" y="710254"/>
                </a:cubicBezTo>
                <a:cubicBezTo>
                  <a:pt x="203590" y="731728"/>
                  <a:pt x="209613" y="751369"/>
                  <a:pt x="215898" y="771010"/>
                </a:cubicBezTo>
                <a:cubicBezTo>
                  <a:pt x="226635" y="768915"/>
                  <a:pt x="234491" y="767867"/>
                  <a:pt x="242086" y="765772"/>
                </a:cubicBezTo>
                <a:cubicBezTo>
                  <a:pt x="268797" y="758964"/>
                  <a:pt x="295509" y="751369"/>
                  <a:pt x="322482" y="745084"/>
                </a:cubicBezTo>
                <a:cubicBezTo>
                  <a:pt x="331386" y="742989"/>
                  <a:pt x="341075" y="743513"/>
                  <a:pt x="350241" y="744298"/>
                </a:cubicBezTo>
                <a:cubicBezTo>
                  <a:pt x="355740" y="744822"/>
                  <a:pt x="361502" y="746917"/>
                  <a:pt x="366215" y="749798"/>
                </a:cubicBezTo>
                <a:cubicBezTo>
                  <a:pt x="379571" y="758440"/>
                  <a:pt x="378786" y="772319"/>
                  <a:pt x="364644" y="779914"/>
                </a:cubicBezTo>
                <a:cubicBezTo>
                  <a:pt x="358883" y="782794"/>
                  <a:pt x="353122" y="785937"/>
                  <a:pt x="346837" y="787508"/>
                </a:cubicBezTo>
                <a:cubicBezTo>
                  <a:pt x="318554" y="794841"/>
                  <a:pt x="290009" y="801388"/>
                  <a:pt x="261727" y="808720"/>
                </a:cubicBezTo>
                <a:cubicBezTo>
                  <a:pt x="251775" y="811339"/>
                  <a:pt x="242086" y="815529"/>
                  <a:pt x="232920" y="818933"/>
                </a:cubicBezTo>
                <a:cubicBezTo>
                  <a:pt x="236586" y="843550"/>
                  <a:pt x="262250" y="901163"/>
                  <a:pt x="278225" y="922113"/>
                </a:cubicBezTo>
                <a:cubicBezTo>
                  <a:pt x="286081" y="917137"/>
                  <a:pt x="294199" y="912685"/>
                  <a:pt x="301532" y="906924"/>
                </a:cubicBezTo>
                <a:cubicBezTo>
                  <a:pt x="322482" y="890950"/>
                  <a:pt x="342647" y="874190"/>
                  <a:pt x="363597" y="858215"/>
                </a:cubicBezTo>
                <a:cubicBezTo>
                  <a:pt x="373810" y="850359"/>
                  <a:pt x="385856" y="851406"/>
                  <a:pt x="392141" y="859786"/>
                </a:cubicBezTo>
                <a:cubicBezTo>
                  <a:pt x="397641" y="867119"/>
                  <a:pt x="396069" y="875761"/>
                  <a:pt x="387689" y="884665"/>
                </a:cubicBezTo>
                <a:cubicBezTo>
                  <a:pt x="368049" y="905353"/>
                  <a:pt x="348146" y="925779"/>
                  <a:pt x="328505" y="946468"/>
                </a:cubicBezTo>
                <a:cubicBezTo>
                  <a:pt x="320649" y="954586"/>
                  <a:pt x="312793" y="962966"/>
                  <a:pt x="304151" y="972132"/>
                </a:cubicBezTo>
                <a:cubicBezTo>
                  <a:pt x="327196" y="1017698"/>
                  <a:pt x="358359" y="1056718"/>
                  <a:pt x="397641" y="1088405"/>
                </a:cubicBezTo>
                <a:cubicBezTo>
                  <a:pt x="431161" y="1115378"/>
                  <a:pt x="467824" y="1137114"/>
                  <a:pt x="507367" y="1155708"/>
                </a:cubicBezTo>
                <a:cubicBezTo>
                  <a:pt x="572051" y="1185823"/>
                  <a:pt x="640925" y="1198132"/>
                  <a:pt x="710322" y="1207035"/>
                </a:cubicBezTo>
                <a:cubicBezTo>
                  <a:pt x="744890" y="1211487"/>
                  <a:pt x="780243" y="1209654"/>
                  <a:pt x="815335" y="1211225"/>
                </a:cubicBezTo>
                <a:cubicBezTo>
                  <a:pt x="866663" y="1213582"/>
                  <a:pt x="916943" y="1207035"/>
                  <a:pt x="966962" y="1196037"/>
                </a:cubicBezTo>
                <a:cubicBezTo>
                  <a:pt x="1024313" y="1183466"/>
                  <a:pt x="1075903" y="1158326"/>
                  <a:pt x="1121993" y="1121140"/>
                </a:cubicBezTo>
                <a:cubicBezTo>
                  <a:pt x="1145824" y="1102023"/>
                  <a:pt x="1168869" y="1082120"/>
                  <a:pt x="1189033" y="1059075"/>
                </a:cubicBezTo>
                <a:cubicBezTo>
                  <a:pt x="1209984" y="1034982"/>
                  <a:pt x="1231196" y="1010889"/>
                  <a:pt x="1248480" y="984178"/>
                </a:cubicBezTo>
                <a:cubicBezTo>
                  <a:pt x="1267858" y="954324"/>
                  <a:pt x="1283309" y="921851"/>
                  <a:pt x="1299808" y="890164"/>
                </a:cubicBezTo>
                <a:cubicBezTo>
                  <a:pt x="1305045" y="880213"/>
                  <a:pt x="1308188" y="869476"/>
                  <a:pt x="1312901" y="857429"/>
                </a:cubicBezTo>
                <a:cubicBezTo>
                  <a:pt x="1294570" y="852454"/>
                  <a:pt x="1278595" y="848787"/>
                  <a:pt x="1262883" y="844074"/>
                </a:cubicBezTo>
                <a:cubicBezTo>
                  <a:pt x="1253455" y="841193"/>
                  <a:pt x="1243504" y="838312"/>
                  <a:pt x="1235124" y="833337"/>
                </a:cubicBezTo>
                <a:cubicBezTo>
                  <a:pt x="1223601" y="826528"/>
                  <a:pt x="1217316" y="811077"/>
                  <a:pt x="1220721" y="802173"/>
                </a:cubicBezTo>
                <a:cubicBezTo>
                  <a:pt x="1224125" y="793531"/>
                  <a:pt x="1234076" y="790913"/>
                  <a:pt x="1251098" y="793531"/>
                </a:cubicBezTo>
                <a:cubicBezTo>
                  <a:pt x="1274405" y="797198"/>
                  <a:pt x="1297712" y="800340"/>
                  <a:pt x="1321019" y="804268"/>
                </a:cubicBezTo>
                <a:cubicBezTo>
                  <a:pt x="1332542" y="806363"/>
                  <a:pt x="1339351" y="801650"/>
                  <a:pt x="1342232" y="791436"/>
                </a:cubicBezTo>
                <a:cubicBezTo>
                  <a:pt x="1347207" y="774676"/>
                  <a:pt x="1351135" y="757392"/>
                  <a:pt x="1355849" y="738537"/>
                </a:cubicBezTo>
                <a:cubicBezTo>
                  <a:pt x="1332018" y="739585"/>
                  <a:pt x="1310021" y="741156"/>
                  <a:pt x="1288023" y="741418"/>
                </a:cubicBezTo>
                <a:cubicBezTo>
                  <a:pt x="1270215" y="741418"/>
                  <a:pt x="1252146" y="741418"/>
                  <a:pt x="1234600" y="738275"/>
                </a:cubicBezTo>
                <a:cubicBezTo>
                  <a:pt x="1226482" y="736966"/>
                  <a:pt x="1217840" y="729895"/>
                  <a:pt x="1212079" y="723086"/>
                </a:cubicBezTo>
                <a:cubicBezTo>
                  <a:pt x="1200032" y="709207"/>
                  <a:pt x="1206317" y="692447"/>
                  <a:pt x="1224649" y="689566"/>
                </a:cubicBezTo>
                <a:cubicBezTo>
                  <a:pt x="1238004" y="687471"/>
                  <a:pt x="1251622" y="687471"/>
                  <a:pt x="1265240" y="686947"/>
                </a:cubicBezTo>
                <a:cubicBezTo>
                  <a:pt x="1288547" y="686162"/>
                  <a:pt x="1311854" y="685900"/>
                  <a:pt x="1334899" y="685114"/>
                </a:cubicBezTo>
                <a:cubicBezTo>
                  <a:pt x="1347469" y="684590"/>
                  <a:pt x="1359777" y="683543"/>
                  <a:pt x="1372348" y="682757"/>
                </a:cubicBezTo>
                <a:cubicBezTo>
                  <a:pt x="1377585" y="662069"/>
                  <a:pt x="1388060" y="644523"/>
                  <a:pt x="1385703" y="624097"/>
                </a:cubicBezTo>
                <a:cubicBezTo>
                  <a:pt x="1382037" y="623573"/>
                  <a:pt x="1379680" y="623049"/>
                  <a:pt x="1377847" y="623311"/>
                </a:cubicBezTo>
                <a:cubicBezTo>
                  <a:pt x="1347469" y="628287"/>
                  <a:pt x="1317091" y="632739"/>
                  <a:pt x="1286975" y="638762"/>
                </a:cubicBezTo>
                <a:cubicBezTo>
                  <a:pt x="1269168" y="642166"/>
                  <a:pt x="1255812" y="636143"/>
                  <a:pt x="1245075" y="623049"/>
                </a:cubicBezTo>
                <a:cubicBezTo>
                  <a:pt x="1234076" y="609432"/>
                  <a:pt x="1238790" y="594243"/>
                  <a:pt x="1254503" y="589005"/>
                </a:cubicBezTo>
                <a:cubicBezTo>
                  <a:pt x="1263930" y="585863"/>
                  <a:pt x="1273882" y="582982"/>
                  <a:pt x="1283571" y="581673"/>
                </a:cubicBezTo>
                <a:cubicBezTo>
                  <a:pt x="1321543" y="577483"/>
                  <a:pt x="1359254" y="574078"/>
                  <a:pt x="1399321" y="569888"/>
                </a:cubicBezTo>
                <a:close/>
                <a:moveTo>
                  <a:pt x="820834" y="685900"/>
                </a:moveTo>
                <a:cubicBezTo>
                  <a:pt x="828429" y="697946"/>
                  <a:pt x="834452" y="711302"/>
                  <a:pt x="843618" y="722039"/>
                </a:cubicBezTo>
                <a:cubicBezTo>
                  <a:pt x="882113" y="766558"/>
                  <a:pt x="931608" y="787770"/>
                  <a:pt x="990007" y="786984"/>
                </a:cubicBezTo>
                <a:cubicBezTo>
                  <a:pt x="1022218" y="786461"/>
                  <a:pt x="1049977" y="773367"/>
                  <a:pt x="1071713" y="749536"/>
                </a:cubicBezTo>
                <a:cubicBezTo>
                  <a:pt x="1075379" y="745608"/>
                  <a:pt x="1077736" y="737751"/>
                  <a:pt x="1076688" y="732514"/>
                </a:cubicBezTo>
                <a:cubicBezTo>
                  <a:pt x="1074855" y="723872"/>
                  <a:pt x="1066737" y="720468"/>
                  <a:pt x="1058095" y="722039"/>
                </a:cubicBezTo>
                <a:cubicBezTo>
                  <a:pt x="1049715" y="723610"/>
                  <a:pt x="1041597" y="726491"/>
                  <a:pt x="1033478" y="729109"/>
                </a:cubicBezTo>
                <a:cubicBezTo>
                  <a:pt x="1004934" y="738537"/>
                  <a:pt x="976127" y="742203"/>
                  <a:pt x="947059" y="733300"/>
                </a:cubicBezTo>
                <a:cubicBezTo>
                  <a:pt x="887089" y="714968"/>
                  <a:pt x="851736" y="673068"/>
                  <a:pt x="834452" y="613884"/>
                </a:cubicBezTo>
                <a:cubicBezTo>
                  <a:pt x="836285" y="611265"/>
                  <a:pt x="837594" y="608384"/>
                  <a:pt x="839689" y="606813"/>
                </a:cubicBezTo>
                <a:cubicBezTo>
                  <a:pt x="860640" y="591100"/>
                  <a:pt x="872686" y="569103"/>
                  <a:pt x="879757" y="545010"/>
                </a:cubicBezTo>
                <a:cubicBezTo>
                  <a:pt x="883161" y="533487"/>
                  <a:pt x="882375" y="519608"/>
                  <a:pt x="880280" y="507300"/>
                </a:cubicBezTo>
                <a:cubicBezTo>
                  <a:pt x="878185" y="493420"/>
                  <a:pt x="868758" y="484516"/>
                  <a:pt x="853045" y="485302"/>
                </a:cubicBezTo>
                <a:cubicBezTo>
                  <a:pt x="822405" y="486611"/>
                  <a:pt x="791504" y="487397"/>
                  <a:pt x="760864" y="488968"/>
                </a:cubicBezTo>
                <a:cubicBezTo>
                  <a:pt x="753794" y="489230"/>
                  <a:pt x="746985" y="492111"/>
                  <a:pt x="739914" y="493158"/>
                </a:cubicBezTo>
                <a:cubicBezTo>
                  <a:pt x="730748" y="494729"/>
                  <a:pt x="726297" y="500753"/>
                  <a:pt x="725511" y="509395"/>
                </a:cubicBezTo>
                <a:cubicBezTo>
                  <a:pt x="722892" y="539510"/>
                  <a:pt x="727082" y="568055"/>
                  <a:pt x="749080" y="591362"/>
                </a:cubicBezTo>
                <a:cubicBezTo>
                  <a:pt x="754841" y="597647"/>
                  <a:pt x="760864" y="603670"/>
                  <a:pt x="765578" y="608908"/>
                </a:cubicBezTo>
                <a:cubicBezTo>
                  <a:pt x="766888" y="638762"/>
                  <a:pt x="753008" y="662593"/>
                  <a:pt x="741747" y="686947"/>
                </a:cubicBezTo>
                <a:cubicBezTo>
                  <a:pt x="737033" y="697161"/>
                  <a:pt x="733367" y="708945"/>
                  <a:pt x="725773" y="716801"/>
                </a:cubicBezTo>
                <a:cubicBezTo>
                  <a:pt x="695657" y="748227"/>
                  <a:pt x="661351" y="773629"/>
                  <a:pt x="616308" y="779390"/>
                </a:cubicBezTo>
                <a:cubicBezTo>
                  <a:pt x="609237" y="780176"/>
                  <a:pt x="601905" y="781485"/>
                  <a:pt x="595096" y="783318"/>
                </a:cubicBezTo>
                <a:cubicBezTo>
                  <a:pt x="584883" y="786461"/>
                  <a:pt x="581740" y="795888"/>
                  <a:pt x="589597" y="802697"/>
                </a:cubicBezTo>
                <a:cubicBezTo>
                  <a:pt x="595882" y="807935"/>
                  <a:pt x="604524" y="812125"/>
                  <a:pt x="612380" y="812648"/>
                </a:cubicBezTo>
                <a:cubicBezTo>
                  <a:pt x="632283" y="813958"/>
                  <a:pt x="652185" y="813172"/>
                  <a:pt x="672088" y="812910"/>
                </a:cubicBezTo>
                <a:cubicBezTo>
                  <a:pt x="706132" y="812125"/>
                  <a:pt x="734415" y="797721"/>
                  <a:pt x="757198" y="773105"/>
                </a:cubicBezTo>
                <a:cubicBezTo>
                  <a:pt x="775791" y="753202"/>
                  <a:pt x="791242" y="730943"/>
                  <a:pt x="802241" y="705802"/>
                </a:cubicBezTo>
                <a:cubicBezTo>
                  <a:pt x="806431" y="696375"/>
                  <a:pt x="809050" y="686424"/>
                  <a:pt x="813240" y="673330"/>
                </a:cubicBezTo>
                <a:cubicBezTo>
                  <a:pt x="816906" y="678829"/>
                  <a:pt x="818739" y="682495"/>
                  <a:pt x="820834" y="685900"/>
                </a:cubicBezTo>
                <a:close/>
                <a:moveTo>
                  <a:pt x="444779" y="553914"/>
                </a:moveTo>
                <a:cubicBezTo>
                  <a:pt x="445564" y="575388"/>
                  <a:pt x="469919" y="598171"/>
                  <a:pt x="491655" y="601313"/>
                </a:cubicBezTo>
                <a:cubicBezTo>
                  <a:pt x="510510" y="603932"/>
                  <a:pt x="525437" y="596076"/>
                  <a:pt x="535912" y="581149"/>
                </a:cubicBezTo>
                <a:cubicBezTo>
                  <a:pt x="546387" y="566746"/>
                  <a:pt x="544554" y="551819"/>
                  <a:pt x="532769" y="535582"/>
                </a:cubicBezTo>
                <a:cubicBezTo>
                  <a:pt x="529103" y="530345"/>
                  <a:pt x="524389" y="525893"/>
                  <a:pt x="520723" y="520393"/>
                </a:cubicBezTo>
                <a:cubicBezTo>
                  <a:pt x="513652" y="509656"/>
                  <a:pt x="503963" y="505205"/>
                  <a:pt x="496107" y="505990"/>
                </a:cubicBezTo>
                <a:cubicBezTo>
                  <a:pt x="450802" y="508085"/>
                  <a:pt x="443469" y="520393"/>
                  <a:pt x="444779" y="553914"/>
                </a:cubicBezTo>
                <a:close/>
                <a:moveTo>
                  <a:pt x="1158918" y="500229"/>
                </a:moveTo>
                <a:cubicBezTo>
                  <a:pt x="1156299" y="479802"/>
                  <a:pt x="1150014" y="472470"/>
                  <a:pt x="1130111" y="469851"/>
                </a:cubicBezTo>
                <a:cubicBezTo>
                  <a:pt x="1121731" y="468804"/>
                  <a:pt x="1113089" y="468542"/>
                  <a:pt x="1104447" y="469065"/>
                </a:cubicBezTo>
                <a:cubicBezTo>
                  <a:pt x="1088735" y="469851"/>
                  <a:pt x="1069879" y="491849"/>
                  <a:pt x="1071189" y="507561"/>
                </a:cubicBezTo>
                <a:cubicBezTo>
                  <a:pt x="1073022" y="533487"/>
                  <a:pt x="1102090" y="560984"/>
                  <a:pt x="1128540" y="561770"/>
                </a:cubicBezTo>
                <a:cubicBezTo>
                  <a:pt x="1148442" y="562294"/>
                  <a:pt x="1163893" y="547367"/>
                  <a:pt x="1164679" y="525107"/>
                </a:cubicBezTo>
                <a:cubicBezTo>
                  <a:pt x="1162846" y="518298"/>
                  <a:pt x="1159965" y="509395"/>
                  <a:pt x="1158918" y="50022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3" name="Google Shape;523;p32"/>
          <p:cNvSpPr/>
          <p:nvPr/>
        </p:nvSpPr>
        <p:spPr>
          <a:xfrm>
            <a:off x="5888354" y="2759953"/>
            <a:ext cx="789777" cy="625441"/>
          </a:xfrm>
          <a:custGeom>
            <a:rect b="b" l="l" r="r" t="t"/>
            <a:pathLst>
              <a:path extrusionOk="0" h="1250883" w="1579554">
                <a:moveTo>
                  <a:pt x="377454" y="569345"/>
                </a:moveTo>
                <a:cubicBezTo>
                  <a:pt x="371812" y="576060"/>
                  <a:pt x="368589" y="578209"/>
                  <a:pt x="367783" y="581164"/>
                </a:cubicBezTo>
                <a:cubicBezTo>
                  <a:pt x="345756" y="652886"/>
                  <a:pt x="314328" y="721115"/>
                  <a:pt x="284242" y="789614"/>
                </a:cubicBezTo>
                <a:cubicBezTo>
                  <a:pt x="263290" y="837428"/>
                  <a:pt x="237502" y="882288"/>
                  <a:pt x="203924" y="921775"/>
                </a:cubicBezTo>
                <a:cubicBezTo>
                  <a:pt x="184315" y="944877"/>
                  <a:pt x="162826" y="966635"/>
                  <a:pt x="139187" y="985976"/>
                </a:cubicBezTo>
                <a:cubicBezTo>
                  <a:pt x="101849" y="1016598"/>
                  <a:pt x="51885" y="1010689"/>
                  <a:pt x="24754" y="963949"/>
                </a:cubicBezTo>
                <a:cubicBezTo>
                  <a:pt x="7563" y="934400"/>
                  <a:pt x="579" y="901897"/>
                  <a:pt x="41" y="868588"/>
                </a:cubicBezTo>
                <a:cubicBezTo>
                  <a:pt x="-765" y="806268"/>
                  <a:pt x="10249" y="745829"/>
                  <a:pt x="29858" y="686732"/>
                </a:cubicBezTo>
                <a:cubicBezTo>
                  <a:pt x="51079" y="622800"/>
                  <a:pt x="80090" y="562092"/>
                  <a:pt x="112325" y="503264"/>
                </a:cubicBezTo>
                <a:cubicBezTo>
                  <a:pt x="135158" y="461628"/>
                  <a:pt x="162020" y="422678"/>
                  <a:pt x="196403" y="388832"/>
                </a:cubicBezTo>
                <a:cubicBezTo>
                  <a:pt x="228638" y="356866"/>
                  <a:pt x="256574" y="320065"/>
                  <a:pt x="290420" y="289710"/>
                </a:cubicBezTo>
                <a:cubicBezTo>
                  <a:pt x="342801" y="242433"/>
                  <a:pt x="399212" y="198917"/>
                  <a:pt x="462875" y="167757"/>
                </a:cubicBezTo>
                <a:cubicBezTo>
                  <a:pt x="503437" y="147879"/>
                  <a:pt x="547490" y="135522"/>
                  <a:pt x="589127" y="117524"/>
                </a:cubicBezTo>
                <a:cubicBezTo>
                  <a:pt x="629151" y="100064"/>
                  <a:pt x="672130" y="97915"/>
                  <a:pt x="713498" y="87439"/>
                </a:cubicBezTo>
                <a:cubicBezTo>
                  <a:pt x="740092" y="80723"/>
                  <a:pt x="764805" y="90931"/>
                  <a:pt x="790324" y="92274"/>
                </a:cubicBezTo>
                <a:cubicBezTo>
                  <a:pt x="798919" y="92543"/>
                  <a:pt x="807515" y="94423"/>
                  <a:pt x="820409" y="96035"/>
                </a:cubicBezTo>
                <a:cubicBezTo>
                  <a:pt x="817454" y="74814"/>
                  <a:pt x="815037" y="56548"/>
                  <a:pt x="812350" y="38550"/>
                </a:cubicBezTo>
                <a:cubicBezTo>
                  <a:pt x="811545" y="33178"/>
                  <a:pt x="809664" y="28074"/>
                  <a:pt x="809664" y="22701"/>
                </a:cubicBezTo>
                <a:cubicBezTo>
                  <a:pt x="809664" y="5241"/>
                  <a:pt x="820409" y="-3355"/>
                  <a:pt x="837869" y="1212"/>
                </a:cubicBezTo>
                <a:cubicBezTo>
                  <a:pt x="863388" y="7927"/>
                  <a:pt x="880580" y="26731"/>
                  <a:pt x="898309" y="44191"/>
                </a:cubicBezTo>
                <a:cubicBezTo>
                  <a:pt x="906636" y="52250"/>
                  <a:pt x="913621" y="61651"/>
                  <a:pt x="920873" y="69979"/>
                </a:cubicBezTo>
                <a:cubicBezTo>
                  <a:pt x="923559" y="69173"/>
                  <a:pt x="925708" y="69173"/>
                  <a:pt x="926246" y="68367"/>
                </a:cubicBezTo>
                <a:cubicBezTo>
                  <a:pt x="939140" y="42579"/>
                  <a:pt x="946392" y="39893"/>
                  <a:pt x="968419" y="55742"/>
                </a:cubicBezTo>
                <a:cubicBezTo>
                  <a:pt x="982925" y="66218"/>
                  <a:pt x="998773" y="76963"/>
                  <a:pt x="1008444" y="91200"/>
                </a:cubicBezTo>
                <a:cubicBezTo>
                  <a:pt x="1029933" y="122360"/>
                  <a:pt x="1061093" y="138477"/>
                  <a:pt x="1093328" y="154057"/>
                </a:cubicBezTo>
                <a:cubicBezTo>
                  <a:pt x="1114818" y="164533"/>
                  <a:pt x="1136039" y="176084"/>
                  <a:pt x="1157528" y="186829"/>
                </a:cubicBezTo>
                <a:cubicBezTo>
                  <a:pt x="1163975" y="190052"/>
                  <a:pt x="1170691" y="192470"/>
                  <a:pt x="1177675" y="194081"/>
                </a:cubicBezTo>
                <a:cubicBezTo>
                  <a:pt x="1216893" y="203483"/>
                  <a:pt x="1250202" y="223898"/>
                  <a:pt x="1281631" y="248343"/>
                </a:cubicBezTo>
                <a:cubicBezTo>
                  <a:pt x="1349323" y="300993"/>
                  <a:pt x="1401973" y="366536"/>
                  <a:pt x="1442266" y="441213"/>
                </a:cubicBezTo>
                <a:cubicBezTo>
                  <a:pt x="1466442" y="485804"/>
                  <a:pt x="1484440" y="534155"/>
                  <a:pt x="1504318" y="580895"/>
                </a:cubicBezTo>
                <a:cubicBezTo>
                  <a:pt x="1536015" y="655572"/>
                  <a:pt x="1553207" y="734278"/>
                  <a:pt x="1568249" y="813790"/>
                </a:cubicBezTo>
                <a:cubicBezTo>
                  <a:pt x="1578457" y="867782"/>
                  <a:pt x="1581143" y="921775"/>
                  <a:pt x="1578726" y="976305"/>
                </a:cubicBezTo>
                <a:cubicBezTo>
                  <a:pt x="1577651" y="999407"/>
                  <a:pt x="1579531" y="1023314"/>
                  <a:pt x="1576039" y="1045878"/>
                </a:cubicBezTo>
                <a:cubicBezTo>
                  <a:pt x="1569324" y="1088052"/>
                  <a:pt x="1546491" y="1121898"/>
                  <a:pt x="1513988" y="1149297"/>
                </a:cubicBezTo>
                <a:cubicBezTo>
                  <a:pt x="1507810" y="1154401"/>
                  <a:pt x="1501094" y="1159236"/>
                  <a:pt x="1495453" y="1164877"/>
                </a:cubicBezTo>
                <a:cubicBezTo>
                  <a:pt x="1473158" y="1186904"/>
                  <a:pt x="1416747" y="1181263"/>
                  <a:pt x="1397944" y="1155744"/>
                </a:cubicBezTo>
                <a:cubicBezTo>
                  <a:pt x="1371619" y="1120286"/>
                  <a:pt x="1349055" y="1083216"/>
                  <a:pt x="1338579" y="1039431"/>
                </a:cubicBezTo>
                <a:cubicBezTo>
                  <a:pt x="1329714" y="1003167"/>
                  <a:pt x="1317089" y="967709"/>
                  <a:pt x="1310373" y="930908"/>
                </a:cubicBezTo>
                <a:cubicBezTo>
                  <a:pt x="1301509" y="882825"/>
                  <a:pt x="1297211" y="833668"/>
                  <a:pt x="1290227" y="785316"/>
                </a:cubicBezTo>
                <a:cubicBezTo>
                  <a:pt x="1288884" y="775645"/>
                  <a:pt x="1285123" y="766512"/>
                  <a:pt x="1282974" y="756842"/>
                </a:cubicBezTo>
                <a:cubicBezTo>
                  <a:pt x="1276796" y="727294"/>
                  <a:pt x="1271155" y="697477"/>
                  <a:pt x="1264976" y="667929"/>
                </a:cubicBezTo>
                <a:cubicBezTo>
                  <a:pt x="1264439" y="665780"/>
                  <a:pt x="1262290" y="663899"/>
                  <a:pt x="1258261" y="657721"/>
                </a:cubicBezTo>
                <a:cubicBezTo>
                  <a:pt x="1257187" y="667929"/>
                  <a:pt x="1255843" y="674375"/>
                  <a:pt x="1256112" y="680822"/>
                </a:cubicBezTo>
                <a:cubicBezTo>
                  <a:pt x="1258261" y="752813"/>
                  <a:pt x="1237577" y="820774"/>
                  <a:pt x="1213939" y="887123"/>
                </a:cubicBezTo>
                <a:cubicBezTo>
                  <a:pt x="1203462" y="916940"/>
                  <a:pt x="1184928" y="944339"/>
                  <a:pt x="1168273" y="971739"/>
                </a:cubicBezTo>
                <a:cubicBezTo>
                  <a:pt x="1144634" y="1010420"/>
                  <a:pt x="1119921" y="1048833"/>
                  <a:pt x="1094134" y="1086171"/>
                </a:cubicBezTo>
                <a:cubicBezTo>
                  <a:pt x="1084732" y="1099871"/>
                  <a:pt x="1072107" y="1111690"/>
                  <a:pt x="1060288" y="1123509"/>
                </a:cubicBezTo>
                <a:cubicBezTo>
                  <a:pt x="1004414" y="1178308"/>
                  <a:pt x="938602" y="1216990"/>
                  <a:pt x="864463" y="1240897"/>
                </a:cubicBezTo>
                <a:cubicBezTo>
                  <a:pt x="845122" y="1247075"/>
                  <a:pt x="824170" y="1250567"/>
                  <a:pt x="804023" y="1250836"/>
                </a:cubicBezTo>
                <a:cubicBezTo>
                  <a:pt x="748150" y="1251642"/>
                  <a:pt x="693083" y="1242240"/>
                  <a:pt x="640433" y="1224780"/>
                </a:cubicBezTo>
                <a:cubicBezTo>
                  <a:pt x="580799" y="1204902"/>
                  <a:pt x="525195" y="1175353"/>
                  <a:pt x="477380" y="1133448"/>
                </a:cubicBezTo>
                <a:cubicBezTo>
                  <a:pt x="471471" y="1128076"/>
                  <a:pt x="464755" y="1123241"/>
                  <a:pt x="458308" y="1118674"/>
                </a:cubicBezTo>
                <a:cubicBezTo>
                  <a:pt x="418015" y="1089663"/>
                  <a:pt x="392765" y="1050445"/>
                  <a:pt x="380140" y="1003167"/>
                </a:cubicBezTo>
                <a:cubicBezTo>
                  <a:pt x="360262" y="928491"/>
                  <a:pt x="348442" y="853008"/>
                  <a:pt x="350591" y="775108"/>
                </a:cubicBezTo>
                <a:cubicBezTo>
                  <a:pt x="351935" y="734815"/>
                  <a:pt x="352740" y="694522"/>
                  <a:pt x="360530" y="655035"/>
                </a:cubicBezTo>
                <a:cubicBezTo>
                  <a:pt x="364291" y="634888"/>
                  <a:pt x="369664" y="615010"/>
                  <a:pt x="373961" y="594864"/>
                </a:cubicBezTo>
                <a:cubicBezTo>
                  <a:pt x="375305" y="588148"/>
                  <a:pt x="375842" y="581164"/>
                  <a:pt x="377454" y="569345"/>
                </a:cubicBezTo>
                <a:close/>
                <a:moveTo>
                  <a:pt x="844585" y="44997"/>
                </a:moveTo>
                <a:cubicBezTo>
                  <a:pt x="847003" y="60577"/>
                  <a:pt x="848883" y="71590"/>
                  <a:pt x="850495" y="82604"/>
                </a:cubicBezTo>
                <a:cubicBezTo>
                  <a:pt x="856673" y="120479"/>
                  <a:pt x="844048" y="134716"/>
                  <a:pt x="806441" y="131224"/>
                </a:cubicBezTo>
                <a:cubicBezTo>
                  <a:pt x="754597" y="126389"/>
                  <a:pt x="704096" y="127195"/>
                  <a:pt x="652790" y="141700"/>
                </a:cubicBezTo>
                <a:cubicBezTo>
                  <a:pt x="605513" y="155131"/>
                  <a:pt x="559310" y="170980"/>
                  <a:pt x="515256" y="191664"/>
                </a:cubicBezTo>
                <a:cubicBezTo>
                  <a:pt x="478186" y="209124"/>
                  <a:pt x="444071" y="233031"/>
                  <a:pt x="409688" y="255596"/>
                </a:cubicBezTo>
                <a:cubicBezTo>
                  <a:pt x="382826" y="273056"/>
                  <a:pt x="355695" y="290785"/>
                  <a:pt x="331519" y="311469"/>
                </a:cubicBezTo>
                <a:cubicBezTo>
                  <a:pt x="306538" y="332958"/>
                  <a:pt x="284242" y="357672"/>
                  <a:pt x="261409" y="381579"/>
                </a:cubicBezTo>
                <a:cubicBezTo>
                  <a:pt x="226220" y="418648"/>
                  <a:pt x="191568" y="456524"/>
                  <a:pt x="165780" y="500578"/>
                </a:cubicBezTo>
                <a:cubicBezTo>
                  <a:pt x="120383" y="578209"/>
                  <a:pt x="82239" y="659064"/>
                  <a:pt x="57526" y="745829"/>
                </a:cubicBezTo>
                <a:cubicBezTo>
                  <a:pt x="44364" y="791763"/>
                  <a:pt x="34693" y="838503"/>
                  <a:pt x="39529" y="886317"/>
                </a:cubicBezTo>
                <a:cubicBezTo>
                  <a:pt x="41678" y="908344"/>
                  <a:pt x="47319" y="930640"/>
                  <a:pt x="56183" y="950786"/>
                </a:cubicBezTo>
                <a:cubicBezTo>
                  <a:pt x="65316" y="972276"/>
                  <a:pt x="82239" y="975768"/>
                  <a:pt x="101849" y="962337"/>
                </a:cubicBezTo>
                <a:cubicBezTo>
                  <a:pt x="159333" y="923118"/>
                  <a:pt x="201238" y="870200"/>
                  <a:pt x="231592" y="808149"/>
                </a:cubicBezTo>
                <a:cubicBezTo>
                  <a:pt x="250127" y="770542"/>
                  <a:pt x="266513" y="731860"/>
                  <a:pt x="282362" y="692910"/>
                </a:cubicBezTo>
                <a:cubicBezTo>
                  <a:pt x="302777" y="642410"/>
                  <a:pt x="322923" y="591909"/>
                  <a:pt x="340115" y="540065"/>
                </a:cubicBezTo>
                <a:cubicBezTo>
                  <a:pt x="366171" y="461091"/>
                  <a:pt x="404584" y="389369"/>
                  <a:pt x="455354" y="323557"/>
                </a:cubicBezTo>
                <a:cubicBezTo>
                  <a:pt x="462338" y="314424"/>
                  <a:pt x="469322" y="305290"/>
                  <a:pt x="481141" y="310126"/>
                </a:cubicBezTo>
                <a:cubicBezTo>
                  <a:pt x="495647" y="316035"/>
                  <a:pt x="488662" y="328392"/>
                  <a:pt x="485976" y="338062"/>
                </a:cubicBezTo>
                <a:cubicBezTo>
                  <a:pt x="468785" y="400919"/>
                  <a:pt x="450250" y="463777"/>
                  <a:pt x="433864" y="526903"/>
                </a:cubicBezTo>
                <a:cubicBezTo>
                  <a:pt x="423119" y="568539"/>
                  <a:pt x="411837" y="610175"/>
                  <a:pt x="406196" y="652617"/>
                </a:cubicBezTo>
                <a:cubicBezTo>
                  <a:pt x="396526" y="723533"/>
                  <a:pt x="389541" y="794718"/>
                  <a:pt x="397869" y="866708"/>
                </a:cubicBezTo>
                <a:cubicBezTo>
                  <a:pt x="402435" y="906732"/>
                  <a:pt x="404316" y="946757"/>
                  <a:pt x="416672" y="985707"/>
                </a:cubicBezTo>
                <a:cubicBezTo>
                  <a:pt x="430909" y="1030029"/>
                  <a:pt x="449981" y="1071128"/>
                  <a:pt x="490006" y="1097991"/>
                </a:cubicBezTo>
                <a:cubicBezTo>
                  <a:pt x="562802" y="1146611"/>
                  <a:pt x="638284" y="1189590"/>
                  <a:pt x="726929" y="1201141"/>
                </a:cubicBezTo>
                <a:cubicBezTo>
                  <a:pt x="774475" y="1207319"/>
                  <a:pt x="821215" y="1205170"/>
                  <a:pt x="866881" y="1188784"/>
                </a:cubicBezTo>
                <a:cubicBezTo>
                  <a:pt x="902338" y="1175891"/>
                  <a:pt x="933230" y="1155475"/>
                  <a:pt x="965464" y="1136672"/>
                </a:cubicBezTo>
                <a:cubicBezTo>
                  <a:pt x="1012473" y="1109004"/>
                  <a:pt x="1046319" y="1068711"/>
                  <a:pt x="1076673" y="1026269"/>
                </a:cubicBezTo>
                <a:cubicBezTo>
                  <a:pt x="1100849" y="992423"/>
                  <a:pt x="1122876" y="956696"/>
                  <a:pt x="1142485" y="919358"/>
                </a:cubicBezTo>
                <a:cubicBezTo>
                  <a:pt x="1172571" y="861604"/>
                  <a:pt x="1194061" y="801433"/>
                  <a:pt x="1206417" y="738039"/>
                </a:cubicBezTo>
                <a:cubicBezTo>
                  <a:pt x="1213133" y="703118"/>
                  <a:pt x="1215550" y="667123"/>
                  <a:pt x="1219311" y="631665"/>
                </a:cubicBezTo>
                <a:cubicBezTo>
                  <a:pt x="1223072" y="595401"/>
                  <a:pt x="1238652" y="558869"/>
                  <a:pt x="1216356" y="522067"/>
                </a:cubicBezTo>
                <a:cubicBezTo>
                  <a:pt x="1225758" y="516964"/>
                  <a:pt x="1233279" y="512934"/>
                  <a:pt x="1243487" y="507562"/>
                </a:cubicBezTo>
                <a:cubicBezTo>
                  <a:pt x="1250202" y="520456"/>
                  <a:pt x="1254500" y="533081"/>
                  <a:pt x="1262290" y="543289"/>
                </a:cubicBezTo>
                <a:cubicBezTo>
                  <a:pt x="1284586" y="571762"/>
                  <a:pt x="1294793" y="605071"/>
                  <a:pt x="1302583" y="639186"/>
                </a:cubicBezTo>
                <a:cubicBezTo>
                  <a:pt x="1313865" y="688612"/>
                  <a:pt x="1327565" y="737501"/>
                  <a:pt x="1332400" y="788808"/>
                </a:cubicBezTo>
                <a:cubicBezTo>
                  <a:pt x="1337235" y="839309"/>
                  <a:pt x="1347980" y="889272"/>
                  <a:pt x="1357113" y="939236"/>
                </a:cubicBezTo>
                <a:cubicBezTo>
                  <a:pt x="1367321" y="996452"/>
                  <a:pt x="1383438" y="1052325"/>
                  <a:pt x="1411106" y="1103900"/>
                </a:cubicBezTo>
                <a:cubicBezTo>
                  <a:pt x="1416210" y="1113302"/>
                  <a:pt x="1422120" y="1122435"/>
                  <a:pt x="1428567" y="1131031"/>
                </a:cubicBezTo>
                <a:cubicBezTo>
                  <a:pt x="1434476" y="1138821"/>
                  <a:pt x="1442266" y="1142850"/>
                  <a:pt x="1451937" y="1136941"/>
                </a:cubicBezTo>
                <a:cubicBezTo>
                  <a:pt x="1462681" y="1130494"/>
                  <a:pt x="1474232" y="1125121"/>
                  <a:pt x="1483365" y="1117063"/>
                </a:cubicBezTo>
                <a:cubicBezTo>
                  <a:pt x="1507004" y="1096647"/>
                  <a:pt x="1529837" y="1075158"/>
                  <a:pt x="1536015" y="1042117"/>
                </a:cubicBezTo>
                <a:cubicBezTo>
                  <a:pt x="1547028" y="983558"/>
                  <a:pt x="1546222" y="924730"/>
                  <a:pt x="1539776" y="866171"/>
                </a:cubicBezTo>
                <a:cubicBezTo>
                  <a:pt x="1534672" y="819968"/>
                  <a:pt x="1524196" y="774571"/>
                  <a:pt x="1515062" y="728905"/>
                </a:cubicBezTo>
                <a:cubicBezTo>
                  <a:pt x="1486589" y="589491"/>
                  <a:pt x="1426955" y="464314"/>
                  <a:pt x="1338310" y="353374"/>
                </a:cubicBezTo>
                <a:cubicBezTo>
                  <a:pt x="1306344" y="313349"/>
                  <a:pt x="1269006" y="278697"/>
                  <a:pt x="1226026" y="252641"/>
                </a:cubicBezTo>
                <a:cubicBezTo>
                  <a:pt x="1217968" y="255327"/>
                  <a:pt x="1209641" y="257476"/>
                  <a:pt x="1202388" y="255596"/>
                </a:cubicBezTo>
                <a:cubicBezTo>
                  <a:pt x="1193255" y="253447"/>
                  <a:pt x="1183853" y="248880"/>
                  <a:pt x="1176063" y="243776"/>
                </a:cubicBezTo>
                <a:cubicBezTo>
                  <a:pt x="1146246" y="223898"/>
                  <a:pt x="1114818" y="206438"/>
                  <a:pt x="1080971" y="195693"/>
                </a:cubicBezTo>
                <a:cubicBezTo>
                  <a:pt x="1046856" y="184680"/>
                  <a:pt x="1019994" y="166951"/>
                  <a:pt x="1001191" y="136328"/>
                </a:cubicBezTo>
                <a:cubicBezTo>
                  <a:pt x="992326" y="122091"/>
                  <a:pt x="980776" y="110272"/>
                  <a:pt x="962241" y="103825"/>
                </a:cubicBezTo>
                <a:cubicBezTo>
                  <a:pt x="961435" y="114838"/>
                  <a:pt x="962241" y="123971"/>
                  <a:pt x="959823" y="132030"/>
                </a:cubicBezTo>
                <a:cubicBezTo>
                  <a:pt x="957943" y="137940"/>
                  <a:pt x="952571" y="145730"/>
                  <a:pt x="947467" y="147073"/>
                </a:cubicBezTo>
                <a:cubicBezTo>
                  <a:pt x="942363" y="148147"/>
                  <a:pt x="933498" y="143581"/>
                  <a:pt x="930006" y="139014"/>
                </a:cubicBezTo>
                <a:cubicBezTo>
                  <a:pt x="920067" y="125315"/>
                  <a:pt x="912277" y="110003"/>
                  <a:pt x="903144" y="95498"/>
                </a:cubicBezTo>
                <a:cubicBezTo>
                  <a:pt x="888907" y="74277"/>
                  <a:pt x="869835" y="60040"/>
                  <a:pt x="844585" y="44997"/>
                </a:cubicBezTo>
                <a:close/>
                <a:moveTo>
                  <a:pt x="824707" y="743142"/>
                </a:moveTo>
                <a:cubicBezTo>
                  <a:pt x="813694" y="754962"/>
                  <a:pt x="803217" y="765707"/>
                  <a:pt x="793816" y="777257"/>
                </a:cubicBezTo>
                <a:cubicBezTo>
                  <a:pt x="773400" y="801970"/>
                  <a:pt x="746001" y="814327"/>
                  <a:pt x="716453" y="822386"/>
                </a:cubicBezTo>
                <a:cubicBezTo>
                  <a:pt x="677772" y="832862"/>
                  <a:pt x="627002" y="799284"/>
                  <a:pt x="620287" y="759797"/>
                </a:cubicBezTo>
                <a:cubicBezTo>
                  <a:pt x="619481" y="755768"/>
                  <a:pt x="621093" y="751201"/>
                  <a:pt x="621630" y="747440"/>
                </a:cubicBezTo>
                <a:cubicBezTo>
                  <a:pt x="634792" y="742337"/>
                  <a:pt x="641239" y="750932"/>
                  <a:pt x="648492" y="757111"/>
                </a:cubicBezTo>
                <a:cubicBezTo>
                  <a:pt x="673742" y="778600"/>
                  <a:pt x="712961" y="776989"/>
                  <a:pt x="738211" y="754962"/>
                </a:cubicBezTo>
                <a:cubicBezTo>
                  <a:pt x="776624" y="721384"/>
                  <a:pt x="803755" y="679479"/>
                  <a:pt x="829274" y="632739"/>
                </a:cubicBezTo>
                <a:cubicBezTo>
                  <a:pt x="805366" y="614473"/>
                  <a:pt x="790055" y="589760"/>
                  <a:pt x="783877" y="559943"/>
                </a:cubicBezTo>
                <a:cubicBezTo>
                  <a:pt x="781996" y="550273"/>
                  <a:pt x="779847" y="540602"/>
                  <a:pt x="780116" y="530663"/>
                </a:cubicBezTo>
                <a:cubicBezTo>
                  <a:pt x="780385" y="491713"/>
                  <a:pt x="795159" y="472373"/>
                  <a:pt x="842973" y="480163"/>
                </a:cubicBezTo>
                <a:cubicBezTo>
                  <a:pt x="898040" y="489564"/>
                  <a:pt x="934304" y="535767"/>
                  <a:pt x="911203" y="598624"/>
                </a:cubicBezTo>
                <a:cubicBezTo>
                  <a:pt x="906099" y="612324"/>
                  <a:pt x="898846" y="623875"/>
                  <a:pt x="884341" y="630590"/>
                </a:cubicBezTo>
                <a:cubicBezTo>
                  <a:pt x="878163" y="633545"/>
                  <a:pt x="871178" y="641604"/>
                  <a:pt x="870641" y="647782"/>
                </a:cubicBezTo>
                <a:cubicBezTo>
                  <a:pt x="868761" y="677330"/>
                  <a:pt x="867418" y="706879"/>
                  <a:pt x="869029" y="736427"/>
                </a:cubicBezTo>
                <a:cubicBezTo>
                  <a:pt x="870641" y="766781"/>
                  <a:pt x="881923" y="775914"/>
                  <a:pt x="912009" y="774571"/>
                </a:cubicBezTo>
                <a:cubicBezTo>
                  <a:pt x="927052" y="773765"/>
                  <a:pt x="942094" y="770810"/>
                  <a:pt x="956331" y="766244"/>
                </a:cubicBezTo>
                <a:cubicBezTo>
                  <a:pt x="964658" y="763558"/>
                  <a:pt x="971911" y="760871"/>
                  <a:pt x="978090" y="768124"/>
                </a:cubicBezTo>
                <a:cubicBezTo>
                  <a:pt x="984536" y="775914"/>
                  <a:pt x="983731" y="784779"/>
                  <a:pt x="978090" y="792837"/>
                </a:cubicBezTo>
                <a:cubicBezTo>
                  <a:pt x="948810" y="835548"/>
                  <a:pt x="876551" y="836085"/>
                  <a:pt x="847808" y="793106"/>
                </a:cubicBezTo>
                <a:cubicBezTo>
                  <a:pt x="837601" y="778869"/>
                  <a:pt x="832497" y="761140"/>
                  <a:pt x="824707" y="743142"/>
                </a:cubicBezTo>
                <a:close/>
                <a:moveTo>
                  <a:pt x="860165" y="599430"/>
                </a:moveTo>
                <a:cubicBezTo>
                  <a:pt x="881655" y="583313"/>
                  <a:pt x="890519" y="563972"/>
                  <a:pt x="880312" y="540065"/>
                </a:cubicBezTo>
                <a:cubicBezTo>
                  <a:pt x="868761" y="512397"/>
                  <a:pt x="843242" y="518038"/>
                  <a:pt x="821215" y="515889"/>
                </a:cubicBezTo>
                <a:cubicBezTo>
                  <a:pt x="807247" y="555914"/>
                  <a:pt x="824438" y="592446"/>
                  <a:pt x="860165" y="599430"/>
                </a:cubicBezTo>
                <a:close/>
                <a:moveTo>
                  <a:pt x="721825" y="1036208"/>
                </a:moveTo>
                <a:cubicBezTo>
                  <a:pt x="735794" y="1030835"/>
                  <a:pt x="748150" y="1022239"/>
                  <a:pt x="761313" y="1014987"/>
                </a:cubicBezTo>
                <a:cubicBezTo>
                  <a:pt x="781459" y="1038088"/>
                  <a:pt x="792473" y="1041849"/>
                  <a:pt x="812082" y="1030567"/>
                </a:cubicBezTo>
                <a:cubicBezTo>
                  <a:pt x="839213" y="1014987"/>
                  <a:pt x="865806" y="998332"/>
                  <a:pt x="892668" y="982215"/>
                </a:cubicBezTo>
                <a:cubicBezTo>
                  <a:pt x="899921" y="977917"/>
                  <a:pt x="907174" y="973082"/>
                  <a:pt x="901533" y="963412"/>
                </a:cubicBezTo>
                <a:cubicBezTo>
                  <a:pt x="896429" y="955084"/>
                  <a:pt x="888639" y="955084"/>
                  <a:pt x="880312" y="959382"/>
                </a:cubicBezTo>
                <a:cubicBezTo>
                  <a:pt x="866881" y="966366"/>
                  <a:pt x="853718" y="974156"/>
                  <a:pt x="839750" y="979529"/>
                </a:cubicBezTo>
                <a:cubicBezTo>
                  <a:pt x="826319" y="984901"/>
                  <a:pt x="814231" y="995915"/>
                  <a:pt x="797576" y="992691"/>
                </a:cubicBezTo>
                <a:cubicBezTo>
                  <a:pt x="803486" y="962874"/>
                  <a:pt x="802949" y="961800"/>
                  <a:pt x="780653" y="953204"/>
                </a:cubicBezTo>
                <a:cubicBezTo>
                  <a:pt x="762387" y="969321"/>
                  <a:pt x="744658" y="985438"/>
                  <a:pt x="726660" y="1001287"/>
                </a:cubicBezTo>
                <a:cubicBezTo>
                  <a:pt x="712961" y="1013375"/>
                  <a:pt x="698455" y="1021702"/>
                  <a:pt x="679115" y="1000481"/>
                </a:cubicBezTo>
                <a:cubicBezTo>
                  <a:pt x="679920" y="1032178"/>
                  <a:pt x="697918" y="1045341"/>
                  <a:pt x="721825" y="1036208"/>
                </a:cubicBezTo>
                <a:close/>
                <a:moveTo>
                  <a:pt x="629151" y="536842"/>
                </a:moveTo>
                <a:cubicBezTo>
                  <a:pt x="656550" y="541677"/>
                  <a:pt x="676160" y="520456"/>
                  <a:pt x="669444" y="493325"/>
                </a:cubicBezTo>
                <a:cubicBezTo>
                  <a:pt x="667833" y="487147"/>
                  <a:pt x="665684" y="481506"/>
                  <a:pt x="664072" y="475327"/>
                </a:cubicBezTo>
                <a:cubicBezTo>
                  <a:pt x="658431" y="452763"/>
                  <a:pt x="635329" y="436646"/>
                  <a:pt x="612497" y="439601"/>
                </a:cubicBezTo>
                <a:cubicBezTo>
                  <a:pt x="595842" y="441750"/>
                  <a:pt x="584291" y="458673"/>
                  <a:pt x="583486" y="482043"/>
                </a:cubicBezTo>
                <a:cubicBezTo>
                  <a:pt x="582411" y="507831"/>
                  <a:pt x="602558" y="532275"/>
                  <a:pt x="629151" y="536842"/>
                </a:cubicBezTo>
                <a:close/>
                <a:moveTo>
                  <a:pt x="1097357" y="572568"/>
                </a:moveTo>
                <a:cubicBezTo>
                  <a:pt x="1107028" y="560480"/>
                  <a:pt x="1092791" y="551616"/>
                  <a:pt x="1087687" y="541945"/>
                </a:cubicBezTo>
                <a:cubicBezTo>
                  <a:pt x="1084195" y="535767"/>
                  <a:pt x="1080703" y="529052"/>
                  <a:pt x="1075867" y="523948"/>
                </a:cubicBezTo>
                <a:cubicBezTo>
                  <a:pt x="1062705" y="509711"/>
                  <a:pt x="1043633" y="506756"/>
                  <a:pt x="1029933" y="515621"/>
                </a:cubicBezTo>
                <a:cubicBezTo>
                  <a:pt x="1010861" y="527977"/>
                  <a:pt x="1006295" y="541677"/>
                  <a:pt x="1013010" y="564241"/>
                </a:cubicBezTo>
                <a:cubicBezTo>
                  <a:pt x="1019188" y="584925"/>
                  <a:pt x="1035306" y="597550"/>
                  <a:pt x="1057333" y="597819"/>
                </a:cubicBezTo>
                <a:cubicBezTo>
                  <a:pt x="1077748" y="601848"/>
                  <a:pt x="1087418" y="585193"/>
                  <a:pt x="1097357" y="57256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4" name="Google Shape;524;p32"/>
          <p:cNvSpPr/>
          <p:nvPr/>
        </p:nvSpPr>
        <p:spPr>
          <a:xfrm>
            <a:off x="5466408" y="2759888"/>
            <a:ext cx="281917" cy="625724"/>
          </a:xfrm>
          <a:custGeom>
            <a:rect b="b" l="l" r="r" t="t"/>
            <a:pathLst>
              <a:path extrusionOk="0" h="1251447" w="563833">
                <a:moveTo>
                  <a:pt x="44939" y="1103543"/>
                </a:moveTo>
                <a:cubicBezTo>
                  <a:pt x="36522" y="1102304"/>
                  <a:pt x="29095" y="1102056"/>
                  <a:pt x="21916" y="1100321"/>
                </a:cubicBezTo>
                <a:cubicBezTo>
                  <a:pt x="2854" y="1095859"/>
                  <a:pt x="-3583" y="1082474"/>
                  <a:pt x="1863" y="1063883"/>
                </a:cubicBezTo>
                <a:cubicBezTo>
                  <a:pt x="12013" y="1028189"/>
                  <a:pt x="20925" y="992247"/>
                  <a:pt x="30580" y="956305"/>
                </a:cubicBezTo>
                <a:cubicBezTo>
                  <a:pt x="38255" y="927551"/>
                  <a:pt x="45434" y="898798"/>
                  <a:pt x="53851" y="870292"/>
                </a:cubicBezTo>
                <a:cubicBezTo>
                  <a:pt x="70932" y="814024"/>
                  <a:pt x="88509" y="757757"/>
                  <a:pt x="106086" y="701737"/>
                </a:cubicBezTo>
                <a:cubicBezTo>
                  <a:pt x="117969" y="664307"/>
                  <a:pt x="130347" y="627126"/>
                  <a:pt x="142725" y="589945"/>
                </a:cubicBezTo>
                <a:cubicBezTo>
                  <a:pt x="143963" y="586226"/>
                  <a:pt x="146191" y="583004"/>
                  <a:pt x="148171" y="579038"/>
                </a:cubicBezTo>
                <a:cubicBezTo>
                  <a:pt x="161292" y="579286"/>
                  <a:pt x="170204" y="587218"/>
                  <a:pt x="178868" y="594406"/>
                </a:cubicBezTo>
                <a:cubicBezTo>
                  <a:pt x="181839" y="596885"/>
                  <a:pt x="182829" y="604569"/>
                  <a:pt x="181839" y="609031"/>
                </a:cubicBezTo>
                <a:cubicBezTo>
                  <a:pt x="170699" y="656375"/>
                  <a:pt x="159064" y="703720"/>
                  <a:pt x="147428" y="751064"/>
                </a:cubicBezTo>
                <a:cubicBezTo>
                  <a:pt x="143220" y="768167"/>
                  <a:pt x="139754" y="785519"/>
                  <a:pt x="135050" y="802622"/>
                </a:cubicBezTo>
                <a:cubicBezTo>
                  <a:pt x="127871" y="829145"/>
                  <a:pt x="120197" y="855667"/>
                  <a:pt x="112770" y="881942"/>
                </a:cubicBezTo>
                <a:cubicBezTo>
                  <a:pt x="114008" y="882438"/>
                  <a:pt x="115493" y="882934"/>
                  <a:pt x="116731" y="883182"/>
                </a:cubicBezTo>
                <a:cubicBezTo>
                  <a:pt x="120692" y="873267"/>
                  <a:pt x="124653" y="863352"/>
                  <a:pt x="128366" y="853437"/>
                </a:cubicBezTo>
                <a:cubicBezTo>
                  <a:pt x="137526" y="828153"/>
                  <a:pt x="146686" y="802622"/>
                  <a:pt x="155350" y="777091"/>
                </a:cubicBezTo>
                <a:cubicBezTo>
                  <a:pt x="164758" y="749081"/>
                  <a:pt x="173175" y="720575"/>
                  <a:pt x="183077" y="692565"/>
                </a:cubicBezTo>
                <a:cubicBezTo>
                  <a:pt x="197188" y="651913"/>
                  <a:pt x="209318" y="609775"/>
                  <a:pt x="227885" y="570858"/>
                </a:cubicBezTo>
                <a:cubicBezTo>
                  <a:pt x="253632" y="517565"/>
                  <a:pt x="270218" y="461049"/>
                  <a:pt x="294479" y="407508"/>
                </a:cubicBezTo>
                <a:cubicBezTo>
                  <a:pt x="303143" y="388421"/>
                  <a:pt x="308590" y="367848"/>
                  <a:pt x="316512" y="348513"/>
                </a:cubicBezTo>
                <a:cubicBezTo>
                  <a:pt x="322948" y="332897"/>
                  <a:pt x="331860" y="318520"/>
                  <a:pt x="338297" y="302904"/>
                </a:cubicBezTo>
                <a:cubicBezTo>
                  <a:pt x="357111" y="258039"/>
                  <a:pt x="375183" y="212677"/>
                  <a:pt x="393998" y="167812"/>
                </a:cubicBezTo>
                <a:cubicBezTo>
                  <a:pt x="398949" y="156162"/>
                  <a:pt x="404148" y="144760"/>
                  <a:pt x="416031" y="136827"/>
                </a:cubicBezTo>
                <a:cubicBezTo>
                  <a:pt x="422715" y="132366"/>
                  <a:pt x="425438" y="122203"/>
                  <a:pt x="431132" y="115758"/>
                </a:cubicBezTo>
                <a:cubicBezTo>
                  <a:pt x="444500" y="100638"/>
                  <a:pt x="458611" y="85765"/>
                  <a:pt x="472722" y="71388"/>
                </a:cubicBezTo>
                <a:cubicBezTo>
                  <a:pt x="493764" y="49575"/>
                  <a:pt x="515302" y="28258"/>
                  <a:pt x="536592" y="6693"/>
                </a:cubicBezTo>
                <a:cubicBezTo>
                  <a:pt x="541048" y="2231"/>
                  <a:pt x="545504" y="-2231"/>
                  <a:pt x="552436" y="1239"/>
                </a:cubicBezTo>
                <a:cubicBezTo>
                  <a:pt x="559615" y="4710"/>
                  <a:pt x="564071" y="10411"/>
                  <a:pt x="563824" y="19086"/>
                </a:cubicBezTo>
                <a:cubicBezTo>
                  <a:pt x="563081" y="41395"/>
                  <a:pt x="562338" y="63704"/>
                  <a:pt x="561843" y="86013"/>
                </a:cubicBezTo>
                <a:cubicBezTo>
                  <a:pt x="561101" y="116502"/>
                  <a:pt x="558625" y="146990"/>
                  <a:pt x="560110" y="177479"/>
                </a:cubicBezTo>
                <a:cubicBezTo>
                  <a:pt x="560853" y="196566"/>
                  <a:pt x="559615" y="213421"/>
                  <a:pt x="552436" y="231516"/>
                </a:cubicBezTo>
                <a:cubicBezTo>
                  <a:pt x="540058" y="262996"/>
                  <a:pt x="531641" y="295964"/>
                  <a:pt x="520253" y="327692"/>
                </a:cubicBezTo>
                <a:cubicBezTo>
                  <a:pt x="508618" y="360164"/>
                  <a:pt x="494507" y="391644"/>
                  <a:pt x="482377" y="423868"/>
                </a:cubicBezTo>
                <a:cubicBezTo>
                  <a:pt x="470989" y="454109"/>
                  <a:pt x="461334" y="485341"/>
                  <a:pt x="449204" y="515334"/>
                </a:cubicBezTo>
                <a:cubicBezTo>
                  <a:pt x="435588" y="549293"/>
                  <a:pt x="420239" y="582260"/>
                  <a:pt x="405633" y="615724"/>
                </a:cubicBezTo>
                <a:cubicBezTo>
                  <a:pt x="387314" y="658110"/>
                  <a:pt x="368994" y="700249"/>
                  <a:pt x="350922" y="742636"/>
                </a:cubicBezTo>
                <a:cubicBezTo>
                  <a:pt x="338297" y="772381"/>
                  <a:pt x="325671" y="802374"/>
                  <a:pt x="313788" y="832615"/>
                </a:cubicBezTo>
                <a:cubicBezTo>
                  <a:pt x="296954" y="874754"/>
                  <a:pt x="280616" y="917141"/>
                  <a:pt x="264524" y="959280"/>
                </a:cubicBezTo>
                <a:cubicBezTo>
                  <a:pt x="260068" y="970682"/>
                  <a:pt x="257345" y="982580"/>
                  <a:pt x="253384" y="994230"/>
                </a:cubicBezTo>
                <a:cubicBezTo>
                  <a:pt x="242986" y="1024223"/>
                  <a:pt x="231599" y="1053968"/>
                  <a:pt x="222191" y="1084457"/>
                </a:cubicBezTo>
                <a:cubicBezTo>
                  <a:pt x="216250" y="1103791"/>
                  <a:pt x="213279" y="1123869"/>
                  <a:pt x="208823" y="1143699"/>
                </a:cubicBezTo>
                <a:cubicBezTo>
                  <a:pt x="206348" y="1154358"/>
                  <a:pt x="203377" y="1164769"/>
                  <a:pt x="200159" y="1175179"/>
                </a:cubicBezTo>
                <a:cubicBezTo>
                  <a:pt x="194712" y="1192035"/>
                  <a:pt x="187781" y="1208147"/>
                  <a:pt x="183572" y="1225250"/>
                </a:cubicBezTo>
                <a:cubicBezTo>
                  <a:pt x="179364" y="1242602"/>
                  <a:pt x="168223" y="1250534"/>
                  <a:pt x="152132" y="1251029"/>
                </a:cubicBezTo>
                <a:cubicBezTo>
                  <a:pt x="129852" y="1251773"/>
                  <a:pt x="107324" y="1251525"/>
                  <a:pt x="85043" y="1250286"/>
                </a:cubicBezTo>
                <a:cubicBezTo>
                  <a:pt x="71675" y="1249542"/>
                  <a:pt x="58307" y="1246320"/>
                  <a:pt x="45434" y="1242850"/>
                </a:cubicBezTo>
                <a:cubicBezTo>
                  <a:pt x="26372" y="1237644"/>
                  <a:pt x="19440" y="1226490"/>
                  <a:pt x="24144" y="1207899"/>
                </a:cubicBezTo>
                <a:cubicBezTo>
                  <a:pt x="29838" y="1184351"/>
                  <a:pt x="32808" y="1159811"/>
                  <a:pt x="46177" y="1138494"/>
                </a:cubicBezTo>
                <a:cubicBezTo>
                  <a:pt x="51128" y="1129322"/>
                  <a:pt x="50137" y="1128579"/>
                  <a:pt x="44939" y="1103543"/>
                </a:cubicBezTo>
                <a:close/>
                <a:moveTo>
                  <a:pt x="174412" y="1120399"/>
                </a:moveTo>
                <a:cubicBezTo>
                  <a:pt x="176640" y="1106022"/>
                  <a:pt x="176393" y="1091893"/>
                  <a:pt x="180849" y="1079251"/>
                </a:cubicBezTo>
                <a:cubicBezTo>
                  <a:pt x="195207" y="1037608"/>
                  <a:pt x="211051" y="996709"/>
                  <a:pt x="226400" y="955314"/>
                </a:cubicBezTo>
                <a:cubicBezTo>
                  <a:pt x="228876" y="948373"/>
                  <a:pt x="232094" y="941432"/>
                  <a:pt x="234569" y="934492"/>
                </a:cubicBezTo>
                <a:cubicBezTo>
                  <a:pt x="247195" y="899541"/>
                  <a:pt x="259078" y="864343"/>
                  <a:pt x="272694" y="829641"/>
                </a:cubicBezTo>
                <a:cubicBezTo>
                  <a:pt x="288042" y="790724"/>
                  <a:pt x="304876" y="752303"/>
                  <a:pt x="321215" y="713635"/>
                </a:cubicBezTo>
                <a:cubicBezTo>
                  <a:pt x="350427" y="644477"/>
                  <a:pt x="379639" y="575320"/>
                  <a:pt x="408851" y="506162"/>
                </a:cubicBezTo>
                <a:cubicBezTo>
                  <a:pt x="424200" y="469477"/>
                  <a:pt x="439054" y="432543"/>
                  <a:pt x="453907" y="395610"/>
                </a:cubicBezTo>
                <a:cubicBezTo>
                  <a:pt x="457373" y="386934"/>
                  <a:pt x="459601" y="377515"/>
                  <a:pt x="463315" y="368839"/>
                </a:cubicBezTo>
                <a:cubicBezTo>
                  <a:pt x="484110" y="319016"/>
                  <a:pt x="505152" y="269193"/>
                  <a:pt x="526195" y="219370"/>
                </a:cubicBezTo>
                <a:cubicBezTo>
                  <a:pt x="527185" y="217139"/>
                  <a:pt x="527185" y="214660"/>
                  <a:pt x="527432" y="213917"/>
                </a:cubicBezTo>
                <a:cubicBezTo>
                  <a:pt x="491536" y="200779"/>
                  <a:pt x="457621" y="188386"/>
                  <a:pt x="421477" y="175248"/>
                </a:cubicBezTo>
                <a:cubicBezTo>
                  <a:pt x="418506" y="182437"/>
                  <a:pt x="414793" y="190369"/>
                  <a:pt x="412070" y="198549"/>
                </a:cubicBezTo>
                <a:cubicBezTo>
                  <a:pt x="393008" y="253577"/>
                  <a:pt x="374688" y="308605"/>
                  <a:pt x="354883" y="363386"/>
                </a:cubicBezTo>
                <a:cubicBezTo>
                  <a:pt x="336564" y="414448"/>
                  <a:pt x="317007" y="465015"/>
                  <a:pt x="297450" y="515582"/>
                </a:cubicBezTo>
                <a:cubicBezTo>
                  <a:pt x="283834" y="550780"/>
                  <a:pt x="268238" y="585483"/>
                  <a:pt x="255364" y="620929"/>
                </a:cubicBezTo>
                <a:cubicBezTo>
                  <a:pt x="230856" y="688351"/>
                  <a:pt x="207833" y="756021"/>
                  <a:pt x="184067" y="823691"/>
                </a:cubicBezTo>
                <a:cubicBezTo>
                  <a:pt x="164758" y="878472"/>
                  <a:pt x="144953" y="933253"/>
                  <a:pt x="126386" y="988281"/>
                </a:cubicBezTo>
                <a:cubicBezTo>
                  <a:pt x="114503" y="1023479"/>
                  <a:pt x="104353" y="1059421"/>
                  <a:pt x="93460" y="1095116"/>
                </a:cubicBezTo>
                <a:cubicBezTo>
                  <a:pt x="92470" y="1098090"/>
                  <a:pt x="93460" y="1101560"/>
                  <a:pt x="93460" y="1103543"/>
                </a:cubicBezTo>
                <a:cubicBezTo>
                  <a:pt x="120444" y="1109492"/>
                  <a:pt x="146686" y="1114946"/>
                  <a:pt x="174412" y="1120399"/>
                </a:cubicBezTo>
                <a:close/>
                <a:moveTo>
                  <a:pt x="171937" y="1155101"/>
                </a:moveTo>
                <a:cubicBezTo>
                  <a:pt x="139506" y="1151879"/>
                  <a:pt x="110790" y="1148657"/>
                  <a:pt x="81825" y="1146674"/>
                </a:cubicBezTo>
                <a:cubicBezTo>
                  <a:pt x="77617" y="1146426"/>
                  <a:pt x="70437" y="1150392"/>
                  <a:pt x="69447" y="1153862"/>
                </a:cubicBezTo>
                <a:cubicBezTo>
                  <a:pt x="63506" y="1172205"/>
                  <a:pt x="59050" y="1191043"/>
                  <a:pt x="53603" y="1211865"/>
                </a:cubicBezTo>
                <a:cubicBezTo>
                  <a:pt x="86529" y="1219053"/>
                  <a:pt x="116979" y="1216327"/>
                  <a:pt x="147676" y="1216327"/>
                </a:cubicBezTo>
                <a:cubicBezTo>
                  <a:pt x="155350" y="1196249"/>
                  <a:pt x="162777" y="1177658"/>
                  <a:pt x="171937" y="1155101"/>
                </a:cubicBezTo>
                <a:close/>
                <a:moveTo>
                  <a:pt x="534117" y="178223"/>
                </a:moveTo>
                <a:cubicBezTo>
                  <a:pt x="534117" y="138067"/>
                  <a:pt x="534117" y="99150"/>
                  <a:pt x="534117" y="56516"/>
                </a:cubicBezTo>
                <a:cubicBezTo>
                  <a:pt x="506390" y="90227"/>
                  <a:pt x="476188" y="117493"/>
                  <a:pt x="450194" y="152444"/>
                </a:cubicBezTo>
                <a:cubicBezTo>
                  <a:pt x="479653" y="161615"/>
                  <a:pt x="505400" y="169547"/>
                  <a:pt x="534117" y="178223"/>
                </a:cubicBezTo>
                <a:close/>
                <a:moveTo>
                  <a:pt x="38502" y="1075533"/>
                </a:moveTo>
                <a:cubicBezTo>
                  <a:pt x="47909" y="1060909"/>
                  <a:pt x="49395" y="1045292"/>
                  <a:pt x="47167" y="1028685"/>
                </a:cubicBezTo>
                <a:cubicBezTo>
                  <a:pt x="46672" y="1044797"/>
                  <a:pt x="32808" y="1057934"/>
                  <a:pt x="38502" y="107553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5" name="Google Shape;525;p32"/>
          <p:cNvSpPr/>
          <p:nvPr/>
        </p:nvSpPr>
        <p:spPr>
          <a:xfrm>
            <a:off x="7643884" y="1835246"/>
            <a:ext cx="967784" cy="626383"/>
          </a:xfrm>
          <a:custGeom>
            <a:rect b="b" l="l" r="r" t="t"/>
            <a:pathLst>
              <a:path extrusionOk="0" h="1252766" w="1935568">
                <a:moveTo>
                  <a:pt x="1647708" y="682767"/>
                </a:moveTo>
                <a:cubicBezTo>
                  <a:pt x="1677623" y="687123"/>
                  <a:pt x="1706376" y="682186"/>
                  <a:pt x="1735129" y="680443"/>
                </a:cubicBezTo>
                <a:cubicBezTo>
                  <a:pt x="1758364" y="678991"/>
                  <a:pt x="1781889" y="678991"/>
                  <a:pt x="1805124" y="678120"/>
                </a:cubicBezTo>
                <a:cubicBezTo>
                  <a:pt x="1830973" y="677248"/>
                  <a:pt x="1856821" y="675796"/>
                  <a:pt x="1882670" y="674925"/>
                </a:cubicBezTo>
                <a:cubicBezTo>
                  <a:pt x="1894287" y="674634"/>
                  <a:pt x="1906486" y="674344"/>
                  <a:pt x="1917812" y="676958"/>
                </a:cubicBezTo>
                <a:cubicBezTo>
                  <a:pt x="1930301" y="679862"/>
                  <a:pt x="1936110" y="690608"/>
                  <a:pt x="1935529" y="701935"/>
                </a:cubicBezTo>
                <a:cubicBezTo>
                  <a:pt x="1934948" y="715005"/>
                  <a:pt x="1926526" y="719652"/>
                  <a:pt x="1915199" y="720813"/>
                </a:cubicBezTo>
                <a:cubicBezTo>
                  <a:pt x="1901839" y="722266"/>
                  <a:pt x="1888479" y="723137"/>
                  <a:pt x="1874828" y="724299"/>
                </a:cubicBezTo>
                <a:cubicBezTo>
                  <a:pt x="1846656" y="727203"/>
                  <a:pt x="1818484" y="730398"/>
                  <a:pt x="1790312" y="732721"/>
                </a:cubicBezTo>
                <a:cubicBezTo>
                  <a:pt x="1756621" y="735335"/>
                  <a:pt x="1722640" y="737368"/>
                  <a:pt x="1688660" y="739692"/>
                </a:cubicBezTo>
                <a:cubicBezTo>
                  <a:pt x="1672105" y="740853"/>
                  <a:pt x="1655550" y="742596"/>
                  <a:pt x="1638995" y="743177"/>
                </a:cubicBezTo>
                <a:cubicBezTo>
                  <a:pt x="1629411" y="743467"/>
                  <a:pt x="1623893" y="747824"/>
                  <a:pt x="1621279" y="756246"/>
                </a:cubicBezTo>
                <a:cubicBezTo>
                  <a:pt x="1613437" y="780933"/>
                  <a:pt x="1605886" y="805911"/>
                  <a:pt x="1598335" y="830598"/>
                </a:cubicBezTo>
                <a:cubicBezTo>
                  <a:pt x="1598044" y="831759"/>
                  <a:pt x="1598625" y="833502"/>
                  <a:pt x="1598915" y="837568"/>
                </a:cubicBezTo>
                <a:cubicBezTo>
                  <a:pt x="1620117" y="840182"/>
                  <a:pt x="1641900" y="843667"/>
                  <a:pt x="1663682" y="845410"/>
                </a:cubicBezTo>
                <a:cubicBezTo>
                  <a:pt x="1703181" y="848314"/>
                  <a:pt x="1742681" y="849476"/>
                  <a:pt x="1781308" y="858479"/>
                </a:cubicBezTo>
                <a:cubicBezTo>
                  <a:pt x="1786536" y="859641"/>
                  <a:pt x="1792345" y="858189"/>
                  <a:pt x="1797863" y="857899"/>
                </a:cubicBezTo>
                <a:cubicBezTo>
                  <a:pt x="1812094" y="857027"/>
                  <a:pt x="1824873" y="860803"/>
                  <a:pt x="1834458" y="871839"/>
                </a:cubicBezTo>
                <a:cubicBezTo>
                  <a:pt x="1844913" y="883747"/>
                  <a:pt x="1840557" y="898559"/>
                  <a:pt x="1825454" y="903497"/>
                </a:cubicBezTo>
                <a:cubicBezTo>
                  <a:pt x="1821679" y="904659"/>
                  <a:pt x="1817613" y="906111"/>
                  <a:pt x="1813837" y="905820"/>
                </a:cubicBezTo>
                <a:cubicBezTo>
                  <a:pt x="1765625" y="904368"/>
                  <a:pt x="1717413" y="902625"/>
                  <a:pt x="1669201" y="900883"/>
                </a:cubicBezTo>
                <a:cubicBezTo>
                  <a:pt x="1640738" y="899721"/>
                  <a:pt x="1611985" y="898269"/>
                  <a:pt x="1583522" y="896236"/>
                </a:cubicBezTo>
                <a:cubicBezTo>
                  <a:pt x="1573067" y="895655"/>
                  <a:pt x="1565515" y="898269"/>
                  <a:pt x="1559416" y="907272"/>
                </a:cubicBezTo>
                <a:cubicBezTo>
                  <a:pt x="1540538" y="935735"/>
                  <a:pt x="1521079" y="963617"/>
                  <a:pt x="1500168" y="994112"/>
                </a:cubicBezTo>
                <a:cubicBezTo>
                  <a:pt x="1505976" y="995855"/>
                  <a:pt x="1512366" y="999631"/>
                  <a:pt x="1518465" y="999631"/>
                </a:cubicBezTo>
                <a:cubicBezTo>
                  <a:pt x="1557674" y="997888"/>
                  <a:pt x="1595430" y="1007472"/>
                  <a:pt x="1633768" y="1012119"/>
                </a:cubicBezTo>
                <a:cubicBezTo>
                  <a:pt x="1663392" y="1015605"/>
                  <a:pt x="1692726" y="1021994"/>
                  <a:pt x="1722350" y="1027803"/>
                </a:cubicBezTo>
                <a:cubicBezTo>
                  <a:pt x="1732515" y="1029836"/>
                  <a:pt x="1742681" y="1032159"/>
                  <a:pt x="1752265" y="1036225"/>
                </a:cubicBezTo>
                <a:cubicBezTo>
                  <a:pt x="1765625" y="1041453"/>
                  <a:pt x="1772305" y="1052199"/>
                  <a:pt x="1771724" y="1063526"/>
                </a:cubicBezTo>
                <a:cubicBezTo>
                  <a:pt x="1771143" y="1071658"/>
                  <a:pt x="1767658" y="1077467"/>
                  <a:pt x="1758945" y="1077758"/>
                </a:cubicBezTo>
                <a:cubicBezTo>
                  <a:pt x="1733677" y="1078338"/>
                  <a:pt x="1708119" y="1080081"/>
                  <a:pt x="1683141" y="1078629"/>
                </a:cubicBezTo>
                <a:cubicBezTo>
                  <a:pt x="1650613" y="1076596"/>
                  <a:pt x="1618375" y="1072530"/>
                  <a:pt x="1586136" y="1067883"/>
                </a:cubicBezTo>
                <a:cubicBezTo>
                  <a:pt x="1546347" y="1062364"/>
                  <a:pt x="1506557" y="1055685"/>
                  <a:pt x="1466768" y="1049876"/>
                </a:cubicBezTo>
                <a:cubicBezTo>
                  <a:pt x="1455731" y="1048133"/>
                  <a:pt x="1447599" y="1051618"/>
                  <a:pt x="1439757" y="1060622"/>
                </a:cubicBezTo>
                <a:cubicBezTo>
                  <a:pt x="1414490" y="1088794"/>
                  <a:pt x="1389222" y="1117257"/>
                  <a:pt x="1361921" y="1143396"/>
                </a:cubicBezTo>
                <a:cubicBezTo>
                  <a:pt x="1333749" y="1170406"/>
                  <a:pt x="1300639" y="1191027"/>
                  <a:pt x="1263173" y="1203806"/>
                </a:cubicBezTo>
                <a:cubicBezTo>
                  <a:pt x="1231806" y="1214552"/>
                  <a:pt x="1200730" y="1227331"/>
                  <a:pt x="1168492" y="1234883"/>
                </a:cubicBezTo>
                <a:cubicBezTo>
                  <a:pt x="1108081" y="1249404"/>
                  <a:pt x="1046219" y="1254923"/>
                  <a:pt x="984066" y="1252018"/>
                </a:cubicBezTo>
                <a:cubicBezTo>
                  <a:pt x="952989" y="1250566"/>
                  <a:pt x="921913" y="1250857"/>
                  <a:pt x="891417" y="1246210"/>
                </a:cubicBezTo>
                <a:cubicBezTo>
                  <a:pt x="828683" y="1236044"/>
                  <a:pt x="766530" y="1222684"/>
                  <a:pt x="708734" y="1194803"/>
                </a:cubicBezTo>
                <a:cubicBezTo>
                  <a:pt x="650356" y="1166631"/>
                  <a:pt x="598369" y="1129745"/>
                  <a:pt x="548704" y="1087923"/>
                </a:cubicBezTo>
                <a:cubicBezTo>
                  <a:pt x="501364" y="1048424"/>
                  <a:pt x="463026" y="1003406"/>
                  <a:pt x="434854" y="948805"/>
                </a:cubicBezTo>
                <a:cubicBezTo>
                  <a:pt x="422365" y="924989"/>
                  <a:pt x="408134" y="902045"/>
                  <a:pt x="393612" y="876777"/>
                </a:cubicBezTo>
                <a:cubicBezTo>
                  <a:pt x="381124" y="881424"/>
                  <a:pt x="367183" y="886652"/>
                  <a:pt x="353242" y="891589"/>
                </a:cubicBezTo>
                <a:cubicBezTo>
                  <a:pt x="293412" y="912791"/>
                  <a:pt x="233873" y="933992"/>
                  <a:pt x="174044" y="954613"/>
                </a:cubicBezTo>
                <a:cubicBezTo>
                  <a:pt x="159232" y="959841"/>
                  <a:pt x="142967" y="948805"/>
                  <a:pt x="140644" y="933412"/>
                </a:cubicBezTo>
                <a:cubicBezTo>
                  <a:pt x="139192" y="923537"/>
                  <a:pt x="144420" y="918890"/>
                  <a:pt x="152842" y="915695"/>
                </a:cubicBezTo>
                <a:cubicBezTo>
                  <a:pt x="183919" y="903497"/>
                  <a:pt x="214705" y="891008"/>
                  <a:pt x="245781" y="878810"/>
                </a:cubicBezTo>
                <a:cubicBezTo>
                  <a:pt x="289056" y="861965"/>
                  <a:pt x="332621" y="845700"/>
                  <a:pt x="376767" y="829146"/>
                </a:cubicBezTo>
                <a:cubicBezTo>
                  <a:pt x="369506" y="803006"/>
                  <a:pt x="362245" y="778319"/>
                  <a:pt x="354694" y="751309"/>
                </a:cubicBezTo>
                <a:cubicBezTo>
                  <a:pt x="345400" y="752761"/>
                  <a:pt x="337849" y="753633"/>
                  <a:pt x="330298" y="755375"/>
                </a:cubicBezTo>
                <a:cubicBezTo>
                  <a:pt x="275986" y="766702"/>
                  <a:pt x="221385" y="777739"/>
                  <a:pt x="168526" y="794584"/>
                </a:cubicBezTo>
                <a:cubicBezTo>
                  <a:pt x="154294" y="799231"/>
                  <a:pt x="140063" y="804749"/>
                  <a:pt x="125832" y="809396"/>
                </a:cubicBezTo>
                <a:cubicBezTo>
                  <a:pt x="114505" y="812881"/>
                  <a:pt x="103178" y="816947"/>
                  <a:pt x="91560" y="818399"/>
                </a:cubicBezTo>
                <a:cubicBezTo>
                  <a:pt x="78200" y="820142"/>
                  <a:pt x="68326" y="812591"/>
                  <a:pt x="63969" y="800393"/>
                </a:cubicBezTo>
                <a:cubicBezTo>
                  <a:pt x="60193" y="789356"/>
                  <a:pt x="63969" y="779481"/>
                  <a:pt x="75296" y="771640"/>
                </a:cubicBezTo>
                <a:cubicBezTo>
                  <a:pt x="79072" y="769026"/>
                  <a:pt x="83428" y="766121"/>
                  <a:pt x="87785" y="764669"/>
                </a:cubicBezTo>
                <a:cubicBezTo>
                  <a:pt x="128446" y="751890"/>
                  <a:pt x="169106" y="737949"/>
                  <a:pt x="210348" y="727493"/>
                </a:cubicBezTo>
                <a:cubicBezTo>
                  <a:pt x="252461" y="717038"/>
                  <a:pt x="295445" y="710067"/>
                  <a:pt x="338139" y="701645"/>
                </a:cubicBezTo>
                <a:cubicBezTo>
                  <a:pt x="340463" y="701064"/>
                  <a:pt x="342496" y="700193"/>
                  <a:pt x="346852" y="698450"/>
                </a:cubicBezTo>
                <a:cubicBezTo>
                  <a:pt x="343367" y="674925"/>
                  <a:pt x="340172" y="651400"/>
                  <a:pt x="336687" y="627874"/>
                </a:cubicBezTo>
                <a:cubicBezTo>
                  <a:pt x="289056" y="624099"/>
                  <a:pt x="244329" y="629907"/>
                  <a:pt x="199602" y="634845"/>
                </a:cubicBezTo>
                <a:cubicBezTo>
                  <a:pt x="165621" y="638620"/>
                  <a:pt x="131640" y="641234"/>
                  <a:pt x="97660" y="644720"/>
                </a:cubicBezTo>
                <a:cubicBezTo>
                  <a:pt x="75006" y="647043"/>
                  <a:pt x="52352" y="650819"/>
                  <a:pt x="29407" y="652561"/>
                </a:cubicBezTo>
                <a:cubicBezTo>
                  <a:pt x="14886" y="653723"/>
                  <a:pt x="5011" y="645300"/>
                  <a:pt x="1235" y="631940"/>
                </a:cubicBezTo>
                <a:cubicBezTo>
                  <a:pt x="-2250" y="619161"/>
                  <a:pt x="1526" y="610739"/>
                  <a:pt x="14014" y="605511"/>
                </a:cubicBezTo>
                <a:cubicBezTo>
                  <a:pt x="30279" y="599121"/>
                  <a:pt x="46543" y="593894"/>
                  <a:pt x="64550" y="595927"/>
                </a:cubicBezTo>
                <a:cubicBezTo>
                  <a:pt x="72101" y="596798"/>
                  <a:pt x="79943" y="593894"/>
                  <a:pt x="87785" y="592732"/>
                </a:cubicBezTo>
                <a:cubicBezTo>
                  <a:pt x="126993" y="586923"/>
                  <a:pt x="165912" y="579953"/>
                  <a:pt x="205120" y="575306"/>
                </a:cubicBezTo>
                <a:cubicBezTo>
                  <a:pt x="227193" y="572692"/>
                  <a:pt x="249557" y="573563"/>
                  <a:pt x="271630" y="573273"/>
                </a:cubicBezTo>
                <a:cubicBezTo>
                  <a:pt x="292832" y="572982"/>
                  <a:pt x="314033" y="573273"/>
                  <a:pt x="335525" y="573273"/>
                </a:cubicBezTo>
                <a:cubicBezTo>
                  <a:pt x="336687" y="553233"/>
                  <a:pt x="339011" y="533193"/>
                  <a:pt x="339011" y="512862"/>
                </a:cubicBezTo>
                <a:cubicBezTo>
                  <a:pt x="339882" y="438221"/>
                  <a:pt x="357308" y="366193"/>
                  <a:pt x="374444" y="294746"/>
                </a:cubicBezTo>
                <a:cubicBezTo>
                  <a:pt x="389837" y="231722"/>
                  <a:pt x="411910" y="170440"/>
                  <a:pt x="449376" y="116129"/>
                </a:cubicBezTo>
                <a:cubicBezTo>
                  <a:pt x="466802" y="90861"/>
                  <a:pt x="482776" y="64141"/>
                  <a:pt x="501944" y="40035"/>
                </a:cubicBezTo>
                <a:cubicBezTo>
                  <a:pt x="523146" y="13605"/>
                  <a:pt x="549866" y="-4111"/>
                  <a:pt x="586461" y="826"/>
                </a:cubicBezTo>
                <a:cubicBezTo>
                  <a:pt x="610567" y="4311"/>
                  <a:pt x="623636" y="20285"/>
                  <a:pt x="634092" y="40035"/>
                </a:cubicBezTo>
                <a:cubicBezTo>
                  <a:pt x="655294" y="80696"/>
                  <a:pt x="666911" y="124261"/>
                  <a:pt x="677657" y="168407"/>
                </a:cubicBezTo>
                <a:cubicBezTo>
                  <a:pt x="685209" y="200064"/>
                  <a:pt x="693341" y="231722"/>
                  <a:pt x="700602" y="263379"/>
                </a:cubicBezTo>
                <a:cubicBezTo>
                  <a:pt x="703215" y="274706"/>
                  <a:pt x="709315" y="281676"/>
                  <a:pt x="719770" y="285742"/>
                </a:cubicBezTo>
                <a:cubicBezTo>
                  <a:pt x="730226" y="289809"/>
                  <a:pt x="740391" y="293875"/>
                  <a:pt x="751137" y="297069"/>
                </a:cubicBezTo>
                <a:cubicBezTo>
                  <a:pt x="776115" y="304911"/>
                  <a:pt x="801092" y="313624"/>
                  <a:pt x="826650" y="319142"/>
                </a:cubicBezTo>
                <a:cubicBezTo>
                  <a:pt x="867601" y="328146"/>
                  <a:pt x="909134" y="336568"/>
                  <a:pt x="950666" y="341796"/>
                </a:cubicBezTo>
                <a:cubicBezTo>
                  <a:pt x="1005558" y="348767"/>
                  <a:pt x="1061031" y="353123"/>
                  <a:pt x="1116504" y="356608"/>
                </a:cubicBezTo>
                <a:cubicBezTo>
                  <a:pt x="1152227" y="358932"/>
                  <a:pt x="1187951" y="358351"/>
                  <a:pt x="1223674" y="357189"/>
                </a:cubicBezTo>
                <a:cubicBezTo>
                  <a:pt x="1238777" y="356608"/>
                  <a:pt x="1252137" y="349928"/>
                  <a:pt x="1260850" y="335116"/>
                </a:cubicBezTo>
                <a:cubicBezTo>
                  <a:pt x="1276533" y="308396"/>
                  <a:pt x="1292507" y="281676"/>
                  <a:pt x="1311095" y="256989"/>
                </a:cubicBezTo>
                <a:cubicBezTo>
                  <a:pt x="1341300" y="217200"/>
                  <a:pt x="1373248" y="178282"/>
                  <a:pt x="1413037" y="147496"/>
                </a:cubicBezTo>
                <a:cubicBezTo>
                  <a:pt x="1427850" y="136169"/>
                  <a:pt x="1446147" y="129489"/>
                  <a:pt x="1462702" y="120776"/>
                </a:cubicBezTo>
                <a:cubicBezTo>
                  <a:pt x="1483323" y="109739"/>
                  <a:pt x="1503072" y="95798"/>
                  <a:pt x="1524855" y="87666"/>
                </a:cubicBezTo>
                <a:cubicBezTo>
                  <a:pt x="1556222" y="76049"/>
                  <a:pt x="1583813" y="85052"/>
                  <a:pt x="1602982" y="115838"/>
                </a:cubicBezTo>
                <a:cubicBezTo>
                  <a:pt x="1632606" y="165502"/>
                  <a:pt x="1660488" y="217781"/>
                  <a:pt x="1668039" y="277320"/>
                </a:cubicBezTo>
                <a:cubicBezTo>
                  <a:pt x="1672976" y="316528"/>
                  <a:pt x="1675009" y="356318"/>
                  <a:pt x="1676461" y="396108"/>
                </a:cubicBezTo>
                <a:cubicBezTo>
                  <a:pt x="1677623" y="433864"/>
                  <a:pt x="1677333" y="471911"/>
                  <a:pt x="1675300" y="509958"/>
                </a:cubicBezTo>
                <a:cubicBezTo>
                  <a:pt x="1674138" y="534354"/>
                  <a:pt x="1669201" y="558461"/>
                  <a:pt x="1664844" y="582276"/>
                </a:cubicBezTo>
                <a:cubicBezTo>
                  <a:pt x="1659326" y="612481"/>
                  <a:pt x="1652936" y="642687"/>
                  <a:pt x="1647127" y="672892"/>
                </a:cubicBezTo>
                <a:cubicBezTo>
                  <a:pt x="1646256" y="675796"/>
                  <a:pt x="1647418" y="678991"/>
                  <a:pt x="1647708" y="682767"/>
                </a:cubicBezTo>
                <a:close/>
                <a:moveTo>
                  <a:pt x="421494" y="809396"/>
                </a:moveTo>
                <a:cubicBezTo>
                  <a:pt x="438920" y="803587"/>
                  <a:pt x="452861" y="798069"/>
                  <a:pt x="467383" y="794584"/>
                </a:cubicBezTo>
                <a:cubicBezTo>
                  <a:pt x="485099" y="789937"/>
                  <a:pt x="502816" y="786161"/>
                  <a:pt x="520823" y="783547"/>
                </a:cubicBezTo>
                <a:cubicBezTo>
                  <a:pt x="537087" y="780933"/>
                  <a:pt x="553351" y="790808"/>
                  <a:pt x="554513" y="803006"/>
                </a:cubicBezTo>
                <a:cubicBezTo>
                  <a:pt x="556256" y="820432"/>
                  <a:pt x="541443" y="820432"/>
                  <a:pt x="530988" y="824499"/>
                </a:cubicBezTo>
                <a:cubicBezTo>
                  <a:pt x="502235" y="835245"/>
                  <a:pt x="473191" y="845410"/>
                  <a:pt x="443277" y="856156"/>
                </a:cubicBezTo>
                <a:cubicBezTo>
                  <a:pt x="445019" y="862545"/>
                  <a:pt x="445600" y="867192"/>
                  <a:pt x="447633" y="871259"/>
                </a:cubicBezTo>
                <a:cubicBezTo>
                  <a:pt x="458960" y="893912"/>
                  <a:pt x="469416" y="917438"/>
                  <a:pt x="482776" y="938930"/>
                </a:cubicBezTo>
                <a:cubicBezTo>
                  <a:pt x="530117" y="1015024"/>
                  <a:pt x="590817" y="1078048"/>
                  <a:pt x="668073" y="1124227"/>
                </a:cubicBezTo>
                <a:cubicBezTo>
                  <a:pt x="734002" y="1163726"/>
                  <a:pt x="803706" y="1191898"/>
                  <a:pt x="880961" y="1200611"/>
                </a:cubicBezTo>
                <a:cubicBezTo>
                  <a:pt x="973610" y="1211067"/>
                  <a:pt x="1066259" y="1218909"/>
                  <a:pt x="1157455" y="1190446"/>
                </a:cubicBezTo>
                <a:cubicBezTo>
                  <a:pt x="1178657" y="1183766"/>
                  <a:pt x="1201020" y="1180281"/>
                  <a:pt x="1221351" y="1171568"/>
                </a:cubicBezTo>
                <a:cubicBezTo>
                  <a:pt x="1267239" y="1151528"/>
                  <a:pt x="1307319" y="1121613"/>
                  <a:pt x="1343624" y="1087342"/>
                </a:cubicBezTo>
                <a:cubicBezTo>
                  <a:pt x="1359307" y="1072530"/>
                  <a:pt x="1374119" y="1056846"/>
                  <a:pt x="1391255" y="1039130"/>
                </a:cubicBezTo>
                <a:cubicBezTo>
                  <a:pt x="1367730" y="1032450"/>
                  <a:pt x="1347980" y="1027222"/>
                  <a:pt x="1328521" y="1021413"/>
                </a:cubicBezTo>
                <a:cubicBezTo>
                  <a:pt x="1320970" y="1019090"/>
                  <a:pt x="1313128" y="1017057"/>
                  <a:pt x="1306448" y="1012700"/>
                </a:cubicBezTo>
                <a:cubicBezTo>
                  <a:pt x="1296573" y="1006601"/>
                  <a:pt x="1291636" y="990627"/>
                  <a:pt x="1295121" y="981043"/>
                </a:cubicBezTo>
                <a:cubicBezTo>
                  <a:pt x="1299768" y="968554"/>
                  <a:pt x="1310514" y="967973"/>
                  <a:pt x="1320970" y="969135"/>
                </a:cubicBezTo>
                <a:cubicBezTo>
                  <a:pt x="1342171" y="971458"/>
                  <a:pt x="1363373" y="974944"/>
                  <a:pt x="1384575" y="977558"/>
                </a:cubicBezTo>
                <a:cubicBezTo>
                  <a:pt x="1396483" y="979010"/>
                  <a:pt x="1408390" y="979591"/>
                  <a:pt x="1420008" y="981914"/>
                </a:cubicBezTo>
                <a:cubicBezTo>
                  <a:pt x="1429011" y="983657"/>
                  <a:pt x="1435401" y="981043"/>
                  <a:pt x="1440919" y="974363"/>
                </a:cubicBezTo>
                <a:cubicBezTo>
                  <a:pt x="1460959" y="949385"/>
                  <a:pt x="1480999" y="924408"/>
                  <a:pt x="1504815" y="895074"/>
                </a:cubicBezTo>
                <a:cubicBezTo>
                  <a:pt x="1491745" y="893332"/>
                  <a:pt x="1484194" y="891879"/>
                  <a:pt x="1476933" y="891589"/>
                </a:cubicBezTo>
                <a:cubicBezTo>
                  <a:pt x="1426978" y="889846"/>
                  <a:pt x="1377314" y="888394"/>
                  <a:pt x="1327359" y="886652"/>
                </a:cubicBezTo>
                <a:cubicBezTo>
                  <a:pt x="1324164" y="886652"/>
                  <a:pt x="1320970" y="886071"/>
                  <a:pt x="1318065" y="885199"/>
                </a:cubicBezTo>
                <a:cubicBezTo>
                  <a:pt x="1305867" y="881714"/>
                  <a:pt x="1297444" y="872130"/>
                  <a:pt x="1297154" y="861965"/>
                </a:cubicBezTo>
                <a:cubicBezTo>
                  <a:pt x="1296864" y="851509"/>
                  <a:pt x="1303834" y="843086"/>
                  <a:pt x="1318937" y="841053"/>
                </a:cubicBezTo>
                <a:cubicBezTo>
                  <a:pt x="1342171" y="837859"/>
                  <a:pt x="1365987" y="835825"/>
                  <a:pt x="1389512" y="835535"/>
                </a:cubicBezTo>
                <a:cubicBezTo>
                  <a:pt x="1432787" y="834664"/>
                  <a:pt x="1476352" y="835535"/>
                  <a:pt x="1519627" y="835535"/>
                </a:cubicBezTo>
                <a:cubicBezTo>
                  <a:pt x="1532406" y="835535"/>
                  <a:pt x="1540538" y="830888"/>
                  <a:pt x="1543443" y="817238"/>
                </a:cubicBezTo>
                <a:cubicBezTo>
                  <a:pt x="1544895" y="809686"/>
                  <a:pt x="1548961" y="802425"/>
                  <a:pt x="1551575" y="794874"/>
                </a:cubicBezTo>
                <a:cubicBezTo>
                  <a:pt x="1555641" y="782676"/>
                  <a:pt x="1559707" y="770187"/>
                  <a:pt x="1564644" y="754504"/>
                </a:cubicBezTo>
                <a:cubicBezTo>
                  <a:pt x="1536762" y="756246"/>
                  <a:pt x="1513237" y="758570"/>
                  <a:pt x="1489712" y="758860"/>
                </a:cubicBezTo>
                <a:cubicBezTo>
                  <a:pt x="1464444" y="759441"/>
                  <a:pt x="1439176" y="759151"/>
                  <a:pt x="1413909" y="757118"/>
                </a:cubicBezTo>
                <a:cubicBezTo>
                  <a:pt x="1399387" y="755956"/>
                  <a:pt x="1390674" y="743758"/>
                  <a:pt x="1391255" y="730979"/>
                </a:cubicBezTo>
                <a:cubicBezTo>
                  <a:pt x="1392126" y="716457"/>
                  <a:pt x="1403743" y="717038"/>
                  <a:pt x="1413909" y="715005"/>
                </a:cubicBezTo>
                <a:cubicBezTo>
                  <a:pt x="1447890" y="707453"/>
                  <a:pt x="1483032" y="712681"/>
                  <a:pt x="1516723" y="703097"/>
                </a:cubicBezTo>
                <a:cubicBezTo>
                  <a:pt x="1529502" y="699612"/>
                  <a:pt x="1543152" y="697869"/>
                  <a:pt x="1556512" y="696707"/>
                </a:cubicBezTo>
                <a:cubicBezTo>
                  <a:pt x="1578875" y="694965"/>
                  <a:pt x="1588460" y="689156"/>
                  <a:pt x="1593688" y="667664"/>
                </a:cubicBezTo>
                <a:cubicBezTo>
                  <a:pt x="1598915" y="647624"/>
                  <a:pt x="1601529" y="627293"/>
                  <a:pt x="1605014" y="606963"/>
                </a:cubicBezTo>
                <a:cubicBezTo>
                  <a:pt x="1609371" y="581986"/>
                  <a:pt x="1614018" y="557008"/>
                  <a:pt x="1617794" y="532031"/>
                </a:cubicBezTo>
                <a:cubicBezTo>
                  <a:pt x="1620988" y="509667"/>
                  <a:pt x="1623893" y="487304"/>
                  <a:pt x="1625345" y="464650"/>
                </a:cubicBezTo>
                <a:cubicBezTo>
                  <a:pt x="1626507" y="447514"/>
                  <a:pt x="1624474" y="430088"/>
                  <a:pt x="1625055" y="412662"/>
                </a:cubicBezTo>
                <a:cubicBezTo>
                  <a:pt x="1625926" y="377229"/>
                  <a:pt x="1630573" y="341506"/>
                  <a:pt x="1627378" y="306363"/>
                </a:cubicBezTo>
                <a:cubicBezTo>
                  <a:pt x="1622731" y="255828"/>
                  <a:pt x="1610533" y="206163"/>
                  <a:pt x="1587008" y="160275"/>
                </a:cubicBezTo>
                <a:cubicBezTo>
                  <a:pt x="1584394" y="155337"/>
                  <a:pt x="1580618" y="151271"/>
                  <a:pt x="1577423" y="146624"/>
                </a:cubicBezTo>
                <a:cubicBezTo>
                  <a:pt x="1570162" y="136459"/>
                  <a:pt x="1561159" y="131812"/>
                  <a:pt x="1548670" y="136749"/>
                </a:cubicBezTo>
                <a:cubicBezTo>
                  <a:pt x="1545766" y="137911"/>
                  <a:pt x="1541990" y="137040"/>
                  <a:pt x="1539376" y="138202"/>
                </a:cubicBezTo>
                <a:cubicBezTo>
                  <a:pt x="1517594" y="149238"/>
                  <a:pt x="1493488" y="157661"/>
                  <a:pt x="1474319" y="172473"/>
                </a:cubicBezTo>
                <a:cubicBezTo>
                  <a:pt x="1448761" y="192222"/>
                  <a:pt x="1425236" y="215457"/>
                  <a:pt x="1403453" y="239563"/>
                </a:cubicBezTo>
                <a:cubicBezTo>
                  <a:pt x="1367439" y="279353"/>
                  <a:pt x="1335782" y="322918"/>
                  <a:pt x="1311095" y="371130"/>
                </a:cubicBezTo>
                <a:cubicBezTo>
                  <a:pt x="1304415" y="384200"/>
                  <a:pt x="1296573" y="398431"/>
                  <a:pt x="1280018" y="401916"/>
                </a:cubicBezTo>
                <a:cubicBezTo>
                  <a:pt x="1258526" y="406563"/>
                  <a:pt x="1236453" y="412372"/>
                  <a:pt x="1214671" y="412953"/>
                </a:cubicBezTo>
                <a:cubicBezTo>
                  <a:pt x="1185337" y="413824"/>
                  <a:pt x="1156003" y="410920"/>
                  <a:pt x="1126669" y="408887"/>
                </a:cubicBezTo>
                <a:cubicBezTo>
                  <a:pt x="1099078" y="406854"/>
                  <a:pt x="1071486" y="404240"/>
                  <a:pt x="1043605" y="401626"/>
                </a:cubicBezTo>
                <a:cubicBezTo>
                  <a:pt x="1008172" y="398141"/>
                  <a:pt x="972448" y="395236"/>
                  <a:pt x="937306" y="390880"/>
                </a:cubicBezTo>
                <a:cubicBezTo>
                  <a:pt x="912909" y="387685"/>
                  <a:pt x="888513" y="384490"/>
                  <a:pt x="864987" y="378101"/>
                </a:cubicBezTo>
                <a:cubicBezTo>
                  <a:pt x="827521" y="367935"/>
                  <a:pt x="790927" y="354285"/>
                  <a:pt x="753461" y="343539"/>
                </a:cubicBezTo>
                <a:cubicBezTo>
                  <a:pt x="703506" y="329308"/>
                  <a:pt x="669816" y="299393"/>
                  <a:pt x="657036" y="248276"/>
                </a:cubicBezTo>
                <a:cubicBezTo>
                  <a:pt x="646290" y="205873"/>
                  <a:pt x="636996" y="163179"/>
                  <a:pt x="625960" y="121066"/>
                </a:cubicBezTo>
                <a:cubicBezTo>
                  <a:pt x="620151" y="98703"/>
                  <a:pt x="612019" y="77210"/>
                  <a:pt x="605049" y="55137"/>
                </a:cubicBezTo>
                <a:cubicBezTo>
                  <a:pt x="601273" y="43230"/>
                  <a:pt x="592850" y="38583"/>
                  <a:pt x="580943" y="41487"/>
                </a:cubicBezTo>
                <a:cubicBezTo>
                  <a:pt x="574263" y="43230"/>
                  <a:pt x="566130" y="44682"/>
                  <a:pt x="561483" y="49038"/>
                </a:cubicBezTo>
                <a:cubicBezTo>
                  <a:pt x="548414" y="61527"/>
                  <a:pt x="535054" y="74596"/>
                  <a:pt x="524889" y="89409"/>
                </a:cubicBezTo>
                <a:cubicBezTo>
                  <a:pt x="509205" y="112063"/>
                  <a:pt x="495555" y="136169"/>
                  <a:pt x="481614" y="160275"/>
                </a:cubicBezTo>
                <a:cubicBezTo>
                  <a:pt x="455765" y="205002"/>
                  <a:pt x="433692" y="251762"/>
                  <a:pt x="423527" y="302588"/>
                </a:cubicBezTo>
                <a:cubicBezTo>
                  <a:pt x="409005" y="374906"/>
                  <a:pt x="391289" y="446643"/>
                  <a:pt x="388094" y="520704"/>
                </a:cubicBezTo>
                <a:cubicBezTo>
                  <a:pt x="387513" y="537259"/>
                  <a:pt x="388094" y="553814"/>
                  <a:pt x="388094" y="573563"/>
                </a:cubicBezTo>
                <a:cubicBezTo>
                  <a:pt x="403487" y="572692"/>
                  <a:pt x="417718" y="572982"/>
                  <a:pt x="431659" y="571240"/>
                </a:cubicBezTo>
                <a:cubicBezTo>
                  <a:pt x="443567" y="569787"/>
                  <a:pt x="453732" y="571820"/>
                  <a:pt x="463317" y="578500"/>
                </a:cubicBezTo>
                <a:cubicBezTo>
                  <a:pt x="473191" y="585180"/>
                  <a:pt x="475224" y="595055"/>
                  <a:pt x="473482" y="605801"/>
                </a:cubicBezTo>
                <a:cubicBezTo>
                  <a:pt x="472030" y="616547"/>
                  <a:pt x="463607" y="619452"/>
                  <a:pt x="454604" y="621194"/>
                </a:cubicBezTo>
                <a:cubicBezTo>
                  <a:pt x="449085" y="622356"/>
                  <a:pt x="443567" y="622356"/>
                  <a:pt x="438049" y="622937"/>
                </a:cubicBezTo>
                <a:cubicBezTo>
                  <a:pt x="421494" y="624389"/>
                  <a:pt x="405230" y="625841"/>
                  <a:pt x="385190" y="627584"/>
                </a:cubicBezTo>
                <a:cubicBezTo>
                  <a:pt x="388384" y="650238"/>
                  <a:pt x="391289" y="670859"/>
                  <a:pt x="394484" y="692060"/>
                </a:cubicBezTo>
                <a:cubicBezTo>
                  <a:pt x="400002" y="691480"/>
                  <a:pt x="402325" y="691189"/>
                  <a:pt x="404358" y="690899"/>
                </a:cubicBezTo>
                <a:cubicBezTo>
                  <a:pt x="425560" y="689737"/>
                  <a:pt x="446762" y="687704"/>
                  <a:pt x="468254" y="687413"/>
                </a:cubicBezTo>
                <a:cubicBezTo>
                  <a:pt x="477548" y="687123"/>
                  <a:pt x="484809" y="693222"/>
                  <a:pt x="486551" y="703097"/>
                </a:cubicBezTo>
                <a:cubicBezTo>
                  <a:pt x="488294" y="713553"/>
                  <a:pt x="480452" y="717038"/>
                  <a:pt x="472610" y="719361"/>
                </a:cubicBezTo>
                <a:cubicBezTo>
                  <a:pt x="455184" y="724589"/>
                  <a:pt x="437758" y="729817"/>
                  <a:pt x="420042" y="733883"/>
                </a:cubicBezTo>
                <a:cubicBezTo>
                  <a:pt x="406101" y="737078"/>
                  <a:pt x="403778" y="739111"/>
                  <a:pt x="407263" y="753052"/>
                </a:cubicBezTo>
                <a:cubicBezTo>
                  <a:pt x="410748" y="771349"/>
                  <a:pt x="415976" y="788775"/>
                  <a:pt x="421494" y="809396"/>
                </a:cubicBezTo>
                <a:close/>
                <a:moveTo>
                  <a:pt x="939339" y="636587"/>
                </a:moveTo>
                <a:cubicBezTo>
                  <a:pt x="914361" y="624970"/>
                  <a:pt x="909424" y="601445"/>
                  <a:pt x="904196" y="579372"/>
                </a:cubicBezTo>
                <a:cubicBezTo>
                  <a:pt x="896064" y="544520"/>
                  <a:pt x="920751" y="504730"/>
                  <a:pt x="961121" y="505601"/>
                </a:cubicBezTo>
                <a:cubicBezTo>
                  <a:pt x="983485" y="505892"/>
                  <a:pt x="1005558" y="505892"/>
                  <a:pt x="1025888" y="517509"/>
                </a:cubicBezTo>
                <a:cubicBezTo>
                  <a:pt x="1046799" y="529707"/>
                  <a:pt x="1058707" y="554394"/>
                  <a:pt x="1054351" y="577629"/>
                </a:cubicBezTo>
                <a:cubicBezTo>
                  <a:pt x="1049994" y="601154"/>
                  <a:pt x="1041862" y="622356"/>
                  <a:pt x="1020080" y="634845"/>
                </a:cubicBezTo>
                <a:cubicBezTo>
                  <a:pt x="1009333" y="640944"/>
                  <a:pt x="997135" y="644720"/>
                  <a:pt x="986389" y="649076"/>
                </a:cubicBezTo>
                <a:cubicBezTo>
                  <a:pt x="987841" y="663017"/>
                  <a:pt x="989874" y="675506"/>
                  <a:pt x="989874" y="687704"/>
                </a:cubicBezTo>
                <a:cubicBezTo>
                  <a:pt x="990165" y="711810"/>
                  <a:pt x="992779" y="735045"/>
                  <a:pt x="1000620" y="757989"/>
                </a:cubicBezTo>
                <a:cubicBezTo>
                  <a:pt x="1018337" y="809396"/>
                  <a:pt x="1066839" y="834083"/>
                  <a:pt x="1110986" y="808234"/>
                </a:cubicBezTo>
                <a:cubicBezTo>
                  <a:pt x="1117085" y="804749"/>
                  <a:pt x="1123765" y="801554"/>
                  <a:pt x="1127250" y="808525"/>
                </a:cubicBezTo>
                <a:cubicBezTo>
                  <a:pt x="1129283" y="812881"/>
                  <a:pt x="1127831" y="821594"/>
                  <a:pt x="1124636" y="825660"/>
                </a:cubicBezTo>
                <a:cubicBezTo>
                  <a:pt x="1113309" y="840472"/>
                  <a:pt x="1096754" y="846572"/>
                  <a:pt x="1079038" y="848895"/>
                </a:cubicBezTo>
                <a:cubicBezTo>
                  <a:pt x="1055803" y="852090"/>
                  <a:pt x="1033149" y="848314"/>
                  <a:pt x="1011366" y="839601"/>
                </a:cubicBezTo>
                <a:cubicBezTo>
                  <a:pt x="984646" y="828855"/>
                  <a:pt x="969834" y="806201"/>
                  <a:pt x="956765" y="782386"/>
                </a:cubicBezTo>
                <a:cubicBezTo>
                  <a:pt x="953570" y="776577"/>
                  <a:pt x="951827" y="769897"/>
                  <a:pt x="948052" y="760022"/>
                </a:cubicBezTo>
                <a:cubicBezTo>
                  <a:pt x="938177" y="773963"/>
                  <a:pt x="931207" y="785290"/>
                  <a:pt x="922494" y="795165"/>
                </a:cubicBezTo>
                <a:cubicBezTo>
                  <a:pt x="910005" y="809106"/>
                  <a:pt x="896645" y="822175"/>
                  <a:pt x="882994" y="835245"/>
                </a:cubicBezTo>
                <a:cubicBezTo>
                  <a:pt x="859760" y="857608"/>
                  <a:pt x="825198" y="860512"/>
                  <a:pt x="797316" y="843667"/>
                </a:cubicBezTo>
                <a:cubicBezTo>
                  <a:pt x="759850" y="821304"/>
                  <a:pt x="749395" y="786452"/>
                  <a:pt x="751137" y="746081"/>
                </a:cubicBezTo>
                <a:cubicBezTo>
                  <a:pt x="751428" y="737949"/>
                  <a:pt x="753170" y="729526"/>
                  <a:pt x="763045" y="727784"/>
                </a:cubicBezTo>
                <a:cubicBezTo>
                  <a:pt x="772629" y="726041"/>
                  <a:pt x="781052" y="729526"/>
                  <a:pt x="785118" y="738239"/>
                </a:cubicBezTo>
                <a:cubicBezTo>
                  <a:pt x="791508" y="751890"/>
                  <a:pt x="796155" y="766121"/>
                  <a:pt x="801673" y="780353"/>
                </a:cubicBezTo>
                <a:cubicBezTo>
                  <a:pt x="803996" y="786161"/>
                  <a:pt x="805448" y="792551"/>
                  <a:pt x="808353" y="798069"/>
                </a:cubicBezTo>
                <a:cubicBezTo>
                  <a:pt x="812709" y="806492"/>
                  <a:pt x="819970" y="808525"/>
                  <a:pt x="828683" y="805039"/>
                </a:cubicBezTo>
                <a:cubicBezTo>
                  <a:pt x="840881" y="799812"/>
                  <a:pt x="851628" y="795165"/>
                  <a:pt x="860921" y="782966"/>
                </a:cubicBezTo>
                <a:cubicBezTo>
                  <a:pt x="876895" y="762636"/>
                  <a:pt x="893160" y="742886"/>
                  <a:pt x="907100" y="720813"/>
                </a:cubicBezTo>
                <a:cubicBezTo>
                  <a:pt x="922784" y="695836"/>
                  <a:pt x="931207" y="667954"/>
                  <a:pt x="939339" y="636587"/>
                </a:cubicBezTo>
                <a:close/>
                <a:moveTo>
                  <a:pt x="946600" y="574725"/>
                </a:moveTo>
                <a:cubicBezTo>
                  <a:pt x="945438" y="602026"/>
                  <a:pt x="961121" y="612191"/>
                  <a:pt x="986099" y="602026"/>
                </a:cubicBezTo>
                <a:cubicBezTo>
                  <a:pt x="1000620" y="596217"/>
                  <a:pt x="1008753" y="584600"/>
                  <a:pt x="1015433" y="572111"/>
                </a:cubicBezTo>
                <a:cubicBezTo>
                  <a:pt x="1021822" y="560784"/>
                  <a:pt x="1018627" y="546553"/>
                  <a:pt x="1010205" y="542196"/>
                </a:cubicBezTo>
                <a:cubicBezTo>
                  <a:pt x="995393" y="534354"/>
                  <a:pt x="980290" y="533193"/>
                  <a:pt x="964607" y="541034"/>
                </a:cubicBezTo>
                <a:cubicBezTo>
                  <a:pt x="950375" y="548295"/>
                  <a:pt x="946890" y="560494"/>
                  <a:pt x="946600" y="574725"/>
                </a:cubicBezTo>
                <a:close/>
                <a:moveTo>
                  <a:pt x="741553" y="611320"/>
                </a:moveTo>
                <a:cubicBezTo>
                  <a:pt x="775824" y="601445"/>
                  <a:pt x="790055" y="570368"/>
                  <a:pt x="810095" y="545681"/>
                </a:cubicBezTo>
                <a:cubicBezTo>
                  <a:pt x="812128" y="543067"/>
                  <a:pt x="812128" y="538130"/>
                  <a:pt x="812128" y="534064"/>
                </a:cubicBezTo>
                <a:cubicBezTo>
                  <a:pt x="812419" y="517800"/>
                  <a:pt x="802544" y="507344"/>
                  <a:pt x="786861" y="511120"/>
                </a:cubicBezTo>
                <a:cubicBezTo>
                  <a:pt x="776115" y="513734"/>
                  <a:pt x="763916" y="519833"/>
                  <a:pt x="756946" y="528255"/>
                </a:cubicBezTo>
                <a:cubicBezTo>
                  <a:pt x="740972" y="547424"/>
                  <a:pt x="720351" y="555266"/>
                  <a:pt x="697407" y="559041"/>
                </a:cubicBezTo>
                <a:cubicBezTo>
                  <a:pt x="670106" y="563398"/>
                  <a:pt x="654422" y="554394"/>
                  <a:pt x="642805" y="529127"/>
                </a:cubicBezTo>
                <a:cubicBezTo>
                  <a:pt x="637577" y="517509"/>
                  <a:pt x="632349" y="505601"/>
                  <a:pt x="624798" y="495727"/>
                </a:cubicBezTo>
                <a:cubicBezTo>
                  <a:pt x="620732" y="490499"/>
                  <a:pt x="610857" y="487304"/>
                  <a:pt x="604177" y="488175"/>
                </a:cubicBezTo>
                <a:cubicBezTo>
                  <a:pt x="600111" y="488756"/>
                  <a:pt x="594593" y="498050"/>
                  <a:pt x="593722" y="503859"/>
                </a:cubicBezTo>
                <a:cubicBezTo>
                  <a:pt x="589946" y="533193"/>
                  <a:pt x="598078" y="558461"/>
                  <a:pt x="620442" y="579081"/>
                </a:cubicBezTo>
                <a:cubicBezTo>
                  <a:pt x="647742" y="604059"/>
                  <a:pt x="679690" y="615095"/>
                  <a:pt x="716575" y="616257"/>
                </a:cubicBezTo>
                <a:cubicBezTo>
                  <a:pt x="724708" y="614514"/>
                  <a:pt x="733130" y="613643"/>
                  <a:pt x="741553" y="611320"/>
                </a:cubicBezTo>
                <a:close/>
                <a:moveTo>
                  <a:pt x="1163554" y="599702"/>
                </a:moveTo>
                <a:cubicBezTo>
                  <a:pt x="1168201" y="621775"/>
                  <a:pt x="1180399" y="640073"/>
                  <a:pt x="1194050" y="658080"/>
                </a:cubicBezTo>
                <a:cubicBezTo>
                  <a:pt x="1218737" y="690608"/>
                  <a:pt x="1269563" y="711520"/>
                  <a:pt x="1317484" y="685961"/>
                </a:cubicBezTo>
                <a:cubicBezTo>
                  <a:pt x="1334039" y="677248"/>
                  <a:pt x="1352046" y="668245"/>
                  <a:pt x="1359307" y="649076"/>
                </a:cubicBezTo>
                <a:cubicBezTo>
                  <a:pt x="1361630" y="643267"/>
                  <a:pt x="1361921" y="634554"/>
                  <a:pt x="1359307" y="629617"/>
                </a:cubicBezTo>
                <a:cubicBezTo>
                  <a:pt x="1354950" y="621775"/>
                  <a:pt x="1345947" y="622647"/>
                  <a:pt x="1338105" y="626132"/>
                </a:cubicBezTo>
                <a:cubicBezTo>
                  <a:pt x="1331716" y="629036"/>
                  <a:pt x="1325617" y="632812"/>
                  <a:pt x="1318937" y="635426"/>
                </a:cubicBezTo>
                <a:cubicBezTo>
                  <a:pt x="1308771" y="639201"/>
                  <a:pt x="1298316" y="643267"/>
                  <a:pt x="1287570" y="645881"/>
                </a:cubicBezTo>
                <a:cubicBezTo>
                  <a:pt x="1243714" y="655756"/>
                  <a:pt x="1234420" y="651400"/>
                  <a:pt x="1212057" y="613062"/>
                </a:cubicBezTo>
                <a:cubicBezTo>
                  <a:pt x="1204505" y="599993"/>
                  <a:pt x="1197245" y="586923"/>
                  <a:pt x="1189112" y="574144"/>
                </a:cubicBezTo>
                <a:cubicBezTo>
                  <a:pt x="1183885" y="565721"/>
                  <a:pt x="1176333" y="559913"/>
                  <a:pt x="1160359" y="565431"/>
                </a:cubicBezTo>
                <a:cubicBezTo>
                  <a:pt x="1161521" y="576758"/>
                  <a:pt x="1161231" y="588666"/>
                  <a:pt x="1163554" y="599702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" name="Google Shape;526;p32"/>
          <p:cNvSpPr/>
          <p:nvPr/>
        </p:nvSpPr>
        <p:spPr>
          <a:xfrm>
            <a:off x="7927636" y="2759620"/>
            <a:ext cx="456899" cy="625188"/>
          </a:xfrm>
          <a:custGeom>
            <a:rect b="b" l="l" r="r" t="t"/>
            <a:pathLst>
              <a:path extrusionOk="0" h="1250375" w="913797">
                <a:moveTo>
                  <a:pt x="200097" y="693441"/>
                </a:moveTo>
                <a:cubicBezTo>
                  <a:pt x="197324" y="685132"/>
                  <a:pt x="195384" y="676547"/>
                  <a:pt x="191779" y="668516"/>
                </a:cubicBezTo>
                <a:cubicBezTo>
                  <a:pt x="176530" y="634452"/>
                  <a:pt x="160450" y="600665"/>
                  <a:pt x="145755" y="566602"/>
                </a:cubicBezTo>
                <a:cubicBezTo>
                  <a:pt x="135220" y="542231"/>
                  <a:pt x="126071" y="517583"/>
                  <a:pt x="116367" y="492935"/>
                </a:cubicBezTo>
                <a:cubicBezTo>
                  <a:pt x="100841" y="452779"/>
                  <a:pt x="89473" y="411515"/>
                  <a:pt x="84483" y="368589"/>
                </a:cubicBezTo>
                <a:cubicBezTo>
                  <a:pt x="81987" y="346987"/>
                  <a:pt x="79769" y="324832"/>
                  <a:pt x="90305" y="304062"/>
                </a:cubicBezTo>
                <a:cubicBezTo>
                  <a:pt x="99454" y="286060"/>
                  <a:pt x="109435" y="279968"/>
                  <a:pt x="127457" y="287168"/>
                </a:cubicBezTo>
                <a:cubicBezTo>
                  <a:pt x="140765" y="292430"/>
                  <a:pt x="152964" y="301015"/>
                  <a:pt x="164054" y="310431"/>
                </a:cubicBezTo>
                <a:cubicBezTo>
                  <a:pt x="190670" y="333140"/>
                  <a:pt x="201206" y="366373"/>
                  <a:pt x="216455" y="396283"/>
                </a:cubicBezTo>
                <a:cubicBezTo>
                  <a:pt x="239467" y="441978"/>
                  <a:pt x="263033" y="487120"/>
                  <a:pt x="286599" y="532538"/>
                </a:cubicBezTo>
                <a:cubicBezTo>
                  <a:pt x="288540" y="536415"/>
                  <a:pt x="291867" y="539461"/>
                  <a:pt x="297967" y="547493"/>
                </a:cubicBezTo>
                <a:cubicBezTo>
                  <a:pt x="297135" y="537246"/>
                  <a:pt x="298521" y="531153"/>
                  <a:pt x="296026" y="527553"/>
                </a:cubicBezTo>
                <a:cubicBezTo>
                  <a:pt x="276618" y="495982"/>
                  <a:pt x="267192" y="460533"/>
                  <a:pt x="258874" y="425085"/>
                </a:cubicBezTo>
                <a:cubicBezTo>
                  <a:pt x="246675" y="374405"/>
                  <a:pt x="235031" y="323447"/>
                  <a:pt x="228654" y="272213"/>
                </a:cubicBezTo>
                <a:cubicBezTo>
                  <a:pt x="222554" y="222918"/>
                  <a:pt x="220891" y="172515"/>
                  <a:pt x="229208" y="122942"/>
                </a:cubicBezTo>
                <a:cubicBezTo>
                  <a:pt x="231981" y="106603"/>
                  <a:pt x="234476" y="87771"/>
                  <a:pt x="252220" y="82509"/>
                </a:cubicBezTo>
                <a:cubicBezTo>
                  <a:pt x="273846" y="76139"/>
                  <a:pt x="292699" y="87217"/>
                  <a:pt x="304344" y="104941"/>
                </a:cubicBezTo>
                <a:cubicBezTo>
                  <a:pt x="321811" y="131527"/>
                  <a:pt x="339277" y="158668"/>
                  <a:pt x="351754" y="187746"/>
                </a:cubicBezTo>
                <a:cubicBezTo>
                  <a:pt x="366171" y="222087"/>
                  <a:pt x="375043" y="258920"/>
                  <a:pt x="386688" y="294369"/>
                </a:cubicBezTo>
                <a:cubicBezTo>
                  <a:pt x="390015" y="304615"/>
                  <a:pt x="393896" y="314862"/>
                  <a:pt x="401382" y="324555"/>
                </a:cubicBezTo>
                <a:cubicBezTo>
                  <a:pt x="401659" y="319293"/>
                  <a:pt x="403323" y="313755"/>
                  <a:pt x="401936" y="309047"/>
                </a:cubicBezTo>
                <a:cubicBezTo>
                  <a:pt x="390015" y="265567"/>
                  <a:pt x="387519" y="220979"/>
                  <a:pt x="388074" y="176392"/>
                </a:cubicBezTo>
                <a:cubicBezTo>
                  <a:pt x="388906" y="126266"/>
                  <a:pt x="390569" y="76139"/>
                  <a:pt x="414690" y="29890"/>
                </a:cubicBezTo>
                <a:cubicBezTo>
                  <a:pt x="434375" y="-7774"/>
                  <a:pt x="462655" y="-9989"/>
                  <a:pt x="487885" y="24074"/>
                </a:cubicBezTo>
                <a:cubicBezTo>
                  <a:pt x="508124" y="51491"/>
                  <a:pt x="516164" y="83340"/>
                  <a:pt x="524759" y="114911"/>
                </a:cubicBezTo>
                <a:cubicBezTo>
                  <a:pt x="541117" y="175561"/>
                  <a:pt x="559138" y="236211"/>
                  <a:pt x="571060" y="297969"/>
                </a:cubicBezTo>
                <a:cubicBezTo>
                  <a:pt x="586032" y="375235"/>
                  <a:pt x="623461" y="443363"/>
                  <a:pt x="653127" y="517306"/>
                </a:cubicBezTo>
                <a:cubicBezTo>
                  <a:pt x="665603" y="492935"/>
                  <a:pt x="664217" y="468841"/>
                  <a:pt x="666989" y="445855"/>
                </a:cubicBezTo>
                <a:cubicBezTo>
                  <a:pt x="673089" y="396006"/>
                  <a:pt x="677525" y="346157"/>
                  <a:pt x="685843" y="296861"/>
                </a:cubicBezTo>
                <a:cubicBezTo>
                  <a:pt x="689724" y="274983"/>
                  <a:pt x="700537" y="253658"/>
                  <a:pt x="710518" y="233165"/>
                </a:cubicBezTo>
                <a:cubicBezTo>
                  <a:pt x="720776" y="211840"/>
                  <a:pt x="740184" y="206578"/>
                  <a:pt x="761255" y="217933"/>
                </a:cubicBezTo>
                <a:cubicBezTo>
                  <a:pt x="795912" y="236765"/>
                  <a:pt x="823082" y="263074"/>
                  <a:pt x="837777" y="300738"/>
                </a:cubicBezTo>
                <a:cubicBezTo>
                  <a:pt x="853580" y="340895"/>
                  <a:pt x="861343" y="382713"/>
                  <a:pt x="868274" y="425085"/>
                </a:cubicBezTo>
                <a:cubicBezTo>
                  <a:pt x="876038" y="471611"/>
                  <a:pt x="884355" y="517860"/>
                  <a:pt x="891841" y="564109"/>
                </a:cubicBezTo>
                <a:cubicBezTo>
                  <a:pt x="899604" y="613405"/>
                  <a:pt x="907644" y="662700"/>
                  <a:pt x="913189" y="712273"/>
                </a:cubicBezTo>
                <a:cubicBezTo>
                  <a:pt x="915685" y="733597"/>
                  <a:pt x="909585" y="755752"/>
                  <a:pt x="911249" y="777354"/>
                </a:cubicBezTo>
                <a:cubicBezTo>
                  <a:pt x="916516" y="844096"/>
                  <a:pt x="904594" y="908347"/>
                  <a:pt x="881305" y="970105"/>
                </a:cubicBezTo>
                <a:cubicBezTo>
                  <a:pt x="867720" y="1006661"/>
                  <a:pt x="850530" y="1041555"/>
                  <a:pt x="822528" y="1070911"/>
                </a:cubicBezTo>
                <a:cubicBezTo>
                  <a:pt x="802011" y="1092236"/>
                  <a:pt x="787871" y="1119930"/>
                  <a:pt x="767355" y="1141531"/>
                </a:cubicBezTo>
                <a:cubicBezTo>
                  <a:pt x="741293" y="1169225"/>
                  <a:pt x="714400" y="1198027"/>
                  <a:pt x="682516" y="1218244"/>
                </a:cubicBezTo>
                <a:cubicBezTo>
                  <a:pt x="639541" y="1245661"/>
                  <a:pt x="589913" y="1256738"/>
                  <a:pt x="538067" y="1246769"/>
                </a:cubicBezTo>
                <a:cubicBezTo>
                  <a:pt x="495648" y="1238460"/>
                  <a:pt x="457110" y="1221290"/>
                  <a:pt x="419403" y="1199135"/>
                </a:cubicBezTo>
                <a:cubicBezTo>
                  <a:pt x="331792" y="1147624"/>
                  <a:pt x="262756" y="1076727"/>
                  <a:pt x="201483" y="997522"/>
                </a:cubicBezTo>
                <a:cubicBezTo>
                  <a:pt x="177362" y="966504"/>
                  <a:pt x="153796" y="935210"/>
                  <a:pt x="133002" y="901977"/>
                </a:cubicBezTo>
                <a:cubicBezTo>
                  <a:pt x="113871" y="871237"/>
                  <a:pt x="98345" y="838004"/>
                  <a:pt x="81987" y="805602"/>
                </a:cubicBezTo>
                <a:cubicBezTo>
                  <a:pt x="68957" y="779569"/>
                  <a:pt x="55094" y="753814"/>
                  <a:pt x="44836" y="726673"/>
                </a:cubicBezTo>
                <a:cubicBezTo>
                  <a:pt x="30973" y="690117"/>
                  <a:pt x="9625" y="656607"/>
                  <a:pt x="2139" y="617282"/>
                </a:cubicBezTo>
                <a:cubicBezTo>
                  <a:pt x="-1188" y="599558"/>
                  <a:pt x="-634" y="582664"/>
                  <a:pt x="3802" y="566048"/>
                </a:cubicBezTo>
                <a:cubicBezTo>
                  <a:pt x="10179" y="542231"/>
                  <a:pt x="33746" y="533092"/>
                  <a:pt x="53153" y="548600"/>
                </a:cubicBezTo>
                <a:cubicBezTo>
                  <a:pt x="80878" y="570756"/>
                  <a:pt x="106940" y="595127"/>
                  <a:pt x="131893" y="620605"/>
                </a:cubicBezTo>
                <a:cubicBezTo>
                  <a:pt x="154627" y="643868"/>
                  <a:pt x="175144" y="669624"/>
                  <a:pt x="196493" y="694548"/>
                </a:cubicBezTo>
                <a:cubicBezTo>
                  <a:pt x="197602" y="694825"/>
                  <a:pt x="198988" y="694271"/>
                  <a:pt x="200097" y="693441"/>
                </a:cubicBezTo>
                <a:close/>
                <a:moveTo>
                  <a:pt x="462100" y="43183"/>
                </a:moveTo>
                <a:cubicBezTo>
                  <a:pt x="437702" y="83063"/>
                  <a:pt x="433820" y="123773"/>
                  <a:pt x="432157" y="163099"/>
                </a:cubicBezTo>
                <a:cubicBezTo>
                  <a:pt x="430493" y="201870"/>
                  <a:pt x="435207" y="241473"/>
                  <a:pt x="441306" y="279968"/>
                </a:cubicBezTo>
                <a:cubicBezTo>
                  <a:pt x="449624" y="332033"/>
                  <a:pt x="461268" y="383821"/>
                  <a:pt x="473467" y="435332"/>
                </a:cubicBezTo>
                <a:cubicBezTo>
                  <a:pt x="482894" y="474380"/>
                  <a:pt x="495370" y="512598"/>
                  <a:pt x="507015" y="550816"/>
                </a:cubicBezTo>
                <a:cubicBezTo>
                  <a:pt x="509510" y="559678"/>
                  <a:pt x="514223" y="568540"/>
                  <a:pt x="505629" y="576295"/>
                </a:cubicBezTo>
                <a:cubicBezTo>
                  <a:pt x="495925" y="585157"/>
                  <a:pt x="484280" y="583772"/>
                  <a:pt x="475131" y="577125"/>
                </a:cubicBezTo>
                <a:cubicBezTo>
                  <a:pt x="465982" y="570479"/>
                  <a:pt x="456832" y="561617"/>
                  <a:pt x="451564" y="551647"/>
                </a:cubicBezTo>
                <a:cubicBezTo>
                  <a:pt x="435207" y="520076"/>
                  <a:pt x="422176" y="486843"/>
                  <a:pt x="405818" y="455271"/>
                </a:cubicBezTo>
                <a:cubicBezTo>
                  <a:pt x="374766" y="396006"/>
                  <a:pt x="355081" y="332587"/>
                  <a:pt x="335950" y="268890"/>
                </a:cubicBezTo>
                <a:cubicBezTo>
                  <a:pt x="324860" y="232334"/>
                  <a:pt x="311829" y="196055"/>
                  <a:pt x="298521" y="160329"/>
                </a:cubicBezTo>
                <a:cubicBezTo>
                  <a:pt x="294363" y="149252"/>
                  <a:pt x="288818" y="137897"/>
                  <a:pt x="275509" y="129866"/>
                </a:cubicBezTo>
                <a:cubicBezTo>
                  <a:pt x="265806" y="157006"/>
                  <a:pt x="263865" y="182208"/>
                  <a:pt x="266083" y="207686"/>
                </a:cubicBezTo>
                <a:cubicBezTo>
                  <a:pt x="268578" y="232888"/>
                  <a:pt x="270519" y="258366"/>
                  <a:pt x="274955" y="283291"/>
                </a:cubicBezTo>
                <a:cubicBezTo>
                  <a:pt x="282163" y="324555"/>
                  <a:pt x="288263" y="366650"/>
                  <a:pt x="300185" y="406530"/>
                </a:cubicBezTo>
                <a:cubicBezTo>
                  <a:pt x="321811" y="479919"/>
                  <a:pt x="346486" y="552478"/>
                  <a:pt x="376984" y="622821"/>
                </a:cubicBezTo>
                <a:cubicBezTo>
                  <a:pt x="383360" y="637775"/>
                  <a:pt x="389737" y="653284"/>
                  <a:pt x="394728" y="668793"/>
                </a:cubicBezTo>
                <a:cubicBezTo>
                  <a:pt x="401382" y="689840"/>
                  <a:pt x="390846" y="700641"/>
                  <a:pt x="369221" y="696487"/>
                </a:cubicBezTo>
                <a:cubicBezTo>
                  <a:pt x="352031" y="693164"/>
                  <a:pt x="339000" y="683194"/>
                  <a:pt x="329574" y="669347"/>
                </a:cubicBezTo>
                <a:cubicBezTo>
                  <a:pt x="302957" y="630298"/>
                  <a:pt x="275787" y="591249"/>
                  <a:pt x="250279" y="551370"/>
                </a:cubicBezTo>
                <a:cubicBezTo>
                  <a:pt x="217009" y="499028"/>
                  <a:pt x="190116" y="443086"/>
                  <a:pt x="169045" y="384374"/>
                </a:cubicBezTo>
                <a:cubicBezTo>
                  <a:pt x="161836" y="364158"/>
                  <a:pt x="150469" y="345880"/>
                  <a:pt x="130784" y="326494"/>
                </a:cubicBezTo>
                <a:cubicBezTo>
                  <a:pt x="129398" y="341172"/>
                  <a:pt x="127457" y="350865"/>
                  <a:pt x="128011" y="360281"/>
                </a:cubicBezTo>
                <a:cubicBezTo>
                  <a:pt x="131061" y="406530"/>
                  <a:pt x="145201" y="449733"/>
                  <a:pt x="162945" y="491828"/>
                </a:cubicBezTo>
                <a:cubicBezTo>
                  <a:pt x="170154" y="508721"/>
                  <a:pt x="175976" y="525891"/>
                  <a:pt x="183462" y="542785"/>
                </a:cubicBezTo>
                <a:cubicBezTo>
                  <a:pt x="203147" y="586818"/>
                  <a:pt x="222554" y="631129"/>
                  <a:pt x="243903" y="674609"/>
                </a:cubicBezTo>
                <a:cubicBezTo>
                  <a:pt x="263865" y="715596"/>
                  <a:pt x="286322" y="755198"/>
                  <a:pt x="306562" y="795909"/>
                </a:cubicBezTo>
                <a:cubicBezTo>
                  <a:pt x="315434" y="814187"/>
                  <a:pt x="304066" y="829695"/>
                  <a:pt x="283550" y="826926"/>
                </a:cubicBezTo>
                <a:cubicBezTo>
                  <a:pt x="272182" y="825541"/>
                  <a:pt x="259983" y="820833"/>
                  <a:pt x="251111" y="813633"/>
                </a:cubicBezTo>
                <a:cubicBezTo>
                  <a:pt x="231426" y="797570"/>
                  <a:pt x="212019" y="780400"/>
                  <a:pt x="195384" y="761291"/>
                </a:cubicBezTo>
                <a:cubicBezTo>
                  <a:pt x="164886" y="726120"/>
                  <a:pt x="137161" y="688733"/>
                  <a:pt x="107217" y="653007"/>
                </a:cubicBezTo>
                <a:cubicBezTo>
                  <a:pt x="91968" y="634729"/>
                  <a:pt x="74502" y="618390"/>
                  <a:pt x="52321" y="606758"/>
                </a:cubicBezTo>
                <a:cubicBezTo>
                  <a:pt x="53153" y="641653"/>
                  <a:pt x="68125" y="670731"/>
                  <a:pt x="81987" y="700087"/>
                </a:cubicBezTo>
                <a:cubicBezTo>
                  <a:pt x="94464" y="726397"/>
                  <a:pt x="106663" y="752983"/>
                  <a:pt x="119971" y="778738"/>
                </a:cubicBezTo>
                <a:cubicBezTo>
                  <a:pt x="136329" y="810310"/>
                  <a:pt x="151023" y="843266"/>
                  <a:pt x="170985" y="872344"/>
                </a:cubicBezTo>
                <a:cubicBezTo>
                  <a:pt x="198711" y="912778"/>
                  <a:pt x="229486" y="951549"/>
                  <a:pt x="261370" y="989213"/>
                </a:cubicBezTo>
                <a:cubicBezTo>
                  <a:pt x="286599" y="1019123"/>
                  <a:pt x="315711" y="1045709"/>
                  <a:pt x="342882" y="1073957"/>
                </a:cubicBezTo>
                <a:cubicBezTo>
                  <a:pt x="372270" y="1104421"/>
                  <a:pt x="406372" y="1128792"/>
                  <a:pt x="439920" y="1153993"/>
                </a:cubicBezTo>
                <a:cubicBezTo>
                  <a:pt x="468200" y="1175041"/>
                  <a:pt x="497866" y="1191657"/>
                  <a:pt x="531968" y="1200796"/>
                </a:cubicBezTo>
                <a:cubicBezTo>
                  <a:pt x="582982" y="1214366"/>
                  <a:pt x="627342" y="1202458"/>
                  <a:pt x="667267" y="1168671"/>
                </a:cubicBezTo>
                <a:cubicBezTo>
                  <a:pt x="684734" y="1153993"/>
                  <a:pt x="700260" y="1138208"/>
                  <a:pt x="715231" y="1121037"/>
                </a:cubicBezTo>
                <a:cubicBezTo>
                  <a:pt x="743511" y="1088358"/>
                  <a:pt x="776504" y="1059833"/>
                  <a:pt x="796189" y="1019954"/>
                </a:cubicBezTo>
                <a:cubicBezTo>
                  <a:pt x="803675" y="1004445"/>
                  <a:pt x="813101" y="989767"/>
                  <a:pt x="819755" y="973982"/>
                </a:cubicBezTo>
                <a:cubicBezTo>
                  <a:pt x="841104" y="924132"/>
                  <a:pt x="852748" y="871791"/>
                  <a:pt x="857462" y="818064"/>
                </a:cubicBezTo>
                <a:cubicBezTo>
                  <a:pt x="859680" y="794524"/>
                  <a:pt x="863007" y="770707"/>
                  <a:pt x="861620" y="747444"/>
                </a:cubicBezTo>
                <a:cubicBezTo>
                  <a:pt x="858571" y="702026"/>
                  <a:pt x="853303" y="656884"/>
                  <a:pt x="847481" y="611743"/>
                </a:cubicBezTo>
                <a:cubicBezTo>
                  <a:pt x="843322" y="577402"/>
                  <a:pt x="837499" y="543339"/>
                  <a:pt x="831677" y="509275"/>
                </a:cubicBezTo>
                <a:cubicBezTo>
                  <a:pt x="827796" y="486289"/>
                  <a:pt x="821696" y="463580"/>
                  <a:pt x="818092" y="440317"/>
                </a:cubicBezTo>
                <a:cubicBezTo>
                  <a:pt x="810329" y="391852"/>
                  <a:pt x="804229" y="343387"/>
                  <a:pt x="788703" y="296584"/>
                </a:cubicBezTo>
                <a:cubicBezTo>
                  <a:pt x="782604" y="278583"/>
                  <a:pt x="772345" y="267782"/>
                  <a:pt x="752660" y="256705"/>
                </a:cubicBezTo>
                <a:cubicBezTo>
                  <a:pt x="745174" y="291322"/>
                  <a:pt x="736025" y="321786"/>
                  <a:pt x="732421" y="353080"/>
                </a:cubicBezTo>
                <a:cubicBezTo>
                  <a:pt x="724935" y="419269"/>
                  <a:pt x="720222" y="485458"/>
                  <a:pt x="714122" y="551924"/>
                </a:cubicBezTo>
                <a:cubicBezTo>
                  <a:pt x="713013" y="563555"/>
                  <a:pt x="711350" y="575464"/>
                  <a:pt x="708300" y="586818"/>
                </a:cubicBezTo>
                <a:cubicBezTo>
                  <a:pt x="701646" y="612851"/>
                  <a:pt x="683347" y="620051"/>
                  <a:pt x="664494" y="601219"/>
                </a:cubicBezTo>
                <a:cubicBezTo>
                  <a:pt x="648136" y="584880"/>
                  <a:pt x="635937" y="563832"/>
                  <a:pt x="625124" y="543062"/>
                </a:cubicBezTo>
                <a:cubicBezTo>
                  <a:pt x="610430" y="514814"/>
                  <a:pt x="600449" y="484073"/>
                  <a:pt x="585755" y="455825"/>
                </a:cubicBezTo>
                <a:cubicBezTo>
                  <a:pt x="551653" y="389359"/>
                  <a:pt x="533908" y="317909"/>
                  <a:pt x="517273" y="245904"/>
                </a:cubicBezTo>
                <a:cubicBezTo>
                  <a:pt x="505074" y="193562"/>
                  <a:pt x="492875" y="141220"/>
                  <a:pt x="479567" y="88878"/>
                </a:cubicBezTo>
                <a:cubicBezTo>
                  <a:pt x="476517" y="74478"/>
                  <a:pt x="469031" y="60907"/>
                  <a:pt x="462100" y="4318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" name="Google Shape;527;p32"/>
          <p:cNvSpPr/>
          <p:nvPr/>
        </p:nvSpPr>
        <p:spPr>
          <a:xfrm>
            <a:off x="6948744" y="1835248"/>
            <a:ext cx="436607" cy="625626"/>
          </a:xfrm>
          <a:custGeom>
            <a:rect b="b" l="l" r="r" t="t"/>
            <a:pathLst>
              <a:path extrusionOk="0" h="1251252" w="873213">
                <a:moveTo>
                  <a:pt x="315332" y="110648"/>
                </a:moveTo>
                <a:cubicBezTo>
                  <a:pt x="305085" y="92852"/>
                  <a:pt x="296346" y="76564"/>
                  <a:pt x="286401" y="60577"/>
                </a:cubicBezTo>
                <a:cubicBezTo>
                  <a:pt x="276757" y="44893"/>
                  <a:pt x="280373" y="24683"/>
                  <a:pt x="300565" y="12015"/>
                </a:cubicBezTo>
                <a:cubicBezTo>
                  <a:pt x="318346" y="1156"/>
                  <a:pt x="336126" y="-3067"/>
                  <a:pt x="357222" y="2362"/>
                </a:cubicBezTo>
                <a:cubicBezTo>
                  <a:pt x="387660" y="10205"/>
                  <a:pt x="412975" y="27398"/>
                  <a:pt x="437988" y="44591"/>
                </a:cubicBezTo>
                <a:cubicBezTo>
                  <a:pt x="480481" y="74151"/>
                  <a:pt x="522974" y="104012"/>
                  <a:pt x="564563" y="135382"/>
                </a:cubicBezTo>
                <a:cubicBezTo>
                  <a:pt x="580837" y="147749"/>
                  <a:pt x="594699" y="163132"/>
                  <a:pt x="608562" y="178516"/>
                </a:cubicBezTo>
                <a:cubicBezTo>
                  <a:pt x="640507" y="214108"/>
                  <a:pt x="671849" y="250304"/>
                  <a:pt x="702890" y="286802"/>
                </a:cubicBezTo>
                <a:cubicBezTo>
                  <a:pt x="724890" y="312440"/>
                  <a:pt x="748698" y="337174"/>
                  <a:pt x="766780" y="365527"/>
                </a:cubicBezTo>
                <a:cubicBezTo>
                  <a:pt x="789684" y="401120"/>
                  <a:pt x="818917" y="433998"/>
                  <a:pt x="827355" y="477735"/>
                </a:cubicBezTo>
                <a:cubicBezTo>
                  <a:pt x="828259" y="483164"/>
                  <a:pt x="831574" y="488593"/>
                  <a:pt x="834588" y="493419"/>
                </a:cubicBezTo>
                <a:cubicBezTo>
                  <a:pt x="862916" y="542585"/>
                  <a:pt x="874067" y="596276"/>
                  <a:pt x="873163" y="652078"/>
                </a:cubicBezTo>
                <a:cubicBezTo>
                  <a:pt x="872861" y="684654"/>
                  <a:pt x="866231" y="717532"/>
                  <a:pt x="859601" y="749505"/>
                </a:cubicBezTo>
                <a:cubicBezTo>
                  <a:pt x="852971" y="780875"/>
                  <a:pt x="841821" y="811038"/>
                  <a:pt x="833684" y="842106"/>
                </a:cubicBezTo>
                <a:cubicBezTo>
                  <a:pt x="824944" y="875286"/>
                  <a:pt x="804752" y="902734"/>
                  <a:pt x="789684" y="932596"/>
                </a:cubicBezTo>
                <a:cubicBezTo>
                  <a:pt x="774616" y="962457"/>
                  <a:pt x="758945" y="992319"/>
                  <a:pt x="740260" y="1020371"/>
                </a:cubicBezTo>
                <a:cubicBezTo>
                  <a:pt x="696562" y="1086127"/>
                  <a:pt x="654973" y="1153692"/>
                  <a:pt x="592891" y="1204970"/>
                </a:cubicBezTo>
                <a:cubicBezTo>
                  <a:pt x="565165" y="1227894"/>
                  <a:pt x="534426" y="1243277"/>
                  <a:pt x="497961" y="1248706"/>
                </a:cubicBezTo>
                <a:cubicBezTo>
                  <a:pt x="430153" y="1258660"/>
                  <a:pt x="369578" y="1238149"/>
                  <a:pt x="310209" y="1209494"/>
                </a:cubicBezTo>
                <a:cubicBezTo>
                  <a:pt x="235168" y="1173298"/>
                  <a:pt x="172183" y="1119306"/>
                  <a:pt x="105882" y="1070140"/>
                </a:cubicBezTo>
                <a:cubicBezTo>
                  <a:pt x="66403" y="1040882"/>
                  <a:pt x="39882" y="1000161"/>
                  <a:pt x="15170" y="959139"/>
                </a:cubicBezTo>
                <a:cubicBezTo>
                  <a:pt x="4321" y="941343"/>
                  <a:pt x="-802" y="919927"/>
                  <a:pt x="102" y="897606"/>
                </a:cubicBezTo>
                <a:cubicBezTo>
                  <a:pt x="2513" y="836978"/>
                  <a:pt x="1609" y="776049"/>
                  <a:pt x="16074" y="716627"/>
                </a:cubicBezTo>
                <a:cubicBezTo>
                  <a:pt x="17883" y="709690"/>
                  <a:pt x="16376" y="701847"/>
                  <a:pt x="17883" y="694608"/>
                </a:cubicBezTo>
                <a:cubicBezTo>
                  <a:pt x="23006" y="669271"/>
                  <a:pt x="31143" y="645140"/>
                  <a:pt x="56458" y="631265"/>
                </a:cubicBezTo>
                <a:cubicBezTo>
                  <a:pt x="50732" y="605627"/>
                  <a:pt x="48923" y="580893"/>
                  <a:pt x="61882" y="557969"/>
                </a:cubicBezTo>
                <a:cubicBezTo>
                  <a:pt x="67005" y="548920"/>
                  <a:pt x="73033" y="538061"/>
                  <a:pt x="81471" y="533537"/>
                </a:cubicBezTo>
                <a:cubicBezTo>
                  <a:pt x="103772" y="521471"/>
                  <a:pt x="126977" y="509104"/>
                  <a:pt x="151388" y="503072"/>
                </a:cubicBezTo>
                <a:cubicBezTo>
                  <a:pt x="196895" y="492213"/>
                  <a:pt x="243607" y="484974"/>
                  <a:pt x="290017" y="477735"/>
                </a:cubicBezTo>
                <a:cubicBezTo>
                  <a:pt x="319852" y="472909"/>
                  <a:pt x="349688" y="475322"/>
                  <a:pt x="379825" y="478941"/>
                </a:cubicBezTo>
                <a:cubicBezTo>
                  <a:pt x="406948" y="482259"/>
                  <a:pt x="433167" y="486482"/>
                  <a:pt x="459084" y="494324"/>
                </a:cubicBezTo>
                <a:cubicBezTo>
                  <a:pt x="469632" y="497642"/>
                  <a:pt x="479878" y="502167"/>
                  <a:pt x="496152" y="508501"/>
                </a:cubicBezTo>
                <a:cubicBezTo>
                  <a:pt x="482892" y="480148"/>
                  <a:pt x="472043" y="456922"/>
                  <a:pt x="460892" y="433395"/>
                </a:cubicBezTo>
                <a:cubicBezTo>
                  <a:pt x="459386" y="430378"/>
                  <a:pt x="456673" y="427965"/>
                  <a:pt x="455769" y="424949"/>
                </a:cubicBezTo>
                <a:cubicBezTo>
                  <a:pt x="439797" y="372465"/>
                  <a:pt x="395797" y="344112"/>
                  <a:pt x="356921" y="311535"/>
                </a:cubicBezTo>
                <a:cubicBezTo>
                  <a:pt x="315935" y="277753"/>
                  <a:pt x="275853" y="242160"/>
                  <a:pt x="241196" y="201138"/>
                </a:cubicBezTo>
                <a:cubicBezTo>
                  <a:pt x="234867" y="193597"/>
                  <a:pt x="229442" y="185152"/>
                  <a:pt x="225826" y="176103"/>
                </a:cubicBezTo>
                <a:cubicBezTo>
                  <a:pt x="211360" y="141113"/>
                  <a:pt x="228237" y="113061"/>
                  <a:pt x="265908" y="108235"/>
                </a:cubicBezTo>
                <a:cubicBezTo>
                  <a:pt x="272236" y="107330"/>
                  <a:pt x="279168" y="107934"/>
                  <a:pt x="285497" y="108537"/>
                </a:cubicBezTo>
                <a:cubicBezTo>
                  <a:pt x="295140" y="108839"/>
                  <a:pt x="304784" y="109743"/>
                  <a:pt x="315332" y="110648"/>
                </a:cubicBezTo>
                <a:close/>
                <a:moveTo>
                  <a:pt x="49526" y="908164"/>
                </a:moveTo>
                <a:cubicBezTo>
                  <a:pt x="48923" y="908164"/>
                  <a:pt x="48622" y="908465"/>
                  <a:pt x="48019" y="908465"/>
                </a:cubicBezTo>
                <a:cubicBezTo>
                  <a:pt x="48019" y="913291"/>
                  <a:pt x="48923" y="918721"/>
                  <a:pt x="47718" y="923245"/>
                </a:cubicBezTo>
                <a:cubicBezTo>
                  <a:pt x="42293" y="947979"/>
                  <a:pt x="54649" y="966982"/>
                  <a:pt x="68814" y="984175"/>
                </a:cubicBezTo>
                <a:cubicBezTo>
                  <a:pt x="82375" y="1000765"/>
                  <a:pt x="96539" y="1017656"/>
                  <a:pt x="113416" y="1030626"/>
                </a:cubicBezTo>
                <a:cubicBezTo>
                  <a:pt x="169470" y="1072855"/>
                  <a:pt x="225223" y="1115686"/>
                  <a:pt x="283990" y="1153390"/>
                </a:cubicBezTo>
                <a:cubicBezTo>
                  <a:pt x="334921" y="1186268"/>
                  <a:pt x="391879" y="1207383"/>
                  <a:pt x="454262" y="1206478"/>
                </a:cubicBezTo>
                <a:cubicBezTo>
                  <a:pt x="487714" y="1205874"/>
                  <a:pt x="518454" y="1197429"/>
                  <a:pt x="547083" y="1178426"/>
                </a:cubicBezTo>
                <a:cubicBezTo>
                  <a:pt x="581138" y="1155804"/>
                  <a:pt x="605850" y="1124434"/>
                  <a:pt x="627850" y="1092461"/>
                </a:cubicBezTo>
                <a:cubicBezTo>
                  <a:pt x="658891" y="1047216"/>
                  <a:pt x="695356" y="1005591"/>
                  <a:pt x="718863" y="955218"/>
                </a:cubicBezTo>
                <a:cubicBezTo>
                  <a:pt x="734232" y="922642"/>
                  <a:pt x="753520" y="891875"/>
                  <a:pt x="768287" y="858997"/>
                </a:cubicBezTo>
                <a:cubicBezTo>
                  <a:pt x="782753" y="826120"/>
                  <a:pt x="800533" y="794147"/>
                  <a:pt x="804150" y="756744"/>
                </a:cubicBezTo>
                <a:cubicBezTo>
                  <a:pt x="806862" y="728994"/>
                  <a:pt x="814396" y="701847"/>
                  <a:pt x="818917" y="674399"/>
                </a:cubicBezTo>
                <a:cubicBezTo>
                  <a:pt x="825848" y="632170"/>
                  <a:pt x="821328" y="590545"/>
                  <a:pt x="807766" y="550126"/>
                </a:cubicBezTo>
                <a:cubicBezTo>
                  <a:pt x="795410" y="513026"/>
                  <a:pt x="776123" y="480148"/>
                  <a:pt x="752917" y="448476"/>
                </a:cubicBezTo>
                <a:cubicBezTo>
                  <a:pt x="712534" y="392674"/>
                  <a:pt x="676370" y="333856"/>
                  <a:pt x="635987" y="278054"/>
                </a:cubicBezTo>
                <a:cubicBezTo>
                  <a:pt x="610672" y="243065"/>
                  <a:pt x="582946" y="208679"/>
                  <a:pt x="552207" y="178214"/>
                </a:cubicBezTo>
                <a:cubicBezTo>
                  <a:pt x="521166" y="147749"/>
                  <a:pt x="485604" y="121809"/>
                  <a:pt x="450947" y="95265"/>
                </a:cubicBezTo>
                <a:cubicBezTo>
                  <a:pt x="424427" y="74453"/>
                  <a:pt x="396701" y="55148"/>
                  <a:pt x="368674" y="36145"/>
                </a:cubicBezTo>
                <a:cubicBezTo>
                  <a:pt x="361441" y="31319"/>
                  <a:pt x="352099" y="28001"/>
                  <a:pt x="343359" y="27398"/>
                </a:cubicBezTo>
                <a:cubicBezTo>
                  <a:pt x="323168" y="25890"/>
                  <a:pt x="310510" y="47004"/>
                  <a:pt x="320455" y="64800"/>
                </a:cubicBezTo>
                <a:cubicBezTo>
                  <a:pt x="327688" y="77770"/>
                  <a:pt x="334921" y="91042"/>
                  <a:pt x="344565" y="102203"/>
                </a:cubicBezTo>
                <a:cubicBezTo>
                  <a:pt x="376510" y="139605"/>
                  <a:pt x="410564" y="175499"/>
                  <a:pt x="442208" y="213505"/>
                </a:cubicBezTo>
                <a:cubicBezTo>
                  <a:pt x="468125" y="244573"/>
                  <a:pt x="492235" y="276848"/>
                  <a:pt x="505193" y="316361"/>
                </a:cubicBezTo>
                <a:cubicBezTo>
                  <a:pt x="516043" y="349239"/>
                  <a:pt x="529905" y="380911"/>
                  <a:pt x="541056" y="413487"/>
                </a:cubicBezTo>
                <a:cubicBezTo>
                  <a:pt x="556426" y="458732"/>
                  <a:pt x="570891" y="504278"/>
                  <a:pt x="584754" y="550126"/>
                </a:cubicBezTo>
                <a:cubicBezTo>
                  <a:pt x="586261" y="554651"/>
                  <a:pt x="582645" y="564001"/>
                  <a:pt x="578727" y="566414"/>
                </a:cubicBezTo>
                <a:cubicBezTo>
                  <a:pt x="571494" y="570637"/>
                  <a:pt x="561850" y="574257"/>
                  <a:pt x="554015" y="573050"/>
                </a:cubicBezTo>
                <a:cubicBezTo>
                  <a:pt x="536234" y="570637"/>
                  <a:pt x="518454" y="565510"/>
                  <a:pt x="501276" y="560683"/>
                </a:cubicBezTo>
                <a:cubicBezTo>
                  <a:pt x="463303" y="550126"/>
                  <a:pt x="425632" y="538061"/>
                  <a:pt x="387359" y="528409"/>
                </a:cubicBezTo>
                <a:cubicBezTo>
                  <a:pt x="372592" y="524789"/>
                  <a:pt x="356318" y="524186"/>
                  <a:pt x="340948" y="525091"/>
                </a:cubicBezTo>
                <a:cubicBezTo>
                  <a:pt x="272538" y="529012"/>
                  <a:pt x="205032" y="540776"/>
                  <a:pt x="137827" y="554349"/>
                </a:cubicBezTo>
                <a:cubicBezTo>
                  <a:pt x="118539" y="558270"/>
                  <a:pt x="102265" y="567923"/>
                  <a:pt x="90211" y="583306"/>
                </a:cubicBezTo>
                <a:cubicBezTo>
                  <a:pt x="74841" y="603214"/>
                  <a:pt x="81471" y="620105"/>
                  <a:pt x="105882" y="622820"/>
                </a:cubicBezTo>
                <a:cubicBezTo>
                  <a:pt x="112512" y="623423"/>
                  <a:pt x="119142" y="623121"/>
                  <a:pt x="125772" y="623423"/>
                </a:cubicBezTo>
                <a:cubicBezTo>
                  <a:pt x="160429" y="624931"/>
                  <a:pt x="194785" y="626138"/>
                  <a:pt x="229442" y="627947"/>
                </a:cubicBezTo>
                <a:cubicBezTo>
                  <a:pt x="253853" y="629154"/>
                  <a:pt x="278565" y="630662"/>
                  <a:pt x="302976" y="632472"/>
                </a:cubicBezTo>
                <a:cubicBezTo>
                  <a:pt x="334318" y="634885"/>
                  <a:pt x="364455" y="643934"/>
                  <a:pt x="385249" y="667763"/>
                </a:cubicBezTo>
                <a:cubicBezTo>
                  <a:pt x="413276" y="699434"/>
                  <a:pt x="432865" y="737138"/>
                  <a:pt x="448536" y="776350"/>
                </a:cubicBezTo>
                <a:cubicBezTo>
                  <a:pt x="461796" y="809832"/>
                  <a:pt x="459988" y="838487"/>
                  <a:pt x="434673" y="868951"/>
                </a:cubicBezTo>
                <a:cubicBezTo>
                  <a:pt x="401222" y="909068"/>
                  <a:pt x="361441" y="930786"/>
                  <a:pt x="310811" y="926261"/>
                </a:cubicBezTo>
                <a:cubicBezTo>
                  <a:pt x="274346" y="922944"/>
                  <a:pt x="238182" y="912688"/>
                  <a:pt x="202319" y="903337"/>
                </a:cubicBezTo>
                <a:cubicBezTo>
                  <a:pt x="175498" y="896400"/>
                  <a:pt x="156813" y="878604"/>
                  <a:pt x="144155" y="853267"/>
                </a:cubicBezTo>
                <a:cubicBezTo>
                  <a:pt x="124567" y="814356"/>
                  <a:pt x="116731" y="772429"/>
                  <a:pt x="106786" y="730502"/>
                </a:cubicBezTo>
                <a:cubicBezTo>
                  <a:pt x="102567" y="713008"/>
                  <a:pt x="98046" y="695211"/>
                  <a:pt x="91416" y="678320"/>
                </a:cubicBezTo>
                <a:cubicBezTo>
                  <a:pt x="86293" y="665350"/>
                  <a:pt x="74238" y="665350"/>
                  <a:pt x="67307" y="677415"/>
                </a:cubicBezTo>
                <a:cubicBezTo>
                  <a:pt x="63690" y="683749"/>
                  <a:pt x="60375" y="690988"/>
                  <a:pt x="59471" y="698228"/>
                </a:cubicBezTo>
                <a:cubicBezTo>
                  <a:pt x="55855" y="720247"/>
                  <a:pt x="52841" y="741964"/>
                  <a:pt x="50430" y="764285"/>
                </a:cubicBezTo>
                <a:cubicBezTo>
                  <a:pt x="48622" y="783288"/>
                  <a:pt x="48923" y="802291"/>
                  <a:pt x="47416" y="820992"/>
                </a:cubicBezTo>
                <a:cubicBezTo>
                  <a:pt x="46512" y="833057"/>
                  <a:pt x="42595" y="845424"/>
                  <a:pt x="42896" y="857489"/>
                </a:cubicBezTo>
                <a:cubicBezTo>
                  <a:pt x="43800" y="874079"/>
                  <a:pt x="47416" y="890971"/>
                  <a:pt x="49526" y="908164"/>
                </a:cubicBezTo>
                <a:close/>
                <a:moveTo>
                  <a:pt x="122758" y="662032"/>
                </a:moveTo>
                <a:cubicBezTo>
                  <a:pt x="133306" y="695513"/>
                  <a:pt x="142046" y="724771"/>
                  <a:pt x="151388" y="753728"/>
                </a:cubicBezTo>
                <a:cubicBezTo>
                  <a:pt x="159525" y="779668"/>
                  <a:pt x="168265" y="805307"/>
                  <a:pt x="176703" y="830946"/>
                </a:cubicBezTo>
                <a:cubicBezTo>
                  <a:pt x="181224" y="844821"/>
                  <a:pt x="190867" y="852663"/>
                  <a:pt x="204730" y="855981"/>
                </a:cubicBezTo>
                <a:cubicBezTo>
                  <a:pt x="238182" y="864729"/>
                  <a:pt x="271634" y="873778"/>
                  <a:pt x="305085" y="881922"/>
                </a:cubicBezTo>
                <a:cubicBezTo>
                  <a:pt x="317743" y="884938"/>
                  <a:pt x="330400" y="883128"/>
                  <a:pt x="343661" y="880413"/>
                </a:cubicBezTo>
                <a:cubicBezTo>
                  <a:pt x="373195" y="874381"/>
                  <a:pt x="391277" y="852362"/>
                  <a:pt x="413578" y="836677"/>
                </a:cubicBezTo>
                <a:cubicBezTo>
                  <a:pt x="418701" y="833057"/>
                  <a:pt x="423523" y="824310"/>
                  <a:pt x="423221" y="817976"/>
                </a:cubicBezTo>
                <a:cubicBezTo>
                  <a:pt x="422920" y="805910"/>
                  <a:pt x="420509" y="793242"/>
                  <a:pt x="415687" y="782081"/>
                </a:cubicBezTo>
                <a:cubicBezTo>
                  <a:pt x="406646" y="760062"/>
                  <a:pt x="396400" y="738345"/>
                  <a:pt x="384646" y="717532"/>
                </a:cubicBezTo>
                <a:cubicBezTo>
                  <a:pt x="373195" y="697323"/>
                  <a:pt x="355414" y="684051"/>
                  <a:pt x="331304" y="681638"/>
                </a:cubicBezTo>
                <a:cubicBezTo>
                  <a:pt x="307798" y="679225"/>
                  <a:pt x="283990" y="677717"/>
                  <a:pt x="260182" y="675605"/>
                </a:cubicBezTo>
                <a:cubicBezTo>
                  <a:pt x="215278" y="671382"/>
                  <a:pt x="170676" y="666858"/>
                  <a:pt x="122758" y="662032"/>
                </a:cubicBezTo>
                <a:close/>
                <a:moveTo>
                  <a:pt x="519659" y="481053"/>
                </a:moveTo>
                <a:cubicBezTo>
                  <a:pt x="521769" y="479544"/>
                  <a:pt x="524179" y="478338"/>
                  <a:pt x="526289" y="476830"/>
                </a:cubicBezTo>
                <a:cubicBezTo>
                  <a:pt x="507906" y="430378"/>
                  <a:pt x="489221" y="384229"/>
                  <a:pt x="471139" y="337777"/>
                </a:cubicBezTo>
                <a:cubicBezTo>
                  <a:pt x="458783" y="306408"/>
                  <a:pt x="447934" y="274133"/>
                  <a:pt x="425934" y="247589"/>
                </a:cubicBezTo>
                <a:cubicBezTo>
                  <a:pt x="406646" y="224062"/>
                  <a:pt x="384948" y="202043"/>
                  <a:pt x="367469" y="177309"/>
                </a:cubicBezTo>
                <a:cubicBezTo>
                  <a:pt x="350592" y="153480"/>
                  <a:pt x="328291" y="143828"/>
                  <a:pt x="301168" y="140812"/>
                </a:cubicBezTo>
                <a:cubicBezTo>
                  <a:pt x="295442" y="140510"/>
                  <a:pt x="290017" y="138700"/>
                  <a:pt x="284291" y="138700"/>
                </a:cubicBezTo>
                <a:cubicBezTo>
                  <a:pt x="273141" y="139002"/>
                  <a:pt x="262291" y="139907"/>
                  <a:pt x="249031" y="140812"/>
                </a:cubicBezTo>
                <a:cubicBezTo>
                  <a:pt x="253853" y="159211"/>
                  <a:pt x="259278" y="173086"/>
                  <a:pt x="270730" y="183040"/>
                </a:cubicBezTo>
                <a:cubicBezTo>
                  <a:pt x="288209" y="199027"/>
                  <a:pt x="306592" y="213807"/>
                  <a:pt x="324373" y="229491"/>
                </a:cubicBezTo>
                <a:cubicBezTo>
                  <a:pt x="352702" y="254527"/>
                  <a:pt x="381934" y="278657"/>
                  <a:pt x="408454" y="305503"/>
                </a:cubicBezTo>
                <a:cubicBezTo>
                  <a:pt x="432564" y="329935"/>
                  <a:pt x="455769" y="355875"/>
                  <a:pt x="474454" y="384229"/>
                </a:cubicBezTo>
                <a:cubicBezTo>
                  <a:pt x="489522" y="407153"/>
                  <a:pt x="497659" y="434903"/>
                  <a:pt x="509111" y="460240"/>
                </a:cubicBezTo>
                <a:cubicBezTo>
                  <a:pt x="512125" y="467781"/>
                  <a:pt x="516043" y="474417"/>
                  <a:pt x="519659" y="481053"/>
                </a:cubicBezTo>
                <a:close/>
                <a:moveTo>
                  <a:pt x="527193" y="506390"/>
                </a:moveTo>
                <a:cubicBezTo>
                  <a:pt x="524481" y="516343"/>
                  <a:pt x="523878" y="525091"/>
                  <a:pt x="540152" y="529012"/>
                </a:cubicBezTo>
                <a:cubicBezTo>
                  <a:pt x="534125" y="518757"/>
                  <a:pt x="530810" y="512422"/>
                  <a:pt x="527193" y="50639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" name="Google Shape;528;p32"/>
          <p:cNvSpPr/>
          <p:nvPr/>
        </p:nvSpPr>
        <p:spPr>
          <a:xfrm>
            <a:off x="6294032" y="1835182"/>
            <a:ext cx="393050" cy="625478"/>
          </a:xfrm>
          <a:custGeom>
            <a:rect b="b" l="l" r="r" t="t"/>
            <a:pathLst>
              <a:path extrusionOk="0" h="1250955" w="786101">
                <a:moveTo>
                  <a:pt x="148938" y="599450"/>
                </a:moveTo>
                <a:cubicBezTo>
                  <a:pt x="145229" y="585193"/>
                  <a:pt x="142091" y="573502"/>
                  <a:pt x="138667" y="561811"/>
                </a:cubicBezTo>
                <a:cubicBezTo>
                  <a:pt x="132104" y="539855"/>
                  <a:pt x="130393" y="518469"/>
                  <a:pt x="139808" y="496798"/>
                </a:cubicBezTo>
                <a:cubicBezTo>
                  <a:pt x="156357" y="458589"/>
                  <a:pt x="196872" y="445473"/>
                  <a:pt x="236246" y="455453"/>
                </a:cubicBezTo>
                <a:cubicBezTo>
                  <a:pt x="243949" y="457449"/>
                  <a:pt x="251368" y="460585"/>
                  <a:pt x="262210" y="464577"/>
                </a:cubicBezTo>
                <a:cubicBezTo>
                  <a:pt x="255647" y="440626"/>
                  <a:pt x="249370" y="418955"/>
                  <a:pt x="244235" y="396999"/>
                </a:cubicBezTo>
                <a:cubicBezTo>
                  <a:pt x="233107" y="350521"/>
                  <a:pt x="219127" y="304328"/>
                  <a:pt x="212850" y="256994"/>
                </a:cubicBezTo>
                <a:cubicBezTo>
                  <a:pt x="205717" y="203673"/>
                  <a:pt x="204861" y="149496"/>
                  <a:pt x="203719" y="95889"/>
                </a:cubicBezTo>
                <a:cubicBezTo>
                  <a:pt x="203149" y="75929"/>
                  <a:pt x="207999" y="55399"/>
                  <a:pt x="213420" y="36009"/>
                </a:cubicBezTo>
                <a:cubicBezTo>
                  <a:pt x="222265" y="4929"/>
                  <a:pt x="248229" y="-7047"/>
                  <a:pt x="278188" y="4073"/>
                </a:cubicBezTo>
                <a:cubicBezTo>
                  <a:pt x="295307" y="10346"/>
                  <a:pt x="310143" y="20897"/>
                  <a:pt x="318988" y="36865"/>
                </a:cubicBezTo>
                <a:cubicBezTo>
                  <a:pt x="335537" y="66234"/>
                  <a:pt x="353512" y="95319"/>
                  <a:pt x="365780" y="126684"/>
                </a:cubicBezTo>
                <a:cubicBezTo>
                  <a:pt x="392030" y="195403"/>
                  <a:pt x="414570" y="265548"/>
                  <a:pt x="439392" y="334838"/>
                </a:cubicBezTo>
                <a:cubicBezTo>
                  <a:pt x="457082" y="383882"/>
                  <a:pt x="476199" y="432642"/>
                  <a:pt x="499309" y="481401"/>
                </a:cubicBezTo>
                <a:cubicBezTo>
                  <a:pt x="503874" y="466859"/>
                  <a:pt x="509010" y="452601"/>
                  <a:pt x="513005" y="437774"/>
                </a:cubicBezTo>
                <a:cubicBezTo>
                  <a:pt x="531265" y="373047"/>
                  <a:pt x="547528" y="307464"/>
                  <a:pt x="567500" y="243307"/>
                </a:cubicBezTo>
                <a:cubicBezTo>
                  <a:pt x="583193" y="191697"/>
                  <a:pt x="601453" y="140656"/>
                  <a:pt x="621426" y="90756"/>
                </a:cubicBezTo>
                <a:cubicBezTo>
                  <a:pt x="634550" y="57680"/>
                  <a:pt x="660800" y="33728"/>
                  <a:pt x="693611" y="20041"/>
                </a:cubicBezTo>
                <a:cubicBezTo>
                  <a:pt x="726708" y="6069"/>
                  <a:pt x="763800" y="24603"/>
                  <a:pt x="774642" y="59106"/>
                </a:cubicBezTo>
                <a:cubicBezTo>
                  <a:pt x="780348" y="77640"/>
                  <a:pt x="785484" y="97030"/>
                  <a:pt x="785769" y="116134"/>
                </a:cubicBezTo>
                <a:cubicBezTo>
                  <a:pt x="787766" y="208805"/>
                  <a:pt x="780633" y="300621"/>
                  <a:pt x="768079" y="392437"/>
                </a:cubicBezTo>
                <a:cubicBezTo>
                  <a:pt x="763800" y="422947"/>
                  <a:pt x="764656" y="454312"/>
                  <a:pt x="764085" y="485108"/>
                </a:cubicBezTo>
                <a:cubicBezTo>
                  <a:pt x="763514" y="525883"/>
                  <a:pt x="762944" y="566943"/>
                  <a:pt x="764941" y="607719"/>
                </a:cubicBezTo>
                <a:cubicBezTo>
                  <a:pt x="766367" y="639655"/>
                  <a:pt x="772930" y="671020"/>
                  <a:pt x="775498" y="702956"/>
                </a:cubicBezTo>
                <a:cubicBezTo>
                  <a:pt x="778636" y="745157"/>
                  <a:pt x="780919" y="787073"/>
                  <a:pt x="776639" y="829844"/>
                </a:cubicBezTo>
                <a:cubicBezTo>
                  <a:pt x="769791" y="895427"/>
                  <a:pt x="752102" y="958443"/>
                  <a:pt x="732700" y="1020889"/>
                </a:cubicBezTo>
                <a:cubicBezTo>
                  <a:pt x="716722" y="1072785"/>
                  <a:pt x="692755" y="1121830"/>
                  <a:pt x="654808" y="1160894"/>
                </a:cubicBezTo>
                <a:cubicBezTo>
                  <a:pt x="626561" y="1190264"/>
                  <a:pt x="592323" y="1212505"/>
                  <a:pt x="550096" y="1219918"/>
                </a:cubicBezTo>
                <a:cubicBezTo>
                  <a:pt x="506442" y="1227617"/>
                  <a:pt x="463359" y="1238453"/>
                  <a:pt x="419991" y="1247292"/>
                </a:cubicBezTo>
                <a:cubicBezTo>
                  <a:pt x="410575" y="1249288"/>
                  <a:pt x="400589" y="1249858"/>
                  <a:pt x="390888" y="1250429"/>
                </a:cubicBezTo>
                <a:cubicBezTo>
                  <a:pt x="346664" y="1253850"/>
                  <a:pt x="306149" y="1240164"/>
                  <a:pt x="267631" y="1221914"/>
                </a:cubicBezTo>
                <a:cubicBezTo>
                  <a:pt x="250797" y="1213930"/>
                  <a:pt x="237672" y="1197392"/>
                  <a:pt x="223977" y="1183420"/>
                </a:cubicBezTo>
                <a:cubicBezTo>
                  <a:pt x="147512" y="1104721"/>
                  <a:pt x="97866" y="1010054"/>
                  <a:pt x="62772" y="907403"/>
                </a:cubicBezTo>
                <a:cubicBezTo>
                  <a:pt x="45368" y="856362"/>
                  <a:pt x="31672" y="803896"/>
                  <a:pt x="16265" y="752001"/>
                </a:cubicBezTo>
                <a:cubicBezTo>
                  <a:pt x="15124" y="747723"/>
                  <a:pt x="12271" y="742591"/>
                  <a:pt x="13412" y="739169"/>
                </a:cubicBezTo>
                <a:cubicBezTo>
                  <a:pt x="21401" y="718639"/>
                  <a:pt x="9988" y="701816"/>
                  <a:pt x="4852" y="683281"/>
                </a:cubicBezTo>
                <a:cubicBezTo>
                  <a:pt x="1429" y="671305"/>
                  <a:pt x="2" y="658759"/>
                  <a:pt x="2" y="646213"/>
                </a:cubicBezTo>
                <a:cubicBezTo>
                  <a:pt x="-283" y="594887"/>
                  <a:pt x="29960" y="571791"/>
                  <a:pt x="82174" y="577779"/>
                </a:cubicBezTo>
                <a:cubicBezTo>
                  <a:pt x="103287" y="580345"/>
                  <a:pt x="123545" y="590895"/>
                  <a:pt x="148938" y="599450"/>
                </a:cubicBezTo>
                <a:close/>
                <a:moveTo>
                  <a:pt x="535545" y="861495"/>
                </a:moveTo>
                <a:cubicBezTo>
                  <a:pt x="551523" y="883451"/>
                  <a:pt x="566930" y="903981"/>
                  <a:pt x="581766" y="925082"/>
                </a:cubicBezTo>
                <a:cubicBezTo>
                  <a:pt x="596603" y="946467"/>
                  <a:pt x="622852" y="957018"/>
                  <a:pt x="635406" y="981825"/>
                </a:cubicBezTo>
                <a:cubicBezTo>
                  <a:pt x="627417" y="984106"/>
                  <a:pt x="620284" y="985532"/>
                  <a:pt x="614578" y="982966"/>
                </a:cubicBezTo>
                <a:cubicBezTo>
                  <a:pt x="564077" y="960724"/>
                  <a:pt x="534118" y="918238"/>
                  <a:pt x="508154" y="869764"/>
                </a:cubicBezTo>
                <a:cubicBezTo>
                  <a:pt x="499024" y="874612"/>
                  <a:pt x="491606" y="879174"/>
                  <a:pt x="483902" y="882881"/>
                </a:cubicBezTo>
                <a:cubicBezTo>
                  <a:pt x="451661" y="897708"/>
                  <a:pt x="419991" y="913676"/>
                  <a:pt x="387179" y="926507"/>
                </a:cubicBezTo>
                <a:cubicBezTo>
                  <a:pt x="364068" y="935632"/>
                  <a:pt x="341243" y="928789"/>
                  <a:pt x="322127" y="913106"/>
                </a:cubicBezTo>
                <a:cubicBezTo>
                  <a:pt x="297304" y="892861"/>
                  <a:pt x="296448" y="842961"/>
                  <a:pt x="319273" y="814161"/>
                </a:cubicBezTo>
                <a:cubicBezTo>
                  <a:pt x="327548" y="803896"/>
                  <a:pt x="336393" y="793916"/>
                  <a:pt x="343525" y="785647"/>
                </a:cubicBezTo>
                <a:cubicBezTo>
                  <a:pt x="317561" y="772816"/>
                  <a:pt x="291883" y="760270"/>
                  <a:pt x="267345" y="748294"/>
                </a:cubicBezTo>
                <a:cubicBezTo>
                  <a:pt x="273908" y="769109"/>
                  <a:pt x="283038" y="791350"/>
                  <a:pt x="287318" y="814447"/>
                </a:cubicBezTo>
                <a:cubicBezTo>
                  <a:pt x="294736" y="854937"/>
                  <a:pt x="278188" y="887728"/>
                  <a:pt x="243379" y="897423"/>
                </a:cubicBezTo>
                <a:cubicBezTo>
                  <a:pt x="220268" y="903696"/>
                  <a:pt x="198013" y="901130"/>
                  <a:pt x="176044" y="890294"/>
                </a:cubicBezTo>
                <a:cubicBezTo>
                  <a:pt x="139523" y="872045"/>
                  <a:pt x="110706" y="844957"/>
                  <a:pt x="84171" y="814447"/>
                </a:cubicBezTo>
                <a:cubicBezTo>
                  <a:pt x="79606" y="809029"/>
                  <a:pt x="74185" y="804182"/>
                  <a:pt x="65911" y="795627"/>
                </a:cubicBezTo>
                <a:cubicBezTo>
                  <a:pt x="67052" y="804467"/>
                  <a:pt x="67052" y="807033"/>
                  <a:pt x="67908" y="809599"/>
                </a:cubicBezTo>
                <a:cubicBezTo>
                  <a:pt x="85883" y="881740"/>
                  <a:pt x="115841" y="948463"/>
                  <a:pt x="149794" y="1014331"/>
                </a:cubicBezTo>
                <a:cubicBezTo>
                  <a:pt x="181750" y="1075922"/>
                  <a:pt x="222550" y="1129814"/>
                  <a:pt x="273337" y="1176577"/>
                </a:cubicBezTo>
                <a:cubicBezTo>
                  <a:pt x="310714" y="1211079"/>
                  <a:pt x="354082" y="1227332"/>
                  <a:pt x="405440" y="1215071"/>
                </a:cubicBezTo>
                <a:cubicBezTo>
                  <a:pt x="416567" y="1212505"/>
                  <a:pt x="428265" y="1211364"/>
                  <a:pt x="439392" y="1208513"/>
                </a:cubicBezTo>
                <a:cubicBezTo>
                  <a:pt x="501592" y="1193115"/>
                  <a:pt x="562365" y="1175151"/>
                  <a:pt x="609728" y="1127532"/>
                </a:cubicBezTo>
                <a:cubicBezTo>
                  <a:pt x="635977" y="1101299"/>
                  <a:pt x="651955" y="1069078"/>
                  <a:pt x="667647" y="1036857"/>
                </a:cubicBezTo>
                <a:cubicBezTo>
                  <a:pt x="681057" y="1009199"/>
                  <a:pt x="686764" y="978118"/>
                  <a:pt x="697035" y="948748"/>
                </a:cubicBezTo>
                <a:cubicBezTo>
                  <a:pt x="718434" y="887728"/>
                  <a:pt x="723284" y="823856"/>
                  <a:pt x="724996" y="760270"/>
                </a:cubicBezTo>
                <a:cubicBezTo>
                  <a:pt x="726138" y="708944"/>
                  <a:pt x="722428" y="657333"/>
                  <a:pt x="716722" y="606293"/>
                </a:cubicBezTo>
                <a:cubicBezTo>
                  <a:pt x="709874" y="546698"/>
                  <a:pt x="719290" y="487959"/>
                  <a:pt x="721287" y="428935"/>
                </a:cubicBezTo>
                <a:cubicBezTo>
                  <a:pt x="721858" y="409545"/>
                  <a:pt x="725282" y="390155"/>
                  <a:pt x="727279" y="370766"/>
                </a:cubicBezTo>
                <a:cubicBezTo>
                  <a:pt x="729847" y="343392"/>
                  <a:pt x="730988" y="316019"/>
                  <a:pt x="734126" y="288645"/>
                </a:cubicBezTo>
                <a:cubicBezTo>
                  <a:pt x="737836" y="255854"/>
                  <a:pt x="744398" y="223633"/>
                  <a:pt x="746966" y="190841"/>
                </a:cubicBezTo>
                <a:cubicBezTo>
                  <a:pt x="749534" y="156339"/>
                  <a:pt x="750104" y="121552"/>
                  <a:pt x="748963" y="87050"/>
                </a:cubicBezTo>
                <a:cubicBezTo>
                  <a:pt x="748392" y="61672"/>
                  <a:pt x="738121" y="55684"/>
                  <a:pt x="714154" y="63953"/>
                </a:cubicBezTo>
                <a:cubicBezTo>
                  <a:pt x="693897" y="71082"/>
                  <a:pt x="677919" y="83058"/>
                  <a:pt x="667077" y="103873"/>
                </a:cubicBezTo>
                <a:cubicBezTo>
                  <a:pt x="640542" y="153773"/>
                  <a:pt x="629700" y="209090"/>
                  <a:pt x="610584" y="261556"/>
                </a:cubicBezTo>
                <a:cubicBezTo>
                  <a:pt x="596888" y="298910"/>
                  <a:pt x="586046" y="337404"/>
                  <a:pt x="574348" y="375613"/>
                </a:cubicBezTo>
                <a:cubicBezTo>
                  <a:pt x="563791" y="410400"/>
                  <a:pt x="554091" y="445188"/>
                  <a:pt x="543819" y="479975"/>
                </a:cubicBezTo>
                <a:cubicBezTo>
                  <a:pt x="537257" y="502786"/>
                  <a:pt x="530980" y="525883"/>
                  <a:pt x="523847" y="548694"/>
                </a:cubicBezTo>
                <a:cubicBezTo>
                  <a:pt x="520994" y="558104"/>
                  <a:pt x="515858" y="567229"/>
                  <a:pt x="504160" y="568084"/>
                </a:cubicBezTo>
                <a:cubicBezTo>
                  <a:pt x="492176" y="568939"/>
                  <a:pt x="484187" y="562381"/>
                  <a:pt x="479052" y="551831"/>
                </a:cubicBezTo>
                <a:cubicBezTo>
                  <a:pt x="471633" y="536718"/>
                  <a:pt x="464786" y="521321"/>
                  <a:pt x="456797" y="506493"/>
                </a:cubicBezTo>
                <a:cubicBezTo>
                  <a:pt x="414855" y="428364"/>
                  <a:pt x="388320" y="344818"/>
                  <a:pt x="368063" y="258990"/>
                </a:cubicBezTo>
                <a:cubicBezTo>
                  <a:pt x="352941" y="194833"/>
                  <a:pt x="328689" y="133813"/>
                  <a:pt x="302154" y="73648"/>
                </a:cubicBezTo>
                <a:cubicBezTo>
                  <a:pt x="297589" y="63383"/>
                  <a:pt x="290456" y="53688"/>
                  <a:pt x="283038" y="44849"/>
                </a:cubicBezTo>
                <a:cubicBezTo>
                  <a:pt x="274764" y="34869"/>
                  <a:pt x="266204" y="35439"/>
                  <a:pt x="259357" y="46274"/>
                </a:cubicBezTo>
                <a:cubicBezTo>
                  <a:pt x="249941" y="61387"/>
                  <a:pt x="245376" y="77070"/>
                  <a:pt x="247088" y="94748"/>
                </a:cubicBezTo>
                <a:cubicBezTo>
                  <a:pt x="250512" y="129251"/>
                  <a:pt x="254791" y="163753"/>
                  <a:pt x="254221" y="198255"/>
                </a:cubicBezTo>
                <a:cubicBezTo>
                  <a:pt x="253365" y="243307"/>
                  <a:pt x="263351" y="286079"/>
                  <a:pt x="273337" y="329135"/>
                </a:cubicBezTo>
                <a:cubicBezTo>
                  <a:pt x="283038" y="370481"/>
                  <a:pt x="295592" y="411256"/>
                  <a:pt x="305863" y="452601"/>
                </a:cubicBezTo>
                <a:cubicBezTo>
                  <a:pt x="313852" y="485108"/>
                  <a:pt x="317276" y="519325"/>
                  <a:pt x="345523" y="542991"/>
                </a:cubicBezTo>
                <a:cubicBezTo>
                  <a:pt x="346949" y="544132"/>
                  <a:pt x="347520" y="545843"/>
                  <a:pt x="348376" y="547554"/>
                </a:cubicBezTo>
                <a:cubicBezTo>
                  <a:pt x="382329" y="600875"/>
                  <a:pt x="405725" y="658759"/>
                  <a:pt x="422844" y="722346"/>
                </a:cubicBezTo>
                <a:cubicBezTo>
                  <a:pt x="437966" y="713506"/>
                  <a:pt x="452517" y="703812"/>
                  <a:pt x="467924" y="696113"/>
                </a:cubicBezTo>
                <a:cubicBezTo>
                  <a:pt x="485899" y="686988"/>
                  <a:pt x="504160" y="675868"/>
                  <a:pt x="523561" y="672731"/>
                </a:cubicBezTo>
                <a:cubicBezTo>
                  <a:pt x="559797" y="666458"/>
                  <a:pt x="593464" y="680430"/>
                  <a:pt x="625135" y="696683"/>
                </a:cubicBezTo>
                <a:cubicBezTo>
                  <a:pt x="631126" y="699820"/>
                  <a:pt x="637689" y="704952"/>
                  <a:pt x="639971" y="710940"/>
                </a:cubicBezTo>
                <a:cubicBezTo>
                  <a:pt x="642539" y="717498"/>
                  <a:pt x="643681" y="728049"/>
                  <a:pt x="639971" y="732611"/>
                </a:cubicBezTo>
                <a:cubicBezTo>
                  <a:pt x="636548" y="736888"/>
                  <a:pt x="625705" y="736888"/>
                  <a:pt x="618858" y="735747"/>
                </a:cubicBezTo>
                <a:cubicBezTo>
                  <a:pt x="611154" y="734607"/>
                  <a:pt x="604021" y="730045"/>
                  <a:pt x="596603" y="726908"/>
                </a:cubicBezTo>
                <a:cubicBezTo>
                  <a:pt x="570924" y="715788"/>
                  <a:pt x="544390" y="713506"/>
                  <a:pt x="519282" y="725767"/>
                </a:cubicBezTo>
                <a:cubicBezTo>
                  <a:pt x="475343" y="746868"/>
                  <a:pt x="431404" y="768254"/>
                  <a:pt x="393742" y="799904"/>
                </a:cubicBezTo>
                <a:cubicBezTo>
                  <a:pt x="371487" y="818724"/>
                  <a:pt x="348376" y="837258"/>
                  <a:pt x="340958" y="867768"/>
                </a:cubicBezTo>
                <a:cubicBezTo>
                  <a:pt x="336678" y="885447"/>
                  <a:pt x="340958" y="891150"/>
                  <a:pt x="358362" y="889724"/>
                </a:cubicBezTo>
                <a:cubicBezTo>
                  <a:pt x="363498" y="889154"/>
                  <a:pt x="368919" y="888013"/>
                  <a:pt x="373769" y="886302"/>
                </a:cubicBezTo>
                <a:cubicBezTo>
                  <a:pt x="396309" y="878033"/>
                  <a:pt x="418564" y="869194"/>
                  <a:pt x="441104" y="861495"/>
                </a:cubicBezTo>
                <a:cubicBezTo>
                  <a:pt x="469636" y="851800"/>
                  <a:pt x="498453" y="842676"/>
                  <a:pt x="526985" y="833551"/>
                </a:cubicBezTo>
                <a:cubicBezTo>
                  <a:pt x="539539" y="829559"/>
                  <a:pt x="549240" y="831840"/>
                  <a:pt x="554946" y="846668"/>
                </a:cubicBezTo>
                <a:cubicBezTo>
                  <a:pt x="549240" y="851230"/>
                  <a:pt x="543819" y="855222"/>
                  <a:pt x="535545" y="861495"/>
                </a:cubicBezTo>
                <a:close/>
                <a:moveTo>
                  <a:pt x="254791" y="821005"/>
                </a:moveTo>
                <a:cubicBezTo>
                  <a:pt x="255933" y="787073"/>
                  <a:pt x="233678" y="758844"/>
                  <a:pt x="215988" y="730045"/>
                </a:cubicBezTo>
                <a:cubicBezTo>
                  <a:pt x="199440" y="702956"/>
                  <a:pt x="177470" y="679004"/>
                  <a:pt x="158639" y="653627"/>
                </a:cubicBezTo>
                <a:cubicBezTo>
                  <a:pt x="137811" y="625398"/>
                  <a:pt x="107852" y="615988"/>
                  <a:pt x="75041" y="613992"/>
                </a:cubicBezTo>
                <a:cubicBezTo>
                  <a:pt x="57066" y="612851"/>
                  <a:pt x="45653" y="623116"/>
                  <a:pt x="45938" y="641080"/>
                </a:cubicBezTo>
                <a:cubicBezTo>
                  <a:pt x="46224" y="658474"/>
                  <a:pt x="47650" y="677579"/>
                  <a:pt x="55068" y="692691"/>
                </a:cubicBezTo>
                <a:cubicBezTo>
                  <a:pt x="78465" y="740310"/>
                  <a:pt x="104143" y="787358"/>
                  <a:pt x="143232" y="824997"/>
                </a:cubicBezTo>
                <a:cubicBezTo>
                  <a:pt x="162919" y="844101"/>
                  <a:pt x="183747" y="862636"/>
                  <a:pt x="211994" y="868053"/>
                </a:cubicBezTo>
                <a:cubicBezTo>
                  <a:pt x="232537" y="871760"/>
                  <a:pt x="248800" y="860925"/>
                  <a:pt x="253365" y="840680"/>
                </a:cubicBezTo>
                <a:cubicBezTo>
                  <a:pt x="254506" y="835262"/>
                  <a:pt x="254221" y="829559"/>
                  <a:pt x="254791" y="821005"/>
                </a:cubicBezTo>
                <a:close/>
                <a:moveTo>
                  <a:pt x="373769" y="701816"/>
                </a:moveTo>
                <a:cubicBezTo>
                  <a:pt x="372343" y="696683"/>
                  <a:pt x="370060" y="686133"/>
                  <a:pt x="366066" y="676438"/>
                </a:cubicBezTo>
                <a:cubicBezTo>
                  <a:pt x="356935" y="653341"/>
                  <a:pt x="345237" y="631100"/>
                  <a:pt x="337534" y="607719"/>
                </a:cubicBezTo>
                <a:cubicBezTo>
                  <a:pt x="321841" y="560385"/>
                  <a:pt x="286747" y="529305"/>
                  <a:pt x="250512" y="499080"/>
                </a:cubicBezTo>
                <a:cubicBezTo>
                  <a:pt x="230254" y="481971"/>
                  <a:pt x="203434" y="485678"/>
                  <a:pt x="187456" y="507634"/>
                </a:cubicBezTo>
                <a:cubicBezTo>
                  <a:pt x="173761" y="526453"/>
                  <a:pt x="162919" y="561811"/>
                  <a:pt x="184603" y="589755"/>
                </a:cubicBezTo>
                <a:cubicBezTo>
                  <a:pt x="194304" y="602301"/>
                  <a:pt x="202863" y="616273"/>
                  <a:pt x="212850" y="628534"/>
                </a:cubicBezTo>
                <a:cubicBezTo>
                  <a:pt x="245947" y="669595"/>
                  <a:pt x="282467" y="707233"/>
                  <a:pt x="327548" y="734892"/>
                </a:cubicBezTo>
                <a:cubicBezTo>
                  <a:pt x="354082" y="751430"/>
                  <a:pt x="374625" y="738029"/>
                  <a:pt x="373769" y="70181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9" name="Google Shape;529;p32"/>
          <p:cNvSpPr/>
          <p:nvPr/>
        </p:nvSpPr>
        <p:spPr>
          <a:xfrm>
            <a:off x="5473625" y="1835112"/>
            <a:ext cx="530043" cy="625861"/>
          </a:xfrm>
          <a:custGeom>
            <a:rect b="b" l="l" r="r" t="t"/>
            <a:pathLst>
              <a:path extrusionOk="0" h="1251722" w="1060086">
                <a:moveTo>
                  <a:pt x="357011" y="591767"/>
                </a:moveTo>
                <a:cubicBezTo>
                  <a:pt x="357288" y="587613"/>
                  <a:pt x="358120" y="583736"/>
                  <a:pt x="357843" y="579581"/>
                </a:cubicBezTo>
                <a:cubicBezTo>
                  <a:pt x="357011" y="551610"/>
                  <a:pt x="356457" y="523362"/>
                  <a:pt x="354795" y="495391"/>
                </a:cubicBezTo>
                <a:cubicBezTo>
                  <a:pt x="352302" y="456897"/>
                  <a:pt x="348700" y="418402"/>
                  <a:pt x="346207" y="379907"/>
                </a:cubicBezTo>
                <a:cubicBezTo>
                  <a:pt x="341220" y="304302"/>
                  <a:pt x="335956" y="228420"/>
                  <a:pt x="342051" y="152815"/>
                </a:cubicBezTo>
                <a:cubicBezTo>
                  <a:pt x="344821" y="117090"/>
                  <a:pt x="353964" y="81642"/>
                  <a:pt x="360890" y="46193"/>
                </a:cubicBezTo>
                <a:cubicBezTo>
                  <a:pt x="362552" y="37331"/>
                  <a:pt x="366708" y="29023"/>
                  <a:pt x="370587" y="20715"/>
                </a:cubicBezTo>
                <a:cubicBezTo>
                  <a:pt x="380837" y="-1164"/>
                  <a:pt x="393581" y="-5595"/>
                  <a:pt x="413806" y="6868"/>
                </a:cubicBezTo>
                <a:cubicBezTo>
                  <a:pt x="422394" y="12129"/>
                  <a:pt x="430152" y="20715"/>
                  <a:pt x="435415" y="29300"/>
                </a:cubicBezTo>
                <a:cubicBezTo>
                  <a:pt x="456194" y="64471"/>
                  <a:pt x="466168" y="103520"/>
                  <a:pt x="471986" y="143399"/>
                </a:cubicBezTo>
                <a:cubicBezTo>
                  <a:pt x="481959" y="213189"/>
                  <a:pt x="489717" y="283255"/>
                  <a:pt x="499413" y="353044"/>
                </a:cubicBezTo>
                <a:cubicBezTo>
                  <a:pt x="504400" y="389877"/>
                  <a:pt x="511880" y="426156"/>
                  <a:pt x="520469" y="462712"/>
                </a:cubicBezTo>
                <a:cubicBezTo>
                  <a:pt x="524624" y="444157"/>
                  <a:pt x="522131" y="425325"/>
                  <a:pt x="521023" y="406770"/>
                </a:cubicBezTo>
                <a:cubicBezTo>
                  <a:pt x="517975" y="346951"/>
                  <a:pt x="515205" y="287409"/>
                  <a:pt x="528780" y="228420"/>
                </a:cubicBezTo>
                <a:cubicBezTo>
                  <a:pt x="531274" y="217620"/>
                  <a:pt x="534321" y="206819"/>
                  <a:pt x="537369" y="196018"/>
                </a:cubicBezTo>
                <a:cubicBezTo>
                  <a:pt x="545403" y="167770"/>
                  <a:pt x="554822" y="140076"/>
                  <a:pt x="561195" y="111274"/>
                </a:cubicBezTo>
                <a:cubicBezTo>
                  <a:pt x="565904" y="89396"/>
                  <a:pt x="574770" y="70010"/>
                  <a:pt x="587791" y="52563"/>
                </a:cubicBezTo>
                <a:cubicBezTo>
                  <a:pt x="596656" y="40654"/>
                  <a:pt x="606907" y="28746"/>
                  <a:pt x="618820" y="20161"/>
                </a:cubicBezTo>
                <a:cubicBezTo>
                  <a:pt x="637382" y="6314"/>
                  <a:pt x="658715" y="11299"/>
                  <a:pt x="667857" y="32346"/>
                </a:cubicBezTo>
                <a:cubicBezTo>
                  <a:pt x="676169" y="51455"/>
                  <a:pt x="682818" y="72503"/>
                  <a:pt x="684757" y="93273"/>
                </a:cubicBezTo>
                <a:cubicBezTo>
                  <a:pt x="689467" y="147000"/>
                  <a:pt x="691406" y="200726"/>
                  <a:pt x="693623" y="254453"/>
                </a:cubicBezTo>
                <a:cubicBezTo>
                  <a:pt x="695562" y="305133"/>
                  <a:pt x="693069" y="356090"/>
                  <a:pt x="698610" y="406216"/>
                </a:cubicBezTo>
                <a:cubicBezTo>
                  <a:pt x="703873" y="454958"/>
                  <a:pt x="716063" y="502869"/>
                  <a:pt x="726591" y="550780"/>
                </a:cubicBezTo>
                <a:cubicBezTo>
                  <a:pt x="731578" y="573766"/>
                  <a:pt x="739612" y="595921"/>
                  <a:pt x="746539" y="618353"/>
                </a:cubicBezTo>
                <a:cubicBezTo>
                  <a:pt x="748478" y="624723"/>
                  <a:pt x="751802" y="630539"/>
                  <a:pt x="754573" y="636077"/>
                </a:cubicBezTo>
                <a:cubicBezTo>
                  <a:pt x="774243" y="638570"/>
                  <a:pt x="780892" y="623061"/>
                  <a:pt x="790866" y="613922"/>
                </a:cubicBezTo>
                <a:cubicBezTo>
                  <a:pt x="805826" y="600075"/>
                  <a:pt x="818848" y="584289"/>
                  <a:pt x="832700" y="569335"/>
                </a:cubicBezTo>
                <a:cubicBezTo>
                  <a:pt x="835747" y="566011"/>
                  <a:pt x="838518" y="562411"/>
                  <a:pt x="841011" y="558534"/>
                </a:cubicBezTo>
                <a:cubicBezTo>
                  <a:pt x="847937" y="547733"/>
                  <a:pt x="853755" y="536102"/>
                  <a:pt x="861513" y="526132"/>
                </a:cubicBezTo>
                <a:cubicBezTo>
                  <a:pt x="879244" y="503146"/>
                  <a:pt x="892819" y="478221"/>
                  <a:pt x="906948" y="453019"/>
                </a:cubicBezTo>
                <a:cubicBezTo>
                  <a:pt x="926342" y="418679"/>
                  <a:pt x="948228" y="386000"/>
                  <a:pt x="969284" y="352767"/>
                </a:cubicBezTo>
                <a:cubicBezTo>
                  <a:pt x="972054" y="348336"/>
                  <a:pt x="975933" y="344736"/>
                  <a:pt x="979812" y="340858"/>
                </a:cubicBezTo>
                <a:cubicBezTo>
                  <a:pt x="991447" y="328673"/>
                  <a:pt x="1003083" y="325904"/>
                  <a:pt x="1015551" y="336981"/>
                </a:cubicBezTo>
                <a:cubicBezTo>
                  <a:pt x="1027741" y="347782"/>
                  <a:pt x="1040208" y="360798"/>
                  <a:pt x="1046026" y="375476"/>
                </a:cubicBezTo>
                <a:cubicBezTo>
                  <a:pt x="1065142" y="423664"/>
                  <a:pt x="1063757" y="473513"/>
                  <a:pt x="1047965" y="522532"/>
                </a:cubicBezTo>
                <a:cubicBezTo>
                  <a:pt x="1028849" y="582351"/>
                  <a:pt x="1008070" y="641616"/>
                  <a:pt x="987569" y="701159"/>
                </a:cubicBezTo>
                <a:cubicBezTo>
                  <a:pt x="973439" y="742700"/>
                  <a:pt x="957371" y="783687"/>
                  <a:pt x="944350" y="825505"/>
                </a:cubicBezTo>
                <a:cubicBezTo>
                  <a:pt x="929943" y="872308"/>
                  <a:pt x="918307" y="920219"/>
                  <a:pt x="905840" y="967576"/>
                </a:cubicBezTo>
                <a:cubicBezTo>
                  <a:pt x="895035" y="1008563"/>
                  <a:pt x="873426" y="1044011"/>
                  <a:pt x="849600" y="1077798"/>
                </a:cubicBezTo>
                <a:cubicBezTo>
                  <a:pt x="834362" y="1099123"/>
                  <a:pt x="818848" y="1120724"/>
                  <a:pt x="800563" y="1139279"/>
                </a:cubicBezTo>
                <a:cubicBezTo>
                  <a:pt x="770087" y="1170573"/>
                  <a:pt x="739058" y="1202145"/>
                  <a:pt x="695008" y="1215161"/>
                </a:cubicBezTo>
                <a:cubicBezTo>
                  <a:pt x="668134" y="1223192"/>
                  <a:pt x="642646" y="1234824"/>
                  <a:pt x="615773" y="1242024"/>
                </a:cubicBezTo>
                <a:cubicBezTo>
                  <a:pt x="595548" y="1247286"/>
                  <a:pt x="574216" y="1248948"/>
                  <a:pt x="553160" y="1250609"/>
                </a:cubicBezTo>
                <a:cubicBezTo>
                  <a:pt x="479743" y="1256148"/>
                  <a:pt x="411035" y="1240639"/>
                  <a:pt x="342882" y="1212392"/>
                </a:cubicBezTo>
                <a:cubicBezTo>
                  <a:pt x="288304" y="1189682"/>
                  <a:pt x="251457" y="1148418"/>
                  <a:pt x="213778" y="1107154"/>
                </a:cubicBezTo>
                <a:cubicBezTo>
                  <a:pt x="172776" y="1063674"/>
                  <a:pt x="141469" y="1013271"/>
                  <a:pt x="119306" y="958160"/>
                </a:cubicBezTo>
                <a:cubicBezTo>
                  <a:pt x="104068" y="920496"/>
                  <a:pt x="91601" y="881447"/>
                  <a:pt x="78857" y="842675"/>
                </a:cubicBezTo>
                <a:cubicBezTo>
                  <a:pt x="61126" y="788118"/>
                  <a:pt x="43395" y="733561"/>
                  <a:pt x="28157" y="678172"/>
                </a:cubicBezTo>
                <a:cubicBezTo>
                  <a:pt x="16244" y="635247"/>
                  <a:pt x="7933" y="591490"/>
                  <a:pt x="7102" y="546349"/>
                </a:cubicBezTo>
                <a:cubicBezTo>
                  <a:pt x="6548" y="516439"/>
                  <a:pt x="453" y="486252"/>
                  <a:pt x="176" y="456343"/>
                </a:cubicBezTo>
                <a:cubicBezTo>
                  <a:pt x="-101" y="413417"/>
                  <a:pt x="-1764" y="369937"/>
                  <a:pt x="14859" y="328673"/>
                </a:cubicBezTo>
                <a:cubicBezTo>
                  <a:pt x="22339" y="310118"/>
                  <a:pt x="30928" y="292948"/>
                  <a:pt x="51429" y="284916"/>
                </a:cubicBezTo>
                <a:cubicBezTo>
                  <a:pt x="70545" y="277439"/>
                  <a:pt x="84675" y="279931"/>
                  <a:pt x="97973" y="295717"/>
                </a:cubicBezTo>
                <a:cubicBezTo>
                  <a:pt x="112102" y="312333"/>
                  <a:pt x="120414" y="331719"/>
                  <a:pt x="123461" y="353321"/>
                </a:cubicBezTo>
                <a:cubicBezTo>
                  <a:pt x="128725" y="390154"/>
                  <a:pt x="133712" y="426987"/>
                  <a:pt x="138699" y="463543"/>
                </a:cubicBezTo>
                <a:cubicBezTo>
                  <a:pt x="138976" y="465759"/>
                  <a:pt x="139807" y="467697"/>
                  <a:pt x="143963" y="469913"/>
                </a:cubicBezTo>
                <a:cubicBezTo>
                  <a:pt x="143963" y="458835"/>
                  <a:pt x="143963" y="447481"/>
                  <a:pt x="143963" y="436403"/>
                </a:cubicBezTo>
                <a:cubicBezTo>
                  <a:pt x="143409" y="402339"/>
                  <a:pt x="143132" y="368552"/>
                  <a:pt x="142300" y="334489"/>
                </a:cubicBezTo>
                <a:cubicBezTo>
                  <a:pt x="142023" y="320919"/>
                  <a:pt x="139253" y="307349"/>
                  <a:pt x="140084" y="293778"/>
                </a:cubicBezTo>
                <a:cubicBezTo>
                  <a:pt x="142300" y="256945"/>
                  <a:pt x="146733" y="220112"/>
                  <a:pt x="156984" y="184387"/>
                </a:cubicBezTo>
                <a:cubicBezTo>
                  <a:pt x="160585" y="172201"/>
                  <a:pt x="163079" y="159462"/>
                  <a:pt x="167235" y="147554"/>
                </a:cubicBezTo>
                <a:cubicBezTo>
                  <a:pt x="169451" y="141461"/>
                  <a:pt x="173330" y="135368"/>
                  <a:pt x="177762" y="130383"/>
                </a:cubicBezTo>
                <a:cubicBezTo>
                  <a:pt x="200203" y="106012"/>
                  <a:pt x="230124" y="111551"/>
                  <a:pt x="241483" y="143123"/>
                </a:cubicBezTo>
                <a:cubicBezTo>
                  <a:pt x="248409" y="162231"/>
                  <a:pt x="253673" y="182171"/>
                  <a:pt x="257275" y="202388"/>
                </a:cubicBezTo>
                <a:cubicBezTo>
                  <a:pt x="270019" y="273285"/>
                  <a:pt x="280547" y="344459"/>
                  <a:pt x="294953" y="415079"/>
                </a:cubicBezTo>
                <a:cubicBezTo>
                  <a:pt x="302156" y="451081"/>
                  <a:pt x="316008" y="485975"/>
                  <a:pt x="326813" y="521424"/>
                </a:cubicBezTo>
                <a:cubicBezTo>
                  <a:pt x="330969" y="535271"/>
                  <a:pt x="334848" y="549118"/>
                  <a:pt x="339280" y="562688"/>
                </a:cubicBezTo>
                <a:cubicBezTo>
                  <a:pt x="342882" y="572935"/>
                  <a:pt x="347592" y="582628"/>
                  <a:pt x="351747" y="592598"/>
                </a:cubicBezTo>
                <a:cubicBezTo>
                  <a:pt x="353687" y="592598"/>
                  <a:pt x="355349" y="592321"/>
                  <a:pt x="357011" y="591767"/>
                </a:cubicBezTo>
                <a:close/>
                <a:moveTo>
                  <a:pt x="644308" y="52840"/>
                </a:moveTo>
                <a:cubicBezTo>
                  <a:pt x="624915" y="70841"/>
                  <a:pt x="612171" y="86350"/>
                  <a:pt x="606907" y="106566"/>
                </a:cubicBezTo>
                <a:cubicBezTo>
                  <a:pt x="603029" y="120967"/>
                  <a:pt x="601089" y="136199"/>
                  <a:pt x="597211" y="150600"/>
                </a:cubicBezTo>
                <a:cubicBezTo>
                  <a:pt x="590007" y="176632"/>
                  <a:pt x="580588" y="202111"/>
                  <a:pt x="573939" y="228143"/>
                </a:cubicBezTo>
                <a:cubicBezTo>
                  <a:pt x="563965" y="267192"/>
                  <a:pt x="558424" y="306795"/>
                  <a:pt x="558978" y="347228"/>
                </a:cubicBezTo>
                <a:cubicBezTo>
                  <a:pt x="560086" y="423110"/>
                  <a:pt x="563688" y="498715"/>
                  <a:pt x="573108" y="574043"/>
                </a:cubicBezTo>
                <a:cubicBezTo>
                  <a:pt x="574770" y="587613"/>
                  <a:pt x="576709" y="601183"/>
                  <a:pt x="576709" y="614753"/>
                </a:cubicBezTo>
                <a:cubicBezTo>
                  <a:pt x="576709" y="620846"/>
                  <a:pt x="573939" y="628323"/>
                  <a:pt x="569506" y="632477"/>
                </a:cubicBezTo>
                <a:cubicBezTo>
                  <a:pt x="562857" y="638847"/>
                  <a:pt x="554545" y="634693"/>
                  <a:pt x="549004" y="629708"/>
                </a:cubicBezTo>
                <a:cubicBezTo>
                  <a:pt x="541801" y="623061"/>
                  <a:pt x="534598" y="615584"/>
                  <a:pt x="530719" y="606999"/>
                </a:cubicBezTo>
                <a:cubicBezTo>
                  <a:pt x="520469" y="584289"/>
                  <a:pt x="511049" y="561026"/>
                  <a:pt x="503015" y="537486"/>
                </a:cubicBezTo>
                <a:cubicBezTo>
                  <a:pt x="478912" y="468251"/>
                  <a:pt x="466999" y="396800"/>
                  <a:pt x="459519" y="324242"/>
                </a:cubicBezTo>
                <a:cubicBezTo>
                  <a:pt x="453423" y="266361"/>
                  <a:pt x="449545" y="207927"/>
                  <a:pt x="441788" y="150323"/>
                </a:cubicBezTo>
                <a:cubicBezTo>
                  <a:pt x="437355" y="117367"/>
                  <a:pt x="427104" y="85519"/>
                  <a:pt x="419070" y="53117"/>
                </a:cubicBezTo>
                <a:cubicBezTo>
                  <a:pt x="417130" y="45639"/>
                  <a:pt x="414637" y="37054"/>
                  <a:pt x="403278" y="34839"/>
                </a:cubicBezTo>
                <a:cubicBezTo>
                  <a:pt x="400785" y="43701"/>
                  <a:pt x="397460" y="51178"/>
                  <a:pt x="396075" y="59209"/>
                </a:cubicBezTo>
                <a:cubicBezTo>
                  <a:pt x="389980" y="94935"/>
                  <a:pt x="381391" y="130106"/>
                  <a:pt x="380837" y="166663"/>
                </a:cubicBezTo>
                <a:cubicBezTo>
                  <a:pt x="380006" y="205988"/>
                  <a:pt x="376128" y="245591"/>
                  <a:pt x="377513" y="284916"/>
                </a:cubicBezTo>
                <a:cubicBezTo>
                  <a:pt x="380006" y="359967"/>
                  <a:pt x="386378" y="434741"/>
                  <a:pt x="389426" y="509515"/>
                </a:cubicBezTo>
                <a:cubicBezTo>
                  <a:pt x="390811" y="549395"/>
                  <a:pt x="388595" y="589551"/>
                  <a:pt x="387486" y="629431"/>
                </a:cubicBezTo>
                <a:cubicBezTo>
                  <a:pt x="387209" y="640232"/>
                  <a:pt x="383608" y="650755"/>
                  <a:pt x="371141" y="653802"/>
                </a:cubicBezTo>
                <a:cubicBezTo>
                  <a:pt x="359228" y="656571"/>
                  <a:pt x="350639" y="650201"/>
                  <a:pt x="343159" y="642170"/>
                </a:cubicBezTo>
                <a:cubicBezTo>
                  <a:pt x="340112" y="638847"/>
                  <a:pt x="337064" y="635247"/>
                  <a:pt x="335125" y="631092"/>
                </a:cubicBezTo>
                <a:cubicBezTo>
                  <a:pt x="328199" y="615861"/>
                  <a:pt x="320718" y="600906"/>
                  <a:pt x="315454" y="585120"/>
                </a:cubicBezTo>
                <a:cubicBezTo>
                  <a:pt x="302710" y="548010"/>
                  <a:pt x="289966" y="510623"/>
                  <a:pt x="279161" y="472959"/>
                </a:cubicBezTo>
                <a:cubicBezTo>
                  <a:pt x="268911" y="440557"/>
                  <a:pt x="259768" y="407601"/>
                  <a:pt x="253950" y="374091"/>
                </a:cubicBezTo>
                <a:cubicBezTo>
                  <a:pt x="242314" y="304579"/>
                  <a:pt x="233172" y="234790"/>
                  <a:pt x="222367" y="165278"/>
                </a:cubicBezTo>
                <a:cubicBezTo>
                  <a:pt x="221259" y="157800"/>
                  <a:pt x="216826" y="150877"/>
                  <a:pt x="212670" y="140076"/>
                </a:cubicBezTo>
                <a:cubicBezTo>
                  <a:pt x="197710" y="160293"/>
                  <a:pt x="191892" y="179402"/>
                  <a:pt x="188290" y="198234"/>
                </a:cubicBezTo>
                <a:cubicBezTo>
                  <a:pt x="179979" y="241437"/>
                  <a:pt x="174438" y="284916"/>
                  <a:pt x="176100" y="328950"/>
                </a:cubicBezTo>
                <a:cubicBezTo>
                  <a:pt x="177485" y="363014"/>
                  <a:pt x="177485" y="397077"/>
                  <a:pt x="179425" y="431141"/>
                </a:cubicBezTo>
                <a:cubicBezTo>
                  <a:pt x="181641" y="468805"/>
                  <a:pt x="184689" y="506192"/>
                  <a:pt x="188567" y="543856"/>
                </a:cubicBezTo>
                <a:cubicBezTo>
                  <a:pt x="191615" y="571827"/>
                  <a:pt x="197433" y="599244"/>
                  <a:pt x="199926" y="627215"/>
                </a:cubicBezTo>
                <a:cubicBezTo>
                  <a:pt x="201588" y="645770"/>
                  <a:pt x="201588" y="664879"/>
                  <a:pt x="189952" y="680942"/>
                </a:cubicBezTo>
                <a:cubicBezTo>
                  <a:pt x="178594" y="682327"/>
                  <a:pt x="173330" y="676234"/>
                  <a:pt x="169451" y="668480"/>
                </a:cubicBezTo>
                <a:cubicBezTo>
                  <a:pt x="160031" y="648817"/>
                  <a:pt x="151443" y="628600"/>
                  <a:pt x="141192" y="608937"/>
                </a:cubicBezTo>
                <a:cubicBezTo>
                  <a:pt x="123461" y="574873"/>
                  <a:pt x="116535" y="537486"/>
                  <a:pt x="109055" y="500376"/>
                </a:cubicBezTo>
                <a:cubicBezTo>
                  <a:pt x="101298" y="461328"/>
                  <a:pt x="97973" y="421171"/>
                  <a:pt x="92709" y="381292"/>
                </a:cubicBezTo>
                <a:cubicBezTo>
                  <a:pt x="90216" y="364121"/>
                  <a:pt x="87722" y="346674"/>
                  <a:pt x="84398" y="329781"/>
                </a:cubicBezTo>
                <a:cubicBezTo>
                  <a:pt x="83290" y="323965"/>
                  <a:pt x="79411" y="318426"/>
                  <a:pt x="76086" y="311226"/>
                </a:cubicBezTo>
                <a:cubicBezTo>
                  <a:pt x="49490" y="336704"/>
                  <a:pt x="45057" y="367168"/>
                  <a:pt x="44503" y="397077"/>
                </a:cubicBezTo>
                <a:cubicBezTo>
                  <a:pt x="43118" y="461882"/>
                  <a:pt x="44503" y="526963"/>
                  <a:pt x="56139" y="591213"/>
                </a:cubicBezTo>
                <a:cubicBezTo>
                  <a:pt x="63619" y="632200"/>
                  <a:pt x="69991" y="673464"/>
                  <a:pt x="81073" y="713344"/>
                </a:cubicBezTo>
                <a:cubicBezTo>
                  <a:pt x="97142" y="772332"/>
                  <a:pt x="116258" y="830767"/>
                  <a:pt x="135374" y="888648"/>
                </a:cubicBezTo>
                <a:cubicBezTo>
                  <a:pt x="153105" y="942374"/>
                  <a:pt x="170282" y="996378"/>
                  <a:pt x="202974" y="1044288"/>
                </a:cubicBezTo>
                <a:cubicBezTo>
                  <a:pt x="220150" y="1069490"/>
                  <a:pt x="233726" y="1096630"/>
                  <a:pt x="262539" y="1111031"/>
                </a:cubicBezTo>
                <a:cubicBezTo>
                  <a:pt x="265309" y="1112416"/>
                  <a:pt x="267248" y="1114631"/>
                  <a:pt x="269465" y="1116847"/>
                </a:cubicBezTo>
                <a:cubicBezTo>
                  <a:pt x="305481" y="1153680"/>
                  <a:pt x="352025" y="1173620"/>
                  <a:pt x="399122" y="1189405"/>
                </a:cubicBezTo>
                <a:cubicBezTo>
                  <a:pt x="435415" y="1201591"/>
                  <a:pt x="473648" y="1210176"/>
                  <a:pt x="512988" y="1202422"/>
                </a:cubicBezTo>
                <a:cubicBezTo>
                  <a:pt x="520192" y="1201037"/>
                  <a:pt x="528226" y="1200760"/>
                  <a:pt x="535706" y="1202145"/>
                </a:cubicBezTo>
                <a:cubicBezTo>
                  <a:pt x="559532" y="1206853"/>
                  <a:pt x="581973" y="1198821"/>
                  <a:pt x="604691" y="1194113"/>
                </a:cubicBezTo>
                <a:cubicBezTo>
                  <a:pt x="639045" y="1186913"/>
                  <a:pt x="669797" y="1170573"/>
                  <a:pt x="701380" y="1156173"/>
                </a:cubicBezTo>
                <a:cubicBezTo>
                  <a:pt x="736288" y="1140110"/>
                  <a:pt x="759837" y="1111585"/>
                  <a:pt x="786710" y="1086660"/>
                </a:cubicBezTo>
                <a:cubicBezTo>
                  <a:pt x="801394" y="1072813"/>
                  <a:pt x="811921" y="1054812"/>
                  <a:pt x="824111" y="1038473"/>
                </a:cubicBezTo>
                <a:cubicBezTo>
                  <a:pt x="847383" y="1008286"/>
                  <a:pt x="865391" y="975607"/>
                  <a:pt x="874534" y="937943"/>
                </a:cubicBezTo>
                <a:cubicBezTo>
                  <a:pt x="884231" y="899725"/>
                  <a:pt x="895312" y="862061"/>
                  <a:pt x="906948" y="824674"/>
                </a:cubicBezTo>
                <a:cubicBezTo>
                  <a:pt x="919138" y="785626"/>
                  <a:pt x="932160" y="746854"/>
                  <a:pt x="945458" y="708359"/>
                </a:cubicBezTo>
                <a:cubicBezTo>
                  <a:pt x="963743" y="654632"/>
                  <a:pt x="982859" y="601183"/>
                  <a:pt x="1001144" y="547456"/>
                </a:cubicBezTo>
                <a:cubicBezTo>
                  <a:pt x="1009455" y="523086"/>
                  <a:pt x="1018875" y="498992"/>
                  <a:pt x="1023585" y="473790"/>
                </a:cubicBezTo>
                <a:cubicBezTo>
                  <a:pt x="1028018" y="450250"/>
                  <a:pt x="1028295" y="425602"/>
                  <a:pt x="1026909" y="401508"/>
                </a:cubicBezTo>
                <a:cubicBezTo>
                  <a:pt x="1026078" y="386277"/>
                  <a:pt x="1021368" y="370214"/>
                  <a:pt x="1001698" y="362737"/>
                </a:cubicBezTo>
                <a:cubicBezTo>
                  <a:pt x="997542" y="369383"/>
                  <a:pt x="993387" y="375753"/>
                  <a:pt x="990062" y="382123"/>
                </a:cubicBezTo>
                <a:cubicBezTo>
                  <a:pt x="962081" y="435849"/>
                  <a:pt x="934930" y="489853"/>
                  <a:pt x="905840" y="543025"/>
                </a:cubicBezTo>
                <a:cubicBezTo>
                  <a:pt x="896144" y="560473"/>
                  <a:pt x="881183" y="575150"/>
                  <a:pt x="868439" y="590936"/>
                </a:cubicBezTo>
                <a:cubicBezTo>
                  <a:pt x="854587" y="607829"/>
                  <a:pt x="838795" y="622784"/>
                  <a:pt x="830207" y="643555"/>
                </a:cubicBezTo>
                <a:cubicBezTo>
                  <a:pt x="821895" y="664325"/>
                  <a:pt x="784494" y="682050"/>
                  <a:pt x="761776" y="679557"/>
                </a:cubicBezTo>
                <a:cubicBezTo>
                  <a:pt x="731855" y="676234"/>
                  <a:pt x="715509" y="656294"/>
                  <a:pt x="706644" y="631369"/>
                </a:cubicBezTo>
                <a:cubicBezTo>
                  <a:pt x="691960" y="590936"/>
                  <a:pt x="679770" y="549672"/>
                  <a:pt x="668411" y="508131"/>
                </a:cubicBezTo>
                <a:cubicBezTo>
                  <a:pt x="661208" y="481821"/>
                  <a:pt x="654282" y="454958"/>
                  <a:pt x="653174" y="428095"/>
                </a:cubicBezTo>
                <a:cubicBezTo>
                  <a:pt x="650126" y="362460"/>
                  <a:pt x="650403" y="296548"/>
                  <a:pt x="649849" y="230913"/>
                </a:cubicBezTo>
                <a:cubicBezTo>
                  <a:pt x="649572" y="187710"/>
                  <a:pt x="650403" y="144507"/>
                  <a:pt x="649849" y="101304"/>
                </a:cubicBezTo>
                <a:cubicBezTo>
                  <a:pt x="649849" y="86904"/>
                  <a:pt x="646525" y="72226"/>
                  <a:pt x="644308" y="5284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0" name="Google Shape;530;p32"/>
          <p:cNvSpPr/>
          <p:nvPr/>
        </p:nvSpPr>
        <p:spPr>
          <a:xfrm>
            <a:off x="4480664" y="1835217"/>
            <a:ext cx="681945" cy="625875"/>
          </a:xfrm>
          <a:custGeom>
            <a:rect b="b" l="l" r="r" t="t"/>
            <a:pathLst>
              <a:path extrusionOk="0" h="1251750" w="1363890">
                <a:moveTo>
                  <a:pt x="530839" y="314351"/>
                </a:moveTo>
                <a:cubicBezTo>
                  <a:pt x="528513" y="308534"/>
                  <a:pt x="527815" y="305742"/>
                  <a:pt x="526419" y="303416"/>
                </a:cubicBezTo>
                <a:cubicBezTo>
                  <a:pt x="505013" y="265956"/>
                  <a:pt x="517344" y="232451"/>
                  <a:pt x="541310" y="202436"/>
                </a:cubicBezTo>
                <a:cubicBezTo>
                  <a:pt x="556201" y="183590"/>
                  <a:pt x="572022" y="164976"/>
                  <a:pt x="595057" y="154273"/>
                </a:cubicBezTo>
                <a:cubicBezTo>
                  <a:pt x="607854" y="148456"/>
                  <a:pt x="616695" y="137754"/>
                  <a:pt x="621349" y="123328"/>
                </a:cubicBezTo>
                <a:cubicBezTo>
                  <a:pt x="636240" y="77259"/>
                  <a:pt x="673002" y="48873"/>
                  <a:pt x="709531" y="21650"/>
                </a:cubicBezTo>
                <a:cubicBezTo>
                  <a:pt x="734660" y="2804"/>
                  <a:pt x="764907" y="-221"/>
                  <a:pt x="797016" y="12"/>
                </a:cubicBezTo>
                <a:cubicBezTo>
                  <a:pt x="865188" y="477"/>
                  <a:pt x="918470" y="33051"/>
                  <a:pt x="968262" y="73536"/>
                </a:cubicBezTo>
                <a:cubicBezTo>
                  <a:pt x="989668" y="90987"/>
                  <a:pt x="1006885" y="114021"/>
                  <a:pt x="1024103" y="135892"/>
                </a:cubicBezTo>
                <a:cubicBezTo>
                  <a:pt x="1032014" y="146130"/>
                  <a:pt x="1042019" y="149154"/>
                  <a:pt x="1052489" y="151714"/>
                </a:cubicBezTo>
                <a:cubicBezTo>
                  <a:pt x="1087622" y="160788"/>
                  <a:pt x="1118335" y="178006"/>
                  <a:pt x="1144859" y="202669"/>
                </a:cubicBezTo>
                <a:cubicBezTo>
                  <a:pt x="1173245" y="229193"/>
                  <a:pt x="1177666" y="269446"/>
                  <a:pt x="1163938" y="305975"/>
                </a:cubicBezTo>
                <a:cubicBezTo>
                  <a:pt x="1146255" y="353440"/>
                  <a:pt x="1116474" y="389504"/>
                  <a:pt x="1076221" y="418355"/>
                </a:cubicBezTo>
                <a:cubicBezTo>
                  <a:pt x="1072499" y="420915"/>
                  <a:pt x="1067613" y="421846"/>
                  <a:pt x="1065053" y="426732"/>
                </a:cubicBezTo>
                <a:cubicBezTo>
                  <a:pt x="1105073" y="437900"/>
                  <a:pt x="1138112" y="455350"/>
                  <a:pt x="1168825" y="476058"/>
                </a:cubicBezTo>
                <a:cubicBezTo>
                  <a:pt x="1233507" y="519568"/>
                  <a:pt x="1295631" y="566800"/>
                  <a:pt x="1327739" y="641487"/>
                </a:cubicBezTo>
                <a:cubicBezTo>
                  <a:pt x="1347982" y="688487"/>
                  <a:pt x="1362407" y="737348"/>
                  <a:pt x="1363803" y="789932"/>
                </a:cubicBezTo>
                <a:cubicBezTo>
                  <a:pt x="1364501" y="821343"/>
                  <a:pt x="1361011" y="851357"/>
                  <a:pt x="1353100" y="880907"/>
                </a:cubicBezTo>
                <a:cubicBezTo>
                  <a:pt x="1344026" y="914644"/>
                  <a:pt x="1324715" y="942564"/>
                  <a:pt x="1293304" y="957921"/>
                </a:cubicBezTo>
                <a:cubicBezTo>
                  <a:pt x="1279344" y="964668"/>
                  <a:pt x="1260497" y="963970"/>
                  <a:pt x="1243977" y="963272"/>
                </a:cubicBezTo>
                <a:cubicBezTo>
                  <a:pt x="1219082" y="962109"/>
                  <a:pt x="1196513" y="953267"/>
                  <a:pt x="1178829" y="934654"/>
                </a:cubicBezTo>
                <a:cubicBezTo>
                  <a:pt x="1172547" y="928139"/>
                  <a:pt x="1165102" y="922555"/>
                  <a:pt x="1156493" y="915109"/>
                </a:cubicBezTo>
                <a:cubicBezTo>
                  <a:pt x="1152072" y="924649"/>
                  <a:pt x="1148350" y="931862"/>
                  <a:pt x="1145325" y="939307"/>
                </a:cubicBezTo>
                <a:cubicBezTo>
                  <a:pt x="1135553" y="962574"/>
                  <a:pt x="1124617" y="984445"/>
                  <a:pt x="1107167" y="1003757"/>
                </a:cubicBezTo>
                <a:cubicBezTo>
                  <a:pt x="1088088" y="1024930"/>
                  <a:pt x="1074825" y="1051222"/>
                  <a:pt x="1056910" y="1073559"/>
                </a:cubicBezTo>
                <a:cubicBezTo>
                  <a:pt x="1032712" y="1103108"/>
                  <a:pt x="1004791" y="1128236"/>
                  <a:pt x="971984" y="1149410"/>
                </a:cubicBezTo>
                <a:cubicBezTo>
                  <a:pt x="925450" y="1179657"/>
                  <a:pt x="877287" y="1205251"/>
                  <a:pt x="825169" y="1223166"/>
                </a:cubicBezTo>
                <a:cubicBezTo>
                  <a:pt x="821679" y="1224330"/>
                  <a:pt x="818189" y="1226424"/>
                  <a:pt x="814699" y="1227122"/>
                </a:cubicBezTo>
                <a:cubicBezTo>
                  <a:pt x="773516" y="1233869"/>
                  <a:pt x="732100" y="1239919"/>
                  <a:pt x="690917" y="1247364"/>
                </a:cubicBezTo>
                <a:cubicBezTo>
                  <a:pt x="641358" y="1256438"/>
                  <a:pt x="592032" y="1249458"/>
                  <a:pt x="543404" y="1244107"/>
                </a:cubicBezTo>
                <a:cubicBezTo>
                  <a:pt x="509666" y="1240384"/>
                  <a:pt x="476162" y="1229216"/>
                  <a:pt x="443820" y="1217815"/>
                </a:cubicBezTo>
                <a:cubicBezTo>
                  <a:pt x="364945" y="1190127"/>
                  <a:pt x="304450" y="1138707"/>
                  <a:pt x="262569" y="1066578"/>
                </a:cubicBezTo>
                <a:cubicBezTo>
                  <a:pt x="235579" y="1020044"/>
                  <a:pt x="222317" y="968158"/>
                  <a:pt x="212545" y="915575"/>
                </a:cubicBezTo>
                <a:cubicBezTo>
                  <a:pt x="201144" y="853684"/>
                  <a:pt x="199050" y="791561"/>
                  <a:pt x="202540" y="728972"/>
                </a:cubicBezTo>
                <a:cubicBezTo>
                  <a:pt x="202540" y="727343"/>
                  <a:pt x="201144" y="725715"/>
                  <a:pt x="199980" y="723388"/>
                </a:cubicBezTo>
                <a:cubicBezTo>
                  <a:pt x="184159" y="731066"/>
                  <a:pt x="168570" y="738511"/>
                  <a:pt x="152981" y="746190"/>
                </a:cubicBezTo>
                <a:cubicBezTo>
                  <a:pt x="104352" y="770388"/>
                  <a:pt x="38506" y="744794"/>
                  <a:pt x="11982" y="689883"/>
                </a:cubicBezTo>
                <a:cubicBezTo>
                  <a:pt x="-5934" y="652888"/>
                  <a:pt x="-1513" y="616126"/>
                  <a:pt x="10586" y="580760"/>
                </a:cubicBezTo>
                <a:cubicBezTo>
                  <a:pt x="31759" y="520266"/>
                  <a:pt x="72244" y="475360"/>
                  <a:pt x="126456" y="439063"/>
                </a:cubicBezTo>
                <a:cubicBezTo>
                  <a:pt x="184624" y="399974"/>
                  <a:pt x="246980" y="372984"/>
                  <a:pt x="312128" y="350183"/>
                </a:cubicBezTo>
                <a:cubicBezTo>
                  <a:pt x="368667" y="330406"/>
                  <a:pt x="427068" y="319005"/>
                  <a:pt x="487330" y="319470"/>
                </a:cubicBezTo>
                <a:cubicBezTo>
                  <a:pt x="500825" y="319703"/>
                  <a:pt x="514552" y="316445"/>
                  <a:pt x="530839" y="314351"/>
                </a:cubicBezTo>
                <a:close/>
                <a:moveTo>
                  <a:pt x="670908" y="384618"/>
                </a:moveTo>
                <a:cubicBezTo>
                  <a:pt x="577374" y="372752"/>
                  <a:pt x="422880" y="429756"/>
                  <a:pt x="358430" y="512355"/>
                </a:cubicBezTo>
                <a:cubicBezTo>
                  <a:pt x="334465" y="543300"/>
                  <a:pt x="312361" y="575641"/>
                  <a:pt x="290257" y="607983"/>
                </a:cubicBezTo>
                <a:cubicBezTo>
                  <a:pt x="287232" y="612404"/>
                  <a:pt x="286302" y="621245"/>
                  <a:pt x="288861" y="625666"/>
                </a:cubicBezTo>
                <a:cubicBezTo>
                  <a:pt x="295143" y="636601"/>
                  <a:pt x="290490" y="643814"/>
                  <a:pt x="282811" y="649864"/>
                </a:cubicBezTo>
                <a:cubicBezTo>
                  <a:pt x="270480" y="659869"/>
                  <a:pt x="263267" y="673363"/>
                  <a:pt x="261173" y="688022"/>
                </a:cubicBezTo>
                <a:cubicBezTo>
                  <a:pt x="255822" y="726645"/>
                  <a:pt x="250237" y="765501"/>
                  <a:pt x="249074" y="804590"/>
                </a:cubicBezTo>
                <a:cubicBezTo>
                  <a:pt x="247213" y="857174"/>
                  <a:pt x="257218" y="908827"/>
                  <a:pt x="270713" y="959549"/>
                </a:cubicBezTo>
                <a:cubicBezTo>
                  <a:pt x="284208" y="1010737"/>
                  <a:pt x="304450" y="1059133"/>
                  <a:pt x="340049" y="1098687"/>
                </a:cubicBezTo>
                <a:cubicBezTo>
                  <a:pt x="383558" y="1147315"/>
                  <a:pt x="442889" y="1170350"/>
                  <a:pt x="504315" y="1183147"/>
                </a:cubicBezTo>
                <a:cubicBezTo>
                  <a:pt x="567369" y="1196409"/>
                  <a:pt x="631819" y="1199667"/>
                  <a:pt x="695803" y="1184543"/>
                </a:cubicBezTo>
                <a:cubicBezTo>
                  <a:pt x="700224" y="1183380"/>
                  <a:pt x="705343" y="1181984"/>
                  <a:pt x="709531" y="1183380"/>
                </a:cubicBezTo>
                <a:cubicBezTo>
                  <a:pt x="726283" y="1188266"/>
                  <a:pt x="740476" y="1180355"/>
                  <a:pt x="755367" y="1175469"/>
                </a:cubicBezTo>
                <a:cubicBezTo>
                  <a:pt x="804694" y="1158949"/>
                  <a:pt x="856347" y="1148712"/>
                  <a:pt x="899624" y="1117766"/>
                </a:cubicBezTo>
                <a:cubicBezTo>
                  <a:pt x="900322" y="1117301"/>
                  <a:pt x="901485" y="1117301"/>
                  <a:pt x="902183" y="1116836"/>
                </a:cubicBezTo>
                <a:cubicBezTo>
                  <a:pt x="916609" y="1108692"/>
                  <a:pt x="933128" y="1103108"/>
                  <a:pt x="944995" y="1092172"/>
                </a:cubicBezTo>
                <a:cubicBezTo>
                  <a:pt x="981059" y="1058668"/>
                  <a:pt x="1015727" y="1023534"/>
                  <a:pt x="1050162" y="988401"/>
                </a:cubicBezTo>
                <a:cubicBezTo>
                  <a:pt x="1057142" y="981188"/>
                  <a:pt x="1062028" y="971648"/>
                  <a:pt x="1066682" y="962574"/>
                </a:cubicBezTo>
                <a:cubicBezTo>
                  <a:pt x="1075989" y="944426"/>
                  <a:pt x="1084365" y="925579"/>
                  <a:pt x="1093439" y="907198"/>
                </a:cubicBezTo>
                <a:cubicBezTo>
                  <a:pt x="1100419" y="893005"/>
                  <a:pt x="1110657" y="879743"/>
                  <a:pt x="1114612" y="864620"/>
                </a:cubicBezTo>
                <a:cubicBezTo>
                  <a:pt x="1125780" y="824367"/>
                  <a:pt x="1137181" y="783650"/>
                  <a:pt x="1143231" y="742467"/>
                </a:cubicBezTo>
                <a:cubicBezTo>
                  <a:pt x="1150909" y="692210"/>
                  <a:pt x="1140671" y="643814"/>
                  <a:pt x="1111820" y="600537"/>
                </a:cubicBezTo>
                <a:cubicBezTo>
                  <a:pt x="1086692" y="562844"/>
                  <a:pt x="1057608" y="528874"/>
                  <a:pt x="1021078" y="502583"/>
                </a:cubicBezTo>
                <a:cubicBezTo>
                  <a:pt x="990133" y="480246"/>
                  <a:pt x="958490" y="457910"/>
                  <a:pt x="924287" y="441623"/>
                </a:cubicBezTo>
                <a:cubicBezTo>
                  <a:pt x="877287" y="419286"/>
                  <a:pt x="827495" y="402301"/>
                  <a:pt x="778867" y="383222"/>
                </a:cubicBezTo>
                <a:cubicBezTo>
                  <a:pt x="774679" y="381593"/>
                  <a:pt x="769793" y="381128"/>
                  <a:pt x="765372" y="381128"/>
                </a:cubicBezTo>
                <a:cubicBezTo>
                  <a:pt x="733962" y="382291"/>
                  <a:pt x="702551" y="383455"/>
                  <a:pt x="670908" y="384618"/>
                </a:cubicBezTo>
                <a:close/>
                <a:moveTo>
                  <a:pt x="618789" y="204065"/>
                </a:moveTo>
                <a:cubicBezTo>
                  <a:pt x="597616" y="215466"/>
                  <a:pt x="578072" y="228263"/>
                  <a:pt x="567601" y="252461"/>
                </a:cubicBezTo>
                <a:cubicBezTo>
                  <a:pt x="556666" y="277589"/>
                  <a:pt x="561319" y="291084"/>
                  <a:pt x="588542" y="298297"/>
                </a:cubicBezTo>
                <a:cubicBezTo>
                  <a:pt x="603666" y="302485"/>
                  <a:pt x="619953" y="305510"/>
                  <a:pt x="635541" y="305277"/>
                </a:cubicBezTo>
                <a:cubicBezTo>
                  <a:pt x="693942" y="304346"/>
                  <a:pt x="750249" y="317841"/>
                  <a:pt x="806555" y="330638"/>
                </a:cubicBezTo>
                <a:cubicBezTo>
                  <a:pt x="815629" y="332732"/>
                  <a:pt x="827961" y="334361"/>
                  <a:pt x="831916" y="340643"/>
                </a:cubicBezTo>
                <a:cubicBezTo>
                  <a:pt x="842619" y="356697"/>
                  <a:pt x="859371" y="358559"/>
                  <a:pt x="874262" y="364841"/>
                </a:cubicBezTo>
                <a:cubicBezTo>
                  <a:pt x="899158" y="375544"/>
                  <a:pt x="924985" y="384385"/>
                  <a:pt x="948252" y="397648"/>
                </a:cubicBezTo>
                <a:cubicBezTo>
                  <a:pt x="966400" y="408118"/>
                  <a:pt x="984549" y="409514"/>
                  <a:pt x="1001999" y="403232"/>
                </a:cubicBezTo>
                <a:cubicBezTo>
                  <a:pt x="1058538" y="383455"/>
                  <a:pt x="1102746" y="347856"/>
                  <a:pt x="1131597" y="294574"/>
                </a:cubicBezTo>
                <a:cubicBezTo>
                  <a:pt x="1145790" y="268282"/>
                  <a:pt x="1139973" y="235476"/>
                  <a:pt x="1118102" y="218025"/>
                </a:cubicBezTo>
                <a:cubicBezTo>
                  <a:pt x="1096464" y="200808"/>
                  <a:pt x="1069939" y="196387"/>
                  <a:pt x="1042717" y="191268"/>
                </a:cubicBezTo>
                <a:cubicBezTo>
                  <a:pt x="1039925" y="201273"/>
                  <a:pt x="1037365" y="208253"/>
                  <a:pt x="1036202" y="215698"/>
                </a:cubicBezTo>
                <a:cubicBezTo>
                  <a:pt x="1031548" y="245015"/>
                  <a:pt x="1013865" y="264560"/>
                  <a:pt x="988737" y="278054"/>
                </a:cubicBezTo>
                <a:cubicBezTo>
                  <a:pt x="959188" y="294109"/>
                  <a:pt x="924985" y="285733"/>
                  <a:pt x="903579" y="258277"/>
                </a:cubicBezTo>
                <a:cubicBezTo>
                  <a:pt x="886361" y="235941"/>
                  <a:pt x="890317" y="208718"/>
                  <a:pt x="913119" y="182659"/>
                </a:cubicBezTo>
                <a:cubicBezTo>
                  <a:pt x="926614" y="167070"/>
                  <a:pt x="943366" y="158229"/>
                  <a:pt x="962910" y="153343"/>
                </a:cubicBezTo>
                <a:cubicBezTo>
                  <a:pt x="971286" y="151248"/>
                  <a:pt x="979430" y="147991"/>
                  <a:pt x="990133" y="144501"/>
                </a:cubicBezTo>
                <a:cubicBezTo>
                  <a:pt x="983385" y="135427"/>
                  <a:pt x="980128" y="128214"/>
                  <a:pt x="974544" y="124026"/>
                </a:cubicBezTo>
                <a:cubicBezTo>
                  <a:pt x="948717" y="105412"/>
                  <a:pt x="923822" y="85170"/>
                  <a:pt x="895668" y="70744"/>
                </a:cubicBezTo>
                <a:cubicBezTo>
                  <a:pt x="865188" y="55155"/>
                  <a:pt x="831451" y="47477"/>
                  <a:pt x="795852" y="50967"/>
                </a:cubicBezTo>
                <a:cubicBezTo>
                  <a:pt x="762580" y="54457"/>
                  <a:pt x="736754" y="73769"/>
                  <a:pt x="710694" y="91219"/>
                </a:cubicBezTo>
                <a:cubicBezTo>
                  <a:pt x="699526" y="98897"/>
                  <a:pt x="693244" y="113788"/>
                  <a:pt x="683007" y="127981"/>
                </a:cubicBezTo>
                <a:cubicBezTo>
                  <a:pt x="695571" y="131006"/>
                  <a:pt x="704180" y="131704"/>
                  <a:pt x="711625" y="134961"/>
                </a:cubicBezTo>
                <a:cubicBezTo>
                  <a:pt x="731868" y="144036"/>
                  <a:pt x="753739" y="151481"/>
                  <a:pt x="771189" y="164743"/>
                </a:cubicBezTo>
                <a:cubicBezTo>
                  <a:pt x="801669" y="188011"/>
                  <a:pt x="799808" y="230357"/>
                  <a:pt x="763045" y="254089"/>
                </a:cubicBezTo>
                <a:cubicBezTo>
                  <a:pt x="732100" y="274332"/>
                  <a:pt x="680214" y="277822"/>
                  <a:pt x="649967" y="243852"/>
                </a:cubicBezTo>
                <a:cubicBezTo>
                  <a:pt x="638566" y="231753"/>
                  <a:pt x="629492" y="218025"/>
                  <a:pt x="618789" y="204065"/>
                </a:cubicBezTo>
                <a:close/>
                <a:moveTo>
                  <a:pt x="416598" y="382989"/>
                </a:moveTo>
                <a:cubicBezTo>
                  <a:pt x="407989" y="384385"/>
                  <a:pt x="402172" y="384618"/>
                  <a:pt x="397053" y="386247"/>
                </a:cubicBezTo>
                <a:cubicBezTo>
                  <a:pt x="350286" y="402068"/>
                  <a:pt x="302821" y="416494"/>
                  <a:pt x="256752" y="434642"/>
                </a:cubicBezTo>
                <a:cubicBezTo>
                  <a:pt x="223946" y="447439"/>
                  <a:pt x="191139" y="462563"/>
                  <a:pt x="161822" y="481875"/>
                </a:cubicBezTo>
                <a:cubicBezTo>
                  <a:pt x="133436" y="500721"/>
                  <a:pt x="108773" y="524919"/>
                  <a:pt x="86204" y="551909"/>
                </a:cubicBezTo>
                <a:cubicBezTo>
                  <a:pt x="64100" y="578433"/>
                  <a:pt x="52932" y="608448"/>
                  <a:pt x="48279" y="640324"/>
                </a:cubicBezTo>
                <a:cubicBezTo>
                  <a:pt x="41298" y="687789"/>
                  <a:pt x="78759" y="717804"/>
                  <a:pt x="114125" y="708264"/>
                </a:cubicBezTo>
                <a:cubicBezTo>
                  <a:pt x="146466" y="699655"/>
                  <a:pt x="178342" y="689650"/>
                  <a:pt x="205565" y="669641"/>
                </a:cubicBezTo>
                <a:cubicBezTo>
                  <a:pt x="209753" y="666383"/>
                  <a:pt x="213941" y="661963"/>
                  <a:pt x="216035" y="657076"/>
                </a:cubicBezTo>
                <a:cubicBezTo>
                  <a:pt x="227436" y="627760"/>
                  <a:pt x="237208" y="597513"/>
                  <a:pt x="249539" y="568661"/>
                </a:cubicBezTo>
                <a:cubicBezTo>
                  <a:pt x="268153" y="525152"/>
                  <a:pt x="296074" y="487692"/>
                  <a:pt x="330974" y="455816"/>
                </a:cubicBezTo>
                <a:cubicBezTo>
                  <a:pt x="356336" y="432781"/>
                  <a:pt x="380999" y="408583"/>
                  <a:pt x="411479" y="391598"/>
                </a:cubicBezTo>
                <a:cubicBezTo>
                  <a:pt x="413108" y="390667"/>
                  <a:pt x="413573" y="388341"/>
                  <a:pt x="416598" y="382989"/>
                </a:cubicBezTo>
                <a:close/>
                <a:moveTo>
                  <a:pt x="1169523" y="883931"/>
                </a:moveTo>
                <a:cubicBezTo>
                  <a:pt x="1172547" y="887421"/>
                  <a:pt x="1174641" y="890446"/>
                  <a:pt x="1177201" y="893005"/>
                </a:cubicBezTo>
                <a:cubicBezTo>
                  <a:pt x="1225597" y="940238"/>
                  <a:pt x="1277715" y="929535"/>
                  <a:pt x="1305170" y="867412"/>
                </a:cubicBezTo>
                <a:cubicBezTo>
                  <a:pt x="1320759" y="832045"/>
                  <a:pt x="1323086" y="796679"/>
                  <a:pt x="1316571" y="758754"/>
                </a:cubicBezTo>
                <a:cubicBezTo>
                  <a:pt x="1308660" y="712220"/>
                  <a:pt x="1294467" y="668710"/>
                  <a:pt x="1269804" y="628458"/>
                </a:cubicBezTo>
                <a:cubicBezTo>
                  <a:pt x="1246537" y="590067"/>
                  <a:pt x="1212800" y="561914"/>
                  <a:pt x="1178364" y="534691"/>
                </a:cubicBezTo>
                <a:cubicBezTo>
                  <a:pt x="1144859" y="508167"/>
                  <a:pt x="1108330" y="486296"/>
                  <a:pt x="1065053" y="476291"/>
                </a:cubicBezTo>
                <a:cubicBezTo>
                  <a:pt x="1069241" y="484667"/>
                  <a:pt x="1074825" y="491647"/>
                  <a:pt x="1080642" y="498162"/>
                </a:cubicBezTo>
                <a:cubicBezTo>
                  <a:pt x="1100419" y="520266"/>
                  <a:pt x="1122756" y="540741"/>
                  <a:pt x="1139973" y="564939"/>
                </a:cubicBezTo>
                <a:cubicBezTo>
                  <a:pt x="1190696" y="635671"/>
                  <a:pt x="1200468" y="716175"/>
                  <a:pt x="1188136" y="799937"/>
                </a:cubicBezTo>
                <a:cubicBezTo>
                  <a:pt x="1184181" y="828090"/>
                  <a:pt x="1175805" y="856011"/>
                  <a:pt x="1169523" y="883931"/>
                </a:cubicBezTo>
                <a:close/>
                <a:moveTo>
                  <a:pt x="664625" y="183124"/>
                </a:moveTo>
                <a:cubicBezTo>
                  <a:pt x="665789" y="204996"/>
                  <a:pt x="677655" y="215233"/>
                  <a:pt x="695571" y="218956"/>
                </a:cubicBezTo>
                <a:cubicBezTo>
                  <a:pt x="714184" y="222911"/>
                  <a:pt x="732798" y="222213"/>
                  <a:pt x="748387" y="209649"/>
                </a:cubicBezTo>
                <a:cubicBezTo>
                  <a:pt x="757229" y="202669"/>
                  <a:pt x="754669" y="194060"/>
                  <a:pt x="742570" y="188941"/>
                </a:cubicBezTo>
                <a:cubicBezTo>
                  <a:pt x="717907" y="178471"/>
                  <a:pt x="692779" y="174283"/>
                  <a:pt x="664625" y="183124"/>
                </a:cubicBezTo>
                <a:close/>
                <a:moveTo>
                  <a:pt x="935455" y="233149"/>
                </a:moveTo>
                <a:cubicBezTo>
                  <a:pt x="969192" y="246644"/>
                  <a:pt x="995950" y="226401"/>
                  <a:pt x="997113" y="190337"/>
                </a:cubicBezTo>
                <a:cubicBezTo>
                  <a:pt x="972217" y="198713"/>
                  <a:pt x="951509" y="209649"/>
                  <a:pt x="935455" y="233149"/>
                </a:cubicBezTo>
                <a:close/>
                <a:moveTo>
                  <a:pt x="743268" y="736185"/>
                </a:moveTo>
                <a:cubicBezTo>
                  <a:pt x="750947" y="765269"/>
                  <a:pt x="758159" y="792026"/>
                  <a:pt x="776075" y="815060"/>
                </a:cubicBezTo>
                <a:cubicBezTo>
                  <a:pt x="788407" y="830882"/>
                  <a:pt x="800273" y="845773"/>
                  <a:pt x="821679" y="849263"/>
                </a:cubicBezTo>
                <a:cubicBezTo>
                  <a:pt x="832382" y="850892"/>
                  <a:pt x="838896" y="858105"/>
                  <a:pt x="837268" y="869040"/>
                </a:cubicBezTo>
                <a:cubicBezTo>
                  <a:pt x="835174" y="881837"/>
                  <a:pt x="824005" y="886025"/>
                  <a:pt x="813768" y="883233"/>
                </a:cubicBezTo>
                <a:cubicBezTo>
                  <a:pt x="798877" y="879045"/>
                  <a:pt x="783521" y="873228"/>
                  <a:pt x="770724" y="864387"/>
                </a:cubicBezTo>
                <a:cubicBezTo>
                  <a:pt x="734892" y="839258"/>
                  <a:pt x="713254" y="803660"/>
                  <a:pt x="700457" y="759452"/>
                </a:cubicBezTo>
                <a:cubicBezTo>
                  <a:pt x="694175" y="764571"/>
                  <a:pt x="689056" y="768061"/>
                  <a:pt x="684868" y="772482"/>
                </a:cubicBezTo>
                <a:cubicBezTo>
                  <a:pt x="655086" y="802962"/>
                  <a:pt x="619254" y="824833"/>
                  <a:pt x="582260" y="844842"/>
                </a:cubicBezTo>
                <a:cubicBezTo>
                  <a:pt x="562017" y="856011"/>
                  <a:pt x="553408" y="851823"/>
                  <a:pt x="541775" y="828555"/>
                </a:cubicBezTo>
                <a:cubicBezTo>
                  <a:pt x="585052" y="793887"/>
                  <a:pt x="628329" y="759219"/>
                  <a:pt x="672536" y="723853"/>
                </a:cubicBezTo>
                <a:cubicBezTo>
                  <a:pt x="666720" y="715012"/>
                  <a:pt x="662531" y="708962"/>
                  <a:pt x="658809" y="702680"/>
                </a:cubicBezTo>
                <a:cubicBezTo>
                  <a:pt x="648571" y="686393"/>
                  <a:pt x="643918" y="668477"/>
                  <a:pt x="646012" y="649166"/>
                </a:cubicBezTo>
                <a:cubicBezTo>
                  <a:pt x="648338" y="627993"/>
                  <a:pt x="650665" y="606587"/>
                  <a:pt x="653690" y="585414"/>
                </a:cubicBezTo>
                <a:cubicBezTo>
                  <a:pt x="657180" y="561216"/>
                  <a:pt x="670908" y="551444"/>
                  <a:pt x="694407" y="557028"/>
                </a:cubicBezTo>
                <a:cubicBezTo>
                  <a:pt x="715348" y="561914"/>
                  <a:pt x="736056" y="567498"/>
                  <a:pt x="756763" y="573547"/>
                </a:cubicBezTo>
                <a:cubicBezTo>
                  <a:pt x="801669" y="587042"/>
                  <a:pt x="817956" y="644745"/>
                  <a:pt x="802600" y="679413"/>
                </a:cubicBezTo>
                <a:cubicBezTo>
                  <a:pt x="798644" y="688487"/>
                  <a:pt x="791431" y="696631"/>
                  <a:pt x="783986" y="703378"/>
                </a:cubicBezTo>
                <a:cubicBezTo>
                  <a:pt x="771654" y="714779"/>
                  <a:pt x="757927" y="724551"/>
                  <a:pt x="743268" y="736185"/>
                </a:cubicBezTo>
                <a:close/>
                <a:moveTo>
                  <a:pt x="691615" y="684764"/>
                </a:moveTo>
                <a:cubicBezTo>
                  <a:pt x="718605" y="683136"/>
                  <a:pt x="739546" y="670804"/>
                  <a:pt x="755600" y="650329"/>
                </a:cubicBezTo>
                <a:cubicBezTo>
                  <a:pt x="764209" y="639161"/>
                  <a:pt x="763278" y="627062"/>
                  <a:pt x="754437" y="620314"/>
                </a:cubicBezTo>
                <a:cubicBezTo>
                  <a:pt x="739313" y="609379"/>
                  <a:pt x="721863" y="614265"/>
                  <a:pt x="706041" y="616592"/>
                </a:cubicBezTo>
                <a:cubicBezTo>
                  <a:pt x="692546" y="618686"/>
                  <a:pt x="686497" y="629621"/>
                  <a:pt x="690452" y="644280"/>
                </a:cubicBezTo>
                <a:cubicBezTo>
                  <a:pt x="691150" y="646606"/>
                  <a:pt x="689987" y="650096"/>
                  <a:pt x="688358" y="651958"/>
                </a:cubicBezTo>
                <a:cubicBezTo>
                  <a:pt x="677190" y="664057"/>
                  <a:pt x="684170" y="673829"/>
                  <a:pt x="691615" y="684764"/>
                </a:cubicBezTo>
                <a:close/>
                <a:moveTo>
                  <a:pt x="520136" y="640789"/>
                </a:moveTo>
                <a:cubicBezTo>
                  <a:pt x="539215" y="647537"/>
                  <a:pt x="552245" y="637532"/>
                  <a:pt x="562948" y="622874"/>
                </a:cubicBezTo>
                <a:cubicBezTo>
                  <a:pt x="564577" y="620780"/>
                  <a:pt x="567369" y="619616"/>
                  <a:pt x="569230" y="617522"/>
                </a:cubicBezTo>
                <a:cubicBezTo>
                  <a:pt x="580631" y="605656"/>
                  <a:pt x="581562" y="597047"/>
                  <a:pt x="574116" y="582622"/>
                </a:cubicBezTo>
                <a:cubicBezTo>
                  <a:pt x="566903" y="568894"/>
                  <a:pt x="553874" y="564008"/>
                  <a:pt x="540146" y="560052"/>
                </a:cubicBezTo>
                <a:cubicBezTo>
                  <a:pt x="512691" y="552142"/>
                  <a:pt x="494543" y="566102"/>
                  <a:pt x="494543" y="594953"/>
                </a:cubicBezTo>
                <a:cubicBezTo>
                  <a:pt x="494543" y="617522"/>
                  <a:pt x="503849" y="635205"/>
                  <a:pt x="520136" y="640789"/>
                </a:cubicBezTo>
                <a:close/>
                <a:moveTo>
                  <a:pt x="939876" y="708264"/>
                </a:moveTo>
                <a:cubicBezTo>
                  <a:pt x="953836" y="709195"/>
                  <a:pt x="984316" y="678715"/>
                  <a:pt x="984316" y="664057"/>
                </a:cubicBezTo>
                <a:cubicBezTo>
                  <a:pt x="984316" y="644745"/>
                  <a:pt x="957559" y="623572"/>
                  <a:pt x="934059" y="624270"/>
                </a:cubicBezTo>
                <a:cubicBezTo>
                  <a:pt x="912886" y="624735"/>
                  <a:pt x="901252" y="637532"/>
                  <a:pt x="901252" y="660567"/>
                </a:cubicBezTo>
                <a:cubicBezTo>
                  <a:pt x="901252" y="683136"/>
                  <a:pt x="920564" y="707101"/>
                  <a:pt x="939876" y="70826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1" name="Google Shape;531;p32"/>
          <p:cNvSpPr/>
          <p:nvPr/>
        </p:nvSpPr>
        <p:spPr>
          <a:xfrm>
            <a:off x="4339620" y="2859635"/>
            <a:ext cx="963273" cy="626556"/>
          </a:xfrm>
          <a:custGeom>
            <a:rect b="b" l="l" r="r" t="t"/>
            <a:pathLst>
              <a:path extrusionOk="0" h="1253112" w="1926546">
                <a:moveTo>
                  <a:pt x="536758" y="994364"/>
                </a:moveTo>
                <a:cubicBezTo>
                  <a:pt x="451224" y="982111"/>
                  <a:pt x="376262" y="952798"/>
                  <a:pt x="302741" y="919162"/>
                </a:cubicBezTo>
                <a:cubicBezTo>
                  <a:pt x="242916" y="891771"/>
                  <a:pt x="185973" y="858375"/>
                  <a:pt x="133115" y="819692"/>
                </a:cubicBezTo>
                <a:cubicBezTo>
                  <a:pt x="73290" y="775964"/>
                  <a:pt x="27159" y="719983"/>
                  <a:pt x="8659" y="645501"/>
                </a:cubicBezTo>
                <a:cubicBezTo>
                  <a:pt x="-9121" y="573422"/>
                  <a:pt x="1451" y="505668"/>
                  <a:pt x="31484" y="438154"/>
                </a:cubicBezTo>
                <a:cubicBezTo>
                  <a:pt x="54549" y="386497"/>
                  <a:pt x="89868" y="346133"/>
                  <a:pt x="127589" y="305528"/>
                </a:cubicBezTo>
                <a:cubicBezTo>
                  <a:pt x="169876" y="260119"/>
                  <a:pt x="219851" y="225040"/>
                  <a:pt x="270306" y="190202"/>
                </a:cubicBezTo>
                <a:cubicBezTo>
                  <a:pt x="292891" y="174825"/>
                  <a:pt x="317397" y="162331"/>
                  <a:pt x="340703" y="147916"/>
                </a:cubicBezTo>
                <a:cubicBezTo>
                  <a:pt x="354879" y="139026"/>
                  <a:pt x="368093" y="128454"/>
                  <a:pt x="382509" y="120285"/>
                </a:cubicBezTo>
                <a:cubicBezTo>
                  <a:pt x="432724" y="91694"/>
                  <a:pt x="486303" y="70791"/>
                  <a:pt x="540602" y="50849"/>
                </a:cubicBezTo>
                <a:cubicBezTo>
                  <a:pt x="602350" y="28264"/>
                  <a:pt x="666260" y="17693"/>
                  <a:pt x="730410" y="9524"/>
                </a:cubicBezTo>
                <a:cubicBezTo>
                  <a:pt x="782307" y="2796"/>
                  <a:pt x="834925" y="-808"/>
                  <a:pt x="887062" y="153"/>
                </a:cubicBezTo>
                <a:cubicBezTo>
                  <a:pt x="956739" y="1355"/>
                  <a:pt x="1026655" y="7121"/>
                  <a:pt x="1096091" y="13608"/>
                </a:cubicBezTo>
                <a:cubicBezTo>
                  <a:pt x="1131891" y="16972"/>
                  <a:pt x="1167209" y="27063"/>
                  <a:pt x="1203009" y="32589"/>
                </a:cubicBezTo>
                <a:cubicBezTo>
                  <a:pt x="1235444" y="37635"/>
                  <a:pt x="1268360" y="39076"/>
                  <a:pt x="1300556" y="44842"/>
                </a:cubicBezTo>
                <a:cubicBezTo>
                  <a:pt x="1348608" y="53252"/>
                  <a:pt x="1396421" y="62382"/>
                  <a:pt x="1443032" y="78720"/>
                </a:cubicBezTo>
                <a:cubicBezTo>
                  <a:pt x="1475467" y="90012"/>
                  <a:pt x="1510065" y="94817"/>
                  <a:pt x="1543222" y="104188"/>
                </a:cubicBezTo>
                <a:cubicBezTo>
                  <a:pt x="1564605" y="110194"/>
                  <a:pt x="1585028" y="119084"/>
                  <a:pt x="1605690" y="127253"/>
                </a:cubicBezTo>
                <a:cubicBezTo>
                  <a:pt x="1641730" y="141669"/>
                  <a:pt x="1677769" y="156085"/>
                  <a:pt x="1713328" y="171461"/>
                </a:cubicBezTo>
                <a:cubicBezTo>
                  <a:pt x="1725341" y="176747"/>
                  <a:pt x="1736634" y="184436"/>
                  <a:pt x="1747686" y="191403"/>
                </a:cubicBezTo>
                <a:cubicBezTo>
                  <a:pt x="1771472" y="206540"/>
                  <a:pt x="1795739" y="221196"/>
                  <a:pt x="1818804" y="237294"/>
                </a:cubicBezTo>
                <a:cubicBezTo>
                  <a:pt x="1847395" y="256995"/>
                  <a:pt x="1861811" y="288710"/>
                  <a:pt x="1881513" y="315860"/>
                </a:cubicBezTo>
                <a:cubicBezTo>
                  <a:pt x="1906020" y="349497"/>
                  <a:pt x="1915150" y="389861"/>
                  <a:pt x="1923078" y="429985"/>
                </a:cubicBezTo>
                <a:cubicBezTo>
                  <a:pt x="1926442" y="447284"/>
                  <a:pt x="1927884" y="465784"/>
                  <a:pt x="1925000" y="483083"/>
                </a:cubicBezTo>
                <a:cubicBezTo>
                  <a:pt x="1917072" y="530175"/>
                  <a:pt x="1910104" y="578228"/>
                  <a:pt x="1895928" y="623637"/>
                </a:cubicBezTo>
                <a:cubicBezTo>
                  <a:pt x="1875987" y="687788"/>
                  <a:pt x="1833220" y="738003"/>
                  <a:pt x="1786368" y="785575"/>
                </a:cubicBezTo>
                <a:cubicBezTo>
                  <a:pt x="1708523" y="864862"/>
                  <a:pt x="1614099" y="913395"/>
                  <a:pt x="1508383" y="940545"/>
                </a:cubicBezTo>
                <a:cubicBezTo>
                  <a:pt x="1414921" y="964571"/>
                  <a:pt x="1319536" y="981870"/>
                  <a:pt x="1225834" y="1005656"/>
                </a:cubicBezTo>
                <a:cubicBezTo>
                  <a:pt x="1156398" y="1023196"/>
                  <a:pt x="1085760" y="1028481"/>
                  <a:pt x="1014882" y="1033527"/>
                </a:cubicBezTo>
                <a:cubicBezTo>
                  <a:pt x="992778" y="1035209"/>
                  <a:pt x="970674" y="1033767"/>
                  <a:pt x="948329" y="1033287"/>
                </a:cubicBezTo>
                <a:cubicBezTo>
                  <a:pt x="937277" y="1033046"/>
                  <a:pt x="928868" y="1036170"/>
                  <a:pt x="919257" y="1042897"/>
                </a:cubicBezTo>
                <a:cubicBezTo>
                  <a:pt x="871445" y="1076294"/>
                  <a:pt x="823873" y="1110411"/>
                  <a:pt x="767651" y="1129152"/>
                </a:cubicBezTo>
                <a:cubicBezTo>
                  <a:pt x="758761" y="1132035"/>
                  <a:pt x="751313" y="1139723"/>
                  <a:pt x="742664" y="1143568"/>
                </a:cubicBezTo>
                <a:cubicBezTo>
                  <a:pt x="714313" y="1156061"/>
                  <a:pt x="685962" y="1169036"/>
                  <a:pt x="657130" y="1179847"/>
                </a:cubicBezTo>
                <a:cubicBezTo>
                  <a:pt x="609077" y="1197867"/>
                  <a:pt x="560544" y="1215406"/>
                  <a:pt x="511771" y="1231504"/>
                </a:cubicBezTo>
                <a:cubicBezTo>
                  <a:pt x="485822" y="1240154"/>
                  <a:pt x="458672" y="1245439"/>
                  <a:pt x="432003" y="1251686"/>
                </a:cubicBezTo>
                <a:cubicBezTo>
                  <a:pt x="425997" y="1253128"/>
                  <a:pt x="419509" y="1253368"/>
                  <a:pt x="413503" y="1252888"/>
                </a:cubicBezTo>
                <a:cubicBezTo>
                  <a:pt x="385152" y="1250966"/>
                  <a:pt x="370736" y="1228381"/>
                  <a:pt x="381548" y="1202432"/>
                </a:cubicBezTo>
                <a:cubicBezTo>
                  <a:pt x="393561" y="1173360"/>
                  <a:pt x="412061" y="1148133"/>
                  <a:pt x="434406" y="1126269"/>
                </a:cubicBezTo>
                <a:cubicBezTo>
                  <a:pt x="474049" y="1087106"/>
                  <a:pt x="503602" y="1041215"/>
                  <a:pt x="536758" y="994364"/>
                </a:cubicBezTo>
                <a:close/>
                <a:moveTo>
                  <a:pt x="451705" y="1190419"/>
                </a:moveTo>
                <a:cubicBezTo>
                  <a:pt x="453146" y="1191620"/>
                  <a:pt x="454588" y="1193062"/>
                  <a:pt x="456030" y="1194263"/>
                </a:cubicBezTo>
                <a:cubicBezTo>
                  <a:pt x="481017" y="1185854"/>
                  <a:pt x="506004" y="1177445"/>
                  <a:pt x="530751" y="1168795"/>
                </a:cubicBezTo>
                <a:cubicBezTo>
                  <a:pt x="560784" y="1158224"/>
                  <a:pt x="591298" y="1148613"/>
                  <a:pt x="620610" y="1136360"/>
                </a:cubicBezTo>
                <a:cubicBezTo>
                  <a:pt x="651604" y="1123386"/>
                  <a:pt x="681156" y="1107528"/>
                  <a:pt x="711670" y="1093353"/>
                </a:cubicBezTo>
                <a:cubicBezTo>
                  <a:pt x="720319" y="1089268"/>
                  <a:pt x="730410" y="1088307"/>
                  <a:pt x="738820" y="1083982"/>
                </a:cubicBezTo>
                <a:cubicBezTo>
                  <a:pt x="757560" y="1074372"/>
                  <a:pt x="775580" y="1063560"/>
                  <a:pt x="793840" y="1052988"/>
                </a:cubicBezTo>
                <a:cubicBezTo>
                  <a:pt x="836607" y="1028481"/>
                  <a:pt x="884900" y="1013825"/>
                  <a:pt x="922621" y="980188"/>
                </a:cubicBezTo>
                <a:cubicBezTo>
                  <a:pt x="925024" y="978026"/>
                  <a:pt x="929349" y="976584"/>
                  <a:pt x="932472" y="976825"/>
                </a:cubicBezTo>
                <a:cubicBezTo>
                  <a:pt x="967550" y="981149"/>
                  <a:pt x="1002148" y="972260"/>
                  <a:pt x="1036987" y="971058"/>
                </a:cubicBezTo>
                <a:cubicBezTo>
                  <a:pt x="1080234" y="969377"/>
                  <a:pt x="1123481" y="964091"/>
                  <a:pt x="1166729" y="959526"/>
                </a:cubicBezTo>
                <a:cubicBezTo>
                  <a:pt x="1185950" y="957363"/>
                  <a:pt x="1204931" y="953519"/>
                  <a:pt x="1223912" y="949435"/>
                </a:cubicBezTo>
                <a:cubicBezTo>
                  <a:pt x="1264756" y="940545"/>
                  <a:pt x="1305361" y="931175"/>
                  <a:pt x="1345965" y="921564"/>
                </a:cubicBezTo>
                <a:cubicBezTo>
                  <a:pt x="1382966" y="912915"/>
                  <a:pt x="1420447" y="904986"/>
                  <a:pt x="1456727" y="893934"/>
                </a:cubicBezTo>
                <a:cubicBezTo>
                  <a:pt x="1496611" y="881680"/>
                  <a:pt x="1534812" y="864381"/>
                  <a:pt x="1574696" y="852128"/>
                </a:cubicBezTo>
                <a:cubicBezTo>
                  <a:pt x="1622509" y="837232"/>
                  <a:pt x="1667198" y="816088"/>
                  <a:pt x="1708523" y="788458"/>
                </a:cubicBezTo>
                <a:cubicBezTo>
                  <a:pt x="1779401" y="740886"/>
                  <a:pt x="1830096" y="675294"/>
                  <a:pt x="1857006" y="594806"/>
                </a:cubicBezTo>
                <a:cubicBezTo>
                  <a:pt x="1881753" y="520324"/>
                  <a:pt x="1882474" y="445362"/>
                  <a:pt x="1843551" y="372802"/>
                </a:cubicBezTo>
                <a:cubicBezTo>
                  <a:pt x="1820245" y="329555"/>
                  <a:pt x="1789732" y="291113"/>
                  <a:pt x="1751290" y="264684"/>
                </a:cubicBezTo>
                <a:cubicBezTo>
                  <a:pt x="1703718" y="231768"/>
                  <a:pt x="1649658" y="206780"/>
                  <a:pt x="1595599" y="185397"/>
                </a:cubicBezTo>
                <a:cubicBezTo>
                  <a:pt x="1538176" y="162572"/>
                  <a:pt x="1478110" y="145513"/>
                  <a:pt x="1418044" y="129656"/>
                </a:cubicBezTo>
                <a:cubicBezTo>
                  <a:pt x="1363264" y="115240"/>
                  <a:pt x="1307043" y="105389"/>
                  <a:pt x="1251302" y="95298"/>
                </a:cubicBezTo>
                <a:cubicBezTo>
                  <a:pt x="1204210" y="86889"/>
                  <a:pt x="1156878" y="79440"/>
                  <a:pt x="1109546" y="74155"/>
                </a:cubicBezTo>
                <a:cubicBezTo>
                  <a:pt x="1073026" y="69830"/>
                  <a:pt x="1035785" y="68869"/>
                  <a:pt x="999025" y="67187"/>
                </a:cubicBezTo>
                <a:cubicBezTo>
                  <a:pt x="962024" y="65505"/>
                  <a:pt x="924784" y="62862"/>
                  <a:pt x="887783" y="63823"/>
                </a:cubicBezTo>
                <a:cubicBezTo>
                  <a:pt x="797204" y="65745"/>
                  <a:pt x="707345" y="73914"/>
                  <a:pt x="619168" y="96499"/>
                </a:cubicBezTo>
                <a:cubicBezTo>
                  <a:pt x="583129" y="105869"/>
                  <a:pt x="545888" y="112357"/>
                  <a:pt x="511290" y="125571"/>
                </a:cubicBezTo>
                <a:cubicBezTo>
                  <a:pt x="432484" y="155364"/>
                  <a:pt x="356801" y="192124"/>
                  <a:pt x="289046" y="243540"/>
                </a:cubicBezTo>
                <a:cubicBezTo>
                  <a:pt x="235948" y="283905"/>
                  <a:pt x="180688" y="320665"/>
                  <a:pt x="138641" y="374244"/>
                </a:cubicBezTo>
                <a:cubicBezTo>
                  <a:pt x="99719" y="423978"/>
                  <a:pt x="67523" y="476836"/>
                  <a:pt x="56712" y="539545"/>
                </a:cubicBezTo>
                <a:cubicBezTo>
                  <a:pt x="51906" y="567175"/>
                  <a:pt x="51186" y="596968"/>
                  <a:pt x="56231" y="624358"/>
                </a:cubicBezTo>
                <a:cubicBezTo>
                  <a:pt x="64160" y="666885"/>
                  <a:pt x="86024" y="703645"/>
                  <a:pt x="117258" y="734879"/>
                </a:cubicBezTo>
                <a:cubicBezTo>
                  <a:pt x="153298" y="771159"/>
                  <a:pt x="195344" y="798309"/>
                  <a:pt x="239072" y="824498"/>
                </a:cubicBezTo>
                <a:cubicBezTo>
                  <a:pt x="322683" y="874232"/>
                  <a:pt x="413263" y="903785"/>
                  <a:pt x="506245" y="929012"/>
                </a:cubicBezTo>
                <a:cubicBezTo>
                  <a:pt x="530271" y="935499"/>
                  <a:pt x="554297" y="942227"/>
                  <a:pt x="577603" y="950636"/>
                </a:cubicBezTo>
                <a:cubicBezTo>
                  <a:pt x="599947" y="958805"/>
                  <a:pt x="603792" y="971058"/>
                  <a:pt x="593700" y="992682"/>
                </a:cubicBezTo>
                <a:cubicBezTo>
                  <a:pt x="591538" y="997487"/>
                  <a:pt x="588415" y="1002052"/>
                  <a:pt x="585532" y="1006377"/>
                </a:cubicBezTo>
                <a:cubicBezTo>
                  <a:pt x="547810" y="1059956"/>
                  <a:pt x="516336" y="1118100"/>
                  <a:pt x="471406" y="1166633"/>
                </a:cubicBezTo>
                <a:cubicBezTo>
                  <a:pt x="463478" y="1173601"/>
                  <a:pt x="457952" y="1182250"/>
                  <a:pt x="451705" y="119041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2" name="Google Shape;532;p32"/>
          <p:cNvSpPr/>
          <p:nvPr/>
        </p:nvSpPr>
        <p:spPr>
          <a:xfrm>
            <a:off x="7794687" y="3636531"/>
            <a:ext cx="668218" cy="625925"/>
          </a:xfrm>
          <a:custGeom>
            <a:rect b="b" l="l" r="r" t="t"/>
            <a:pathLst>
              <a:path extrusionOk="0" h="1251851" w="1336436">
                <a:moveTo>
                  <a:pt x="580244" y="1251852"/>
                </a:moveTo>
                <a:cubicBezTo>
                  <a:pt x="530112" y="1247739"/>
                  <a:pt x="477153" y="1252366"/>
                  <a:pt x="426507" y="1233345"/>
                </a:cubicBezTo>
                <a:cubicBezTo>
                  <a:pt x="404140" y="1224863"/>
                  <a:pt x="380231" y="1220750"/>
                  <a:pt x="356837" y="1214839"/>
                </a:cubicBezTo>
                <a:cubicBezTo>
                  <a:pt x="323158" y="1206613"/>
                  <a:pt x="296936" y="1185022"/>
                  <a:pt x="269427" y="1166258"/>
                </a:cubicBezTo>
                <a:cubicBezTo>
                  <a:pt x="229065" y="1138755"/>
                  <a:pt x="190502" y="1108425"/>
                  <a:pt x="154767" y="1074753"/>
                </a:cubicBezTo>
                <a:cubicBezTo>
                  <a:pt x="88182" y="1012036"/>
                  <a:pt x="45506" y="936210"/>
                  <a:pt x="22882" y="848303"/>
                </a:cubicBezTo>
                <a:cubicBezTo>
                  <a:pt x="15941" y="821571"/>
                  <a:pt x="7714" y="795096"/>
                  <a:pt x="4115" y="767850"/>
                </a:cubicBezTo>
                <a:cubicBezTo>
                  <a:pt x="-2312" y="718499"/>
                  <a:pt x="-1027" y="669405"/>
                  <a:pt x="6686" y="619539"/>
                </a:cubicBezTo>
                <a:cubicBezTo>
                  <a:pt x="16969" y="553481"/>
                  <a:pt x="39336" y="491535"/>
                  <a:pt x="65816" y="431131"/>
                </a:cubicBezTo>
                <a:cubicBezTo>
                  <a:pt x="93067" y="369185"/>
                  <a:pt x="124688" y="308524"/>
                  <a:pt x="166079" y="254546"/>
                </a:cubicBezTo>
                <a:cubicBezTo>
                  <a:pt x="196929" y="214705"/>
                  <a:pt x="228037" y="174350"/>
                  <a:pt x="272513" y="147361"/>
                </a:cubicBezTo>
                <a:cubicBezTo>
                  <a:pt x="288966" y="137337"/>
                  <a:pt x="301563" y="121401"/>
                  <a:pt x="317245" y="109577"/>
                </a:cubicBezTo>
                <a:cubicBezTo>
                  <a:pt x="362235" y="75391"/>
                  <a:pt x="412110" y="52258"/>
                  <a:pt x="467383" y="40177"/>
                </a:cubicBezTo>
                <a:cubicBezTo>
                  <a:pt x="490778" y="35036"/>
                  <a:pt x="512888" y="25012"/>
                  <a:pt x="536282" y="20385"/>
                </a:cubicBezTo>
                <a:cubicBezTo>
                  <a:pt x="564048" y="14987"/>
                  <a:pt x="592327" y="12417"/>
                  <a:pt x="620349" y="9332"/>
                </a:cubicBezTo>
                <a:cubicBezTo>
                  <a:pt x="651971" y="5991"/>
                  <a:pt x="683335" y="2135"/>
                  <a:pt x="714957" y="336"/>
                </a:cubicBezTo>
                <a:cubicBezTo>
                  <a:pt x="734495" y="-692"/>
                  <a:pt x="754291" y="850"/>
                  <a:pt x="773829" y="2135"/>
                </a:cubicBezTo>
                <a:cubicBezTo>
                  <a:pt x="804680" y="4449"/>
                  <a:pt x="835530" y="6762"/>
                  <a:pt x="866123" y="11131"/>
                </a:cubicBezTo>
                <a:cubicBezTo>
                  <a:pt x="882062" y="13445"/>
                  <a:pt x="897230" y="20385"/>
                  <a:pt x="912913" y="23983"/>
                </a:cubicBezTo>
                <a:cubicBezTo>
                  <a:pt x="940164" y="30409"/>
                  <a:pt x="968443" y="33751"/>
                  <a:pt x="993638" y="47117"/>
                </a:cubicBezTo>
                <a:cubicBezTo>
                  <a:pt x="1019860" y="61254"/>
                  <a:pt x="1046340" y="75391"/>
                  <a:pt x="1072049" y="90556"/>
                </a:cubicBezTo>
                <a:cubicBezTo>
                  <a:pt x="1092616" y="102637"/>
                  <a:pt x="1112154" y="116260"/>
                  <a:pt x="1132207" y="129369"/>
                </a:cubicBezTo>
                <a:cubicBezTo>
                  <a:pt x="1135806" y="131682"/>
                  <a:pt x="1139148" y="134510"/>
                  <a:pt x="1142233" y="137594"/>
                </a:cubicBezTo>
                <a:cubicBezTo>
                  <a:pt x="1173855" y="171266"/>
                  <a:pt x="1206247" y="204424"/>
                  <a:pt x="1236583" y="239381"/>
                </a:cubicBezTo>
                <a:cubicBezTo>
                  <a:pt x="1249181" y="254032"/>
                  <a:pt x="1257922" y="272025"/>
                  <a:pt x="1267434" y="289246"/>
                </a:cubicBezTo>
                <a:cubicBezTo>
                  <a:pt x="1287743" y="326003"/>
                  <a:pt x="1309853" y="361731"/>
                  <a:pt x="1317051" y="404399"/>
                </a:cubicBezTo>
                <a:cubicBezTo>
                  <a:pt x="1319365" y="418536"/>
                  <a:pt x="1328620" y="431388"/>
                  <a:pt x="1331191" y="445525"/>
                </a:cubicBezTo>
                <a:cubicBezTo>
                  <a:pt x="1334790" y="464803"/>
                  <a:pt x="1335304" y="484595"/>
                  <a:pt x="1336333" y="504387"/>
                </a:cubicBezTo>
                <a:cubicBezTo>
                  <a:pt x="1336847" y="512869"/>
                  <a:pt x="1335304" y="521351"/>
                  <a:pt x="1334790" y="530090"/>
                </a:cubicBezTo>
                <a:cubicBezTo>
                  <a:pt x="1332734" y="558365"/>
                  <a:pt x="1329906" y="586382"/>
                  <a:pt x="1328363" y="614656"/>
                </a:cubicBezTo>
                <a:cubicBezTo>
                  <a:pt x="1326563" y="646271"/>
                  <a:pt x="1331705" y="678658"/>
                  <a:pt x="1315252" y="708217"/>
                </a:cubicBezTo>
                <a:cubicBezTo>
                  <a:pt x="1313709" y="711045"/>
                  <a:pt x="1313452" y="714900"/>
                  <a:pt x="1313452" y="718242"/>
                </a:cubicBezTo>
                <a:cubicBezTo>
                  <a:pt x="1313966" y="760396"/>
                  <a:pt x="1298027" y="796124"/>
                  <a:pt x="1274375" y="830567"/>
                </a:cubicBezTo>
                <a:cubicBezTo>
                  <a:pt x="1260235" y="850873"/>
                  <a:pt x="1251494" y="874521"/>
                  <a:pt x="1240183" y="896883"/>
                </a:cubicBezTo>
                <a:cubicBezTo>
                  <a:pt x="1230413" y="915904"/>
                  <a:pt x="1223472" y="935696"/>
                  <a:pt x="1205476" y="950347"/>
                </a:cubicBezTo>
                <a:cubicBezTo>
                  <a:pt x="1194936" y="958829"/>
                  <a:pt x="1188508" y="973223"/>
                  <a:pt x="1182081" y="986075"/>
                </a:cubicBezTo>
                <a:cubicBezTo>
                  <a:pt x="1161257" y="1027972"/>
                  <a:pt x="1129379" y="1059331"/>
                  <a:pt x="1092616" y="1087091"/>
                </a:cubicBezTo>
                <a:cubicBezTo>
                  <a:pt x="1076933" y="1098915"/>
                  <a:pt x="1061508" y="1110995"/>
                  <a:pt x="1047111" y="1124104"/>
                </a:cubicBezTo>
                <a:cubicBezTo>
                  <a:pt x="1002121" y="1164459"/>
                  <a:pt x="947105" y="1183223"/>
                  <a:pt x="890546" y="1198645"/>
                </a:cubicBezTo>
                <a:cubicBezTo>
                  <a:pt x="856868" y="1207898"/>
                  <a:pt x="822676" y="1215867"/>
                  <a:pt x="788483" y="1223578"/>
                </a:cubicBezTo>
                <a:cubicBezTo>
                  <a:pt x="774344" y="1226919"/>
                  <a:pt x="759433" y="1227690"/>
                  <a:pt x="745036" y="1230004"/>
                </a:cubicBezTo>
                <a:cubicBezTo>
                  <a:pt x="711872" y="1235402"/>
                  <a:pt x="678965" y="1241570"/>
                  <a:pt x="645801" y="1246454"/>
                </a:cubicBezTo>
                <a:cubicBezTo>
                  <a:pt x="625234" y="1249025"/>
                  <a:pt x="603639" y="1249796"/>
                  <a:pt x="580244" y="1251852"/>
                </a:cubicBezTo>
                <a:close/>
                <a:moveTo>
                  <a:pt x="566361" y="1189135"/>
                </a:moveTo>
                <a:cubicBezTo>
                  <a:pt x="597469" y="1186821"/>
                  <a:pt x="620606" y="1185536"/>
                  <a:pt x="643744" y="1183223"/>
                </a:cubicBezTo>
                <a:cubicBezTo>
                  <a:pt x="666111" y="1180910"/>
                  <a:pt x="688477" y="1179624"/>
                  <a:pt x="710329" y="1174741"/>
                </a:cubicBezTo>
                <a:cubicBezTo>
                  <a:pt x="753777" y="1164973"/>
                  <a:pt x="797224" y="1153921"/>
                  <a:pt x="840157" y="1142097"/>
                </a:cubicBezTo>
                <a:cubicBezTo>
                  <a:pt x="862524" y="1136185"/>
                  <a:pt x="884376" y="1128474"/>
                  <a:pt x="905971" y="1120506"/>
                </a:cubicBezTo>
                <a:cubicBezTo>
                  <a:pt x="930909" y="1111509"/>
                  <a:pt x="957388" y="1104312"/>
                  <a:pt x="979498" y="1090689"/>
                </a:cubicBezTo>
                <a:cubicBezTo>
                  <a:pt x="1003407" y="1076295"/>
                  <a:pt x="1023974" y="1055989"/>
                  <a:pt x="1044798" y="1036711"/>
                </a:cubicBezTo>
                <a:cubicBezTo>
                  <a:pt x="1083875" y="1000469"/>
                  <a:pt x="1119352" y="960885"/>
                  <a:pt x="1144547" y="913333"/>
                </a:cubicBezTo>
                <a:cubicBezTo>
                  <a:pt x="1152774" y="897654"/>
                  <a:pt x="1159715" y="881204"/>
                  <a:pt x="1169227" y="866296"/>
                </a:cubicBezTo>
                <a:cubicBezTo>
                  <a:pt x="1188508" y="835708"/>
                  <a:pt x="1206504" y="805635"/>
                  <a:pt x="1217816" y="770421"/>
                </a:cubicBezTo>
                <a:cubicBezTo>
                  <a:pt x="1229642" y="733921"/>
                  <a:pt x="1241725" y="698193"/>
                  <a:pt x="1249438" y="660151"/>
                </a:cubicBezTo>
                <a:cubicBezTo>
                  <a:pt x="1261778" y="600776"/>
                  <a:pt x="1255094" y="541914"/>
                  <a:pt x="1257150" y="482795"/>
                </a:cubicBezTo>
                <a:cubicBezTo>
                  <a:pt x="1257150" y="480225"/>
                  <a:pt x="1256122" y="477655"/>
                  <a:pt x="1255608" y="475341"/>
                </a:cubicBezTo>
                <a:cubicBezTo>
                  <a:pt x="1245067" y="426504"/>
                  <a:pt x="1227071" y="380237"/>
                  <a:pt x="1208561" y="333971"/>
                </a:cubicBezTo>
                <a:cubicBezTo>
                  <a:pt x="1204962" y="324460"/>
                  <a:pt x="1199563" y="315464"/>
                  <a:pt x="1193393" y="307496"/>
                </a:cubicBezTo>
                <a:cubicBezTo>
                  <a:pt x="1182338" y="293359"/>
                  <a:pt x="1171027" y="279222"/>
                  <a:pt x="1157658" y="267398"/>
                </a:cubicBezTo>
                <a:cubicBezTo>
                  <a:pt x="1130150" y="242979"/>
                  <a:pt x="1112411" y="210593"/>
                  <a:pt x="1084132" y="185917"/>
                </a:cubicBezTo>
                <a:cubicBezTo>
                  <a:pt x="1057652" y="163041"/>
                  <a:pt x="1027059" y="149675"/>
                  <a:pt x="999036" y="130911"/>
                </a:cubicBezTo>
                <a:cubicBezTo>
                  <a:pt x="984640" y="121144"/>
                  <a:pt x="965358" y="117545"/>
                  <a:pt x="958931" y="97753"/>
                </a:cubicBezTo>
                <a:cubicBezTo>
                  <a:pt x="958160" y="95697"/>
                  <a:pt x="955589" y="93641"/>
                  <a:pt x="953275" y="92869"/>
                </a:cubicBezTo>
                <a:cubicBezTo>
                  <a:pt x="933994" y="86186"/>
                  <a:pt x="914712" y="78989"/>
                  <a:pt x="894917" y="73592"/>
                </a:cubicBezTo>
                <a:cubicBezTo>
                  <a:pt x="884376" y="70764"/>
                  <a:pt x="872807" y="72049"/>
                  <a:pt x="861753" y="70764"/>
                </a:cubicBezTo>
                <a:cubicBezTo>
                  <a:pt x="822676" y="66909"/>
                  <a:pt x="783342" y="60226"/>
                  <a:pt x="744007" y="59198"/>
                </a:cubicBezTo>
                <a:cubicBezTo>
                  <a:pt x="705702" y="58169"/>
                  <a:pt x="666882" y="61511"/>
                  <a:pt x="628576" y="65623"/>
                </a:cubicBezTo>
                <a:cubicBezTo>
                  <a:pt x="592841" y="69479"/>
                  <a:pt x="557363" y="76419"/>
                  <a:pt x="522143" y="82588"/>
                </a:cubicBezTo>
                <a:cubicBezTo>
                  <a:pt x="506203" y="85415"/>
                  <a:pt x="489750" y="88500"/>
                  <a:pt x="474839" y="94669"/>
                </a:cubicBezTo>
                <a:cubicBezTo>
                  <a:pt x="439875" y="108549"/>
                  <a:pt x="404654" y="122172"/>
                  <a:pt x="371490" y="139907"/>
                </a:cubicBezTo>
                <a:cubicBezTo>
                  <a:pt x="343982" y="154816"/>
                  <a:pt x="315960" y="171780"/>
                  <a:pt x="294108" y="193885"/>
                </a:cubicBezTo>
                <a:cubicBezTo>
                  <a:pt x="258630" y="229870"/>
                  <a:pt x="222895" y="266113"/>
                  <a:pt x="194616" y="308781"/>
                </a:cubicBezTo>
                <a:cubicBezTo>
                  <a:pt x="159652" y="362245"/>
                  <a:pt x="130087" y="418022"/>
                  <a:pt x="107978" y="478169"/>
                </a:cubicBezTo>
                <a:cubicBezTo>
                  <a:pt x="86383" y="536516"/>
                  <a:pt x="67872" y="595635"/>
                  <a:pt x="61959" y="657581"/>
                </a:cubicBezTo>
                <a:cubicBezTo>
                  <a:pt x="58617" y="692538"/>
                  <a:pt x="56046" y="729037"/>
                  <a:pt x="62731" y="762966"/>
                </a:cubicBezTo>
                <a:cubicBezTo>
                  <a:pt x="72243" y="809747"/>
                  <a:pt x="90496" y="854986"/>
                  <a:pt x="105921" y="900739"/>
                </a:cubicBezTo>
                <a:cubicBezTo>
                  <a:pt x="121346" y="946491"/>
                  <a:pt x="148854" y="984790"/>
                  <a:pt x="183304" y="1018205"/>
                </a:cubicBezTo>
                <a:cubicBezTo>
                  <a:pt x="196929" y="1031314"/>
                  <a:pt x="209784" y="1045451"/>
                  <a:pt x="224180" y="1057789"/>
                </a:cubicBezTo>
                <a:cubicBezTo>
                  <a:pt x="247061" y="1077066"/>
                  <a:pt x="269427" y="1097886"/>
                  <a:pt x="294879" y="1113566"/>
                </a:cubicBezTo>
                <a:cubicBezTo>
                  <a:pt x="352980" y="1149294"/>
                  <a:pt x="414167" y="1178082"/>
                  <a:pt x="484351" y="1181938"/>
                </a:cubicBezTo>
                <a:cubicBezTo>
                  <a:pt x="514430" y="1183480"/>
                  <a:pt x="544252" y="1187078"/>
                  <a:pt x="566361" y="1189135"/>
                </a:cubicBezTo>
                <a:close/>
                <a:moveTo>
                  <a:pt x="640659" y="917189"/>
                </a:moveTo>
                <a:cubicBezTo>
                  <a:pt x="690534" y="908193"/>
                  <a:pt x="740922" y="901767"/>
                  <a:pt x="788226" y="881718"/>
                </a:cubicBezTo>
                <a:cubicBezTo>
                  <a:pt x="835787" y="861412"/>
                  <a:pt x="881805" y="838278"/>
                  <a:pt x="919597" y="802036"/>
                </a:cubicBezTo>
                <a:cubicBezTo>
                  <a:pt x="925767" y="796124"/>
                  <a:pt x="930652" y="788927"/>
                  <a:pt x="935022" y="781730"/>
                </a:cubicBezTo>
                <a:cubicBezTo>
                  <a:pt x="940935" y="771706"/>
                  <a:pt x="939135" y="761167"/>
                  <a:pt x="931680" y="752942"/>
                </a:cubicBezTo>
                <a:cubicBezTo>
                  <a:pt x="924482" y="744974"/>
                  <a:pt x="915226" y="740090"/>
                  <a:pt x="903915" y="746002"/>
                </a:cubicBezTo>
                <a:cubicBezTo>
                  <a:pt x="896459" y="749858"/>
                  <a:pt x="888232" y="753199"/>
                  <a:pt x="881805" y="758597"/>
                </a:cubicBezTo>
                <a:cubicBezTo>
                  <a:pt x="849670" y="785329"/>
                  <a:pt x="812135" y="802036"/>
                  <a:pt x="774087" y="817458"/>
                </a:cubicBezTo>
                <a:cubicBezTo>
                  <a:pt x="745550" y="829025"/>
                  <a:pt x="715471" y="836993"/>
                  <a:pt x="685906" y="844961"/>
                </a:cubicBezTo>
                <a:cubicBezTo>
                  <a:pt x="668681" y="849588"/>
                  <a:pt x="650685" y="851387"/>
                  <a:pt x="632689" y="852930"/>
                </a:cubicBezTo>
                <a:cubicBezTo>
                  <a:pt x="618293" y="854215"/>
                  <a:pt x="603382" y="853701"/>
                  <a:pt x="588985" y="852930"/>
                </a:cubicBezTo>
                <a:cubicBezTo>
                  <a:pt x="546052" y="850102"/>
                  <a:pt x="507232" y="835194"/>
                  <a:pt x="472011" y="811032"/>
                </a:cubicBezTo>
                <a:cubicBezTo>
                  <a:pt x="456586" y="800494"/>
                  <a:pt x="441932" y="788413"/>
                  <a:pt x="425736" y="778903"/>
                </a:cubicBezTo>
                <a:cubicBezTo>
                  <a:pt x="420851" y="776075"/>
                  <a:pt x="409796" y="775561"/>
                  <a:pt x="406968" y="778646"/>
                </a:cubicBezTo>
                <a:cubicBezTo>
                  <a:pt x="402855" y="783272"/>
                  <a:pt x="399770" y="794068"/>
                  <a:pt x="402598" y="799209"/>
                </a:cubicBezTo>
                <a:cubicBezTo>
                  <a:pt x="410825" y="814888"/>
                  <a:pt x="418794" y="833138"/>
                  <a:pt x="432163" y="843419"/>
                </a:cubicBezTo>
                <a:cubicBezTo>
                  <a:pt x="457100" y="862697"/>
                  <a:pt x="484351" y="879919"/>
                  <a:pt x="512888" y="893027"/>
                </a:cubicBezTo>
                <a:cubicBezTo>
                  <a:pt x="548880" y="909478"/>
                  <a:pt x="587699" y="918988"/>
                  <a:pt x="628062" y="918474"/>
                </a:cubicBezTo>
                <a:cubicBezTo>
                  <a:pt x="632175" y="917703"/>
                  <a:pt x="636546" y="917960"/>
                  <a:pt x="640659" y="917189"/>
                </a:cubicBezTo>
                <a:close/>
                <a:moveTo>
                  <a:pt x="639631" y="549368"/>
                </a:moveTo>
                <a:cubicBezTo>
                  <a:pt x="629347" y="576100"/>
                  <a:pt x="627291" y="603860"/>
                  <a:pt x="623177" y="631877"/>
                </a:cubicBezTo>
                <a:cubicBezTo>
                  <a:pt x="619578" y="656553"/>
                  <a:pt x="627034" y="676345"/>
                  <a:pt x="639117" y="694851"/>
                </a:cubicBezTo>
                <a:cubicBezTo>
                  <a:pt x="661226" y="729552"/>
                  <a:pt x="703131" y="733150"/>
                  <a:pt x="730896" y="702820"/>
                </a:cubicBezTo>
                <a:cubicBezTo>
                  <a:pt x="762261" y="668377"/>
                  <a:pt x="781542" y="629821"/>
                  <a:pt x="763803" y="581498"/>
                </a:cubicBezTo>
                <a:cubicBezTo>
                  <a:pt x="760461" y="572759"/>
                  <a:pt x="759433" y="563248"/>
                  <a:pt x="756862" y="554252"/>
                </a:cubicBezTo>
                <a:cubicBezTo>
                  <a:pt x="747607" y="523664"/>
                  <a:pt x="724726" y="506186"/>
                  <a:pt x="694647" y="505929"/>
                </a:cubicBezTo>
                <a:cubicBezTo>
                  <a:pt x="671509" y="505929"/>
                  <a:pt x="648886" y="524950"/>
                  <a:pt x="639631" y="549368"/>
                </a:cubicBezTo>
                <a:close/>
                <a:moveTo>
                  <a:pt x="440646" y="589466"/>
                </a:moveTo>
                <a:cubicBezTo>
                  <a:pt x="455043" y="573787"/>
                  <a:pt x="457357" y="552710"/>
                  <a:pt x="445274" y="535231"/>
                </a:cubicBezTo>
                <a:cubicBezTo>
                  <a:pt x="432934" y="516981"/>
                  <a:pt x="415709" y="504644"/>
                  <a:pt x="394628" y="497961"/>
                </a:cubicBezTo>
                <a:cubicBezTo>
                  <a:pt x="390772" y="496675"/>
                  <a:pt x="386144" y="495904"/>
                  <a:pt x="382031" y="496675"/>
                </a:cubicBezTo>
                <a:cubicBezTo>
                  <a:pt x="350152" y="503101"/>
                  <a:pt x="332413" y="531119"/>
                  <a:pt x="334470" y="551939"/>
                </a:cubicBezTo>
                <a:cubicBezTo>
                  <a:pt x="337555" y="584325"/>
                  <a:pt x="361721" y="610800"/>
                  <a:pt x="390515" y="611057"/>
                </a:cubicBezTo>
                <a:cubicBezTo>
                  <a:pt x="410053" y="611057"/>
                  <a:pt x="427792" y="603603"/>
                  <a:pt x="440646" y="589466"/>
                </a:cubicBezTo>
                <a:close/>
                <a:moveTo>
                  <a:pt x="952761" y="562734"/>
                </a:moveTo>
                <a:cubicBezTo>
                  <a:pt x="973328" y="559393"/>
                  <a:pt x="983097" y="548340"/>
                  <a:pt x="983097" y="527777"/>
                </a:cubicBezTo>
                <a:cubicBezTo>
                  <a:pt x="983097" y="496161"/>
                  <a:pt x="958417" y="467373"/>
                  <a:pt x="923710" y="458634"/>
                </a:cubicBezTo>
                <a:cubicBezTo>
                  <a:pt x="894660" y="451180"/>
                  <a:pt x="874093" y="466859"/>
                  <a:pt x="874350" y="496675"/>
                </a:cubicBezTo>
                <a:cubicBezTo>
                  <a:pt x="874350" y="537287"/>
                  <a:pt x="912399" y="569160"/>
                  <a:pt x="952761" y="56273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3" name="Google Shape;533;p32"/>
          <p:cNvSpPr/>
          <p:nvPr/>
        </p:nvSpPr>
        <p:spPr>
          <a:xfrm>
            <a:off x="6824464" y="3636737"/>
            <a:ext cx="736373" cy="626088"/>
          </a:xfrm>
          <a:custGeom>
            <a:rect b="b" l="l" r="r" t="t"/>
            <a:pathLst>
              <a:path extrusionOk="0" h="1252176" w="1472746">
                <a:moveTo>
                  <a:pt x="754332" y="807133"/>
                </a:moveTo>
                <a:cubicBezTo>
                  <a:pt x="743415" y="815502"/>
                  <a:pt x="733227" y="822052"/>
                  <a:pt x="724675" y="830240"/>
                </a:cubicBezTo>
                <a:cubicBezTo>
                  <a:pt x="699021" y="854984"/>
                  <a:pt x="667727" y="866083"/>
                  <a:pt x="633521" y="870449"/>
                </a:cubicBezTo>
                <a:cubicBezTo>
                  <a:pt x="616965" y="872633"/>
                  <a:pt x="600590" y="874452"/>
                  <a:pt x="584033" y="876090"/>
                </a:cubicBezTo>
                <a:cubicBezTo>
                  <a:pt x="554194" y="879183"/>
                  <a:pt x="526539" y="870995"/>
                  <a:pt x="500885" y="857349"/>
                </a:cubicBezTo>
                <a:cubicBezTo>
                  <a:pt x="473229" y="842612"/>
                  <a:pt x="445574" y="827329"/>
                  <a:pt x="420283" y="809134"/>
                </a:cubicBezTo>
                <a:cubicBezTo>
                  <a:pt x="392810" y="789484"/>
                  <a:pt x="372796" y="762921"/>
                  <a:pt x="362243" y="729807"/>
                </a:cubicBezTo>
                <a:cubicBezTo>
                  <a:pt x="356057" y="710339"/>
                  <a:pt x="348598" y="691417"/>
                  <a:pt x="341684" y="672313"/>
                </a:cubicBezTo>
                <a:cubicBezTo>
                  <a:pt x="335316" y="654300"/>
                  <a:pt x="335862" y="635742"/>
                  <a:pt x="336953" y="617184"/>
                </a:cubicBezTo>
                <a:cubicBezTo>
                  <a:pt x="337499" y="607359"/>
                  <a:pt x="335498" y="602082"/>
                  <a:pt x="325673" y="598262"/>
                </a:cubicBezTo>
                <a:cubicBezTo>
                  <a:pt x="285827" y="582614"/>
                  <a:pt x="255443" y="554777"/>
                  <a:pt x="229061" y="521663"/>
                </a:cubicBezTo>
                <a:cubicBezTo>
                  <a:pt x="214505" y="503469"/>
                  <a:pt x="208319" y="482000"/>
                  <a:pt x="202679" y="460530"/>
                </a:cubicBezTo>
                <a:cubicBezTo>
                  <a:pt x="200314" y="451615"/>
                  <a:pt x="201769" y="441244"/>
                  <a:pt x="203952" y="432147"/>
                </a:cubicBezTo>
                <a:cubicBezTo>
                  <a:pt x="212504" y="394848"/>
                  <a:pt x="227969" y="360279"/>
                  <a:pt x="252895" y="331532"/>
                </a:cubicBezTo>
                <a:cubicBezTo>
                  <a:pt x="266541" y="315885"/>
                  <a:pt x="285099" y="304604"/>
                  <a:pt x="301656" y="291868"/>
                </a:cubicBezTo>
                <a:cubicBezTo>
                  <a:pt x="309662" y="285682"/>
                  <a:pt x="318031" y="278950"/>
                  <a:pt x="327310" y="275311"/>
                </a:cubicBezTo>
                <a:cubicBezTo>
                  <a:pt x="356785" y="263849"/>
                  <a:pt x="386806" y="253842"/>
                  <a:pt x="419374" y="242380"/>
                </a:cubicBezTo>
                <a:cubicBezTo>
                  <a:pt x="422103" y="232555"/>
                  <a:pt x="424832" y="219455"/>
                  <a:pt x="429563" y="207082"/>
                </a:cubicBezTo>
                <a:cubicBezTo>
                  <a:pt x="434839" y="193437"/>
                  <a:pt x="441025" y="179973"/>
                  <a:pt x="448303" y="167237"/>
                </a:cubicBezTo>
                <a:cubicBezTo>
                  <a:pt x="470136" y="129211"/>
                  <a:pt x="499975" y="98826"/>
                  <a:pt x="539639" y="79722"/>
                </a:cubicBezTo>
                <a:cubicBezTo>
                  <a:pt x="553284" y="73172"/>
                  <a:pt x="567476" y="67896"/>
                  <a:pt x="583669" y="67896"/>
                </a:cubicBezTo>
                <a:cubicBezTo>
                  <a:pt x="597315" y="67896"/>
                  <a:pt x="610778" y="63165"/>
                  <a:pt x="624424" y="62437"/>
                </a:cubicBezTo>
                <a:cubicBezTo>
                  <a:pt x="633703" y="61891"/>
                  <a:pt x="643346" y="63347"/>
                  <a:pt x="652444" y="65348"/>
                </a:cubicBezTo>
                <a:cubicBezTo>
                  <a:pt x="672275" y="69897"/>
                  <a:pt x="691925" y="74627"/>
                  <a:pt x="711393" y="80632"/>
                </a:cubicBezTo>
                <a:cubicBezTo>
                  <a:pt x="719581" y="83179"/>
                  <a:pt x="722856" y="78812"/>
                  <a:pt x="727950" y="74991"/>
                </a:cubicBezTo>
                <a:cubicBezTo>
                  <a:pt x="747054" y="60072"/>
                  <a:pt x="765249" y="43879"/>
                  <a:pt x="785808" y="31325"/>
                </a:cubicBezTo>
                <a:cubicBezTo>
                  <a:pt x="801273" y="21864"/>
                  <a:pt x="819650" y="16951"/>
                  <a:pt x="836934" y="10765"/>
                </a:cubicBezTo>
                <a:cubicBezTo>
                  <a:pt x="849489" y="6399"/>
                  <a:pt x="862407" y="758"/>
                  <a:pt x="875506" y="212"/>
                </a:cubicBezTo>
                <a:cubicBezTo>
                  <a:pt x="930635" y="-2153"/>
                  <a:pt x="979578" y="15314"/>
                  <a:pt x="1023245" y="48609"/>
                </a:cubicBezTo>
                <a:cubicBezTo>
                  <a:pt x="1045260" y="65348"/>
                  <a:pt x="1061089" y="86636"/>
                  <a:pt x="1068367" y="113745"/>
                </a:cubicBezTo>
                <a:cubicBezTo>
                  <a:pt x="1070004" y="119749"/>
                  <a:pt x="1072551" y="125572"/>
                  <a:pt x="1075099" y="132486"/>
                </a:cubicBezTo>
                <a:cubicBezTo>
                  <a:pt x="1079283" y="129938"/>
                  <a:pt x="1082558" y="128119"/>
                  <a:pt x="1085651" y="125936"/>
                </a:cubicBezTo>
                <a:cubicBezTo>
                  <a:pt x="1120221" y="100645"/>
                  <a:pt x="1158065" y="86636"/>
                  <a:pt x="1201549" y="91912"/>
                </a:cubicBezTo>
                <a:cubicBezTo>
                  <a:pt x="1204643" y="92276"/>
                  <a:pt x="1207917" y="91912"/>
                  <a:pt x="1211192" y="91730"/>
                </a:cubicBezTo>
                <a:cubicBezTo>
                  <a:pt x="1261227" y="89365"/>
                  <a:pt x="1305803" y="104466"/>
                  <a:pt x="1348014" y="131212"/>
                </a:cubicBezTo>
                <a:cubicBezTo>
                  <a:pt x="1368210" y="143948"/>
                  <a:pt x="1387132" y="157048"/>
                  <a:pt x="1402961" y="174878"/>
                </a:cubicBezTo>
                <a:cubicBezTo>
                  <a:pt x="1421155" y="195256"/>
                  <a:pt x="1434801" y="217999"/>
                  <a:pt x="1441715" y="244745"/>
                </a:cubicBezTo>
                <a:cubicBezTo>
                  <a:pt x="1446082" y="261302"/>
                  <a:pt x="1452268" y="277495"/>
                  <a:pt x="1455725" y="294052"/>
                </a:cubicBezTo>
                <a:cubicBezTo>
                  <a:pt x="1461547" y="322071"/>
                  <a:pt x="1460091" y="349908"/>
                  <a:pt x="1450266" y="377382"/>
                </a:cubicBezTo>
                <a:cubicBezTo>
                  <a:pt x="1443171" y="397032"/>
                  <a:pt x="1438622" y="417773"/>
                  <a:pt x="1432254" y="440334"/>
                </a:cubicBezTo>
                <a:cubicBezTo>
                  <a:pt x="1435711" y="446157"/>
                  <a:pt x="1440805" y="454162"/>
                  <a:pt x="1445354" y="462532"/>
                </a:cubicBezTo>
                <a:cubicBezTo>
                  <a:pt x="1472464" y="511656"/>
                  <a:pt x="1481015" y="562783"/>
                  <a:pt x="1463912" y="617730"/>
                </a:cubicBezTo>
                <a:cubicBezTo>
                  <a:pt x="1454997" y="646295"/>
                  <a:pt x="1442625" y="672495"/>
                  <a:pt x="1423339" y="695056"/>
                </a:cubicBezTo>
                <a:cubicBezTo>
                  <a:pt x="1398776" y="723985"/>
                  <a:pt x="1368392" y="744726"/>
                  <a:pt x="1330911" y="752004"/>
                </a:cubicBezTo>
                <a:cubicBezTo>
                  <a:pt x="1288882" y="760010"/>
                  <a:pt x="1246126" y="764012"/>
                  <a:pt x="1203551" y="755279"/>
                </a:cubicBezTo>
                <a:cubicBezTo>
                  <a:pt x="1193544" y="753278"/>
                  <a:pt x="1186448" y="755643"/>
                  <a:pt x="1181536" y="765468"/>
                </a:cubicBezTo>
                <a:cubicBezTo>
                  <a:pt x="1173166" y="781661"/>
                  <a:pt x="1164797" y="798036"/>
                  <a:pt x="1154608" y="812955"/>
                </a:cubicBezTo>
                <a:cubicBezTo>
                  <a:pt x="1123678" y="858259"/>
                  <a:pt x="1084742" y="893738"/>
                  <a:pt x="1031796" y="912478"/>
                </a:cubicBezTo>
                <a:cubicBezTo>
                  <a:pt x="1002321" y="922849"/>
                  <a:pt x="972482" y="922667"/>
                  <a:pt x="942644" y="918301"/>
                </a:cubicBezTo>
                <a:cubicBezTo>
                  <a:pt x="897704" y="911751"/>
                  <a:pt x="856038" y="894466"/>
                  <a:pt x="818558" y="869722"/>
                </a:cubicBezTo>
                <a:cubicBezTo>
                  <a:pt x="797998" y="856258"/>
                  <a:pt x="781806" y="836244"/>
                  <a:pt x="763793" y="818959"/>
                </a:cubicBezTo>
                <a:cubicBezTo>
                  <a:pt x="761064" y="815684"/>
                  <a:pt x="758881" y="812591"/>
                  <a:pt x="754332" y="807133"/>
                </a:cubicBezTo>
                <a:close/>
                <a:moveTo>
                  <a:pt x="1043622" y="162506"/>
                </a:moveTo>
                <a:cubicBezTo>
                  <a:pt x="1047261" y="124662"/>
                  <a:pt x="1031796" y="99554"/>
                  <a:pt x="1005050" y="78812"/>
                </a:cubicBezTo>
                <a:cubicBezTo>
                  <a:pt x="986310" y="64257"/>
                  <a:pt x="964659" y="56979"/>
                  <a:pt x="943371" y="48428"/>
                </a:cubicBezTo>
                <a:cubicBezTo>
                  <a:pt x="912259" y="36055"/>
                  <a:pt x="878963" y="37693"/>
                  <a:pt x="848761" y="46790"/>
                </a:cubicBezTo>
                <a:cubicBezTo>
                  <a:pt x="814373" y="57161"/>
                  <a:pt x="780896" y="72808"/>
                  <a:pt x="759245" y="105558"/>
                </a:cubicBezTo>
                <a:cubicBezTo>
                  <a:pt x="742688" y="130848"/>
                  <a:pt x="717216" y="134851"/>
                  <a:pt x="693745" y="125208"/>
                </a:cubicBezTo>
                <a:cubicBezTo>
                  <a:pt x="679189" y="119204"/>
                  <a:pt x="663542" y="115019"/>
                  <a:pt x="647895" y="112472"/>
                </a:cubicBezTo>
                <a:cubicBezTo>
                  <a:pt x="625698" y="108833"/>
                  <a:pt x="604047" y="104830"/>
                  <a:pt x="581122" y="114837"/>
                </a:cubicBezTo>
                <a:cubicBezTo>
                  <a:pt x="545825" y="129938"/>
                  <a:pt x="512711" y="146131"/>
                  <a:pt x="492333" y="181065"/>
                </a:cubicBezTo>
                <a:cubicBezTo>
                  <a:pt x="483600" y="195984"/>
                  <a:pt x="474321" y="210176"/>
                  <a:pt x="467953" y="226550"/>
                </a:cubicBezTo>
                <a:cubicBezTo>
                  <a:pt x="461949" y="242198"/>
                  <a:pt x="457582" y="258027"/>
                  <a:pt x="454671" y="274220"/>
                </a:cubicBezTo>
                <a:cubicBezTo>
                  <a:pt x="452669" y="284954"/>
                  <a:pt x="447211" y="289867"/>
                  <a:pt x="435931" y="292596"/>
                </a:cubicBezTo>
                <a:cubicBezTo>
                  <a:pt x="403181" y="300238"/>
                  <a:pt x="369157" y="303695"/>
                  <a:pt x="339501" y="321525"/>
                </a:cubicBezTo>
                <a:cubicBezTo>
                  <a:pt x="328766" y="327893"/>
                  <a:pt x="316758" y="333170"/>
                  <a:pt x="307478" y="341357"/>
                </a:cubicBezTo>
                <a:cubicBezTo>
                  <a:pt x="280187" y="365374"/>
                  <a:pt x="261811" y="395212"/>
                  <a:pt x="249620" y="429782"/>
                </a:cubicBezTo>
                <a:cubicBezTo>
                  <a:pt x="239613" y="458347"/>
                  <a:pt x="243798" y="482181"/>
                  <a:pt x="262538" y="504742"/>
                </a:cubicBezTo>
                <a:cubicBezTo>
                  <a:pt x="285645" y="532762"/>
                  <a:pt x="312573" y="555687"/>
                  <a:pt x="347324" y="568605"/>
                </a:cubicBezTo>
                <a:cubicBezTo>
                  <a:pt x="372614" y="578066"/>
                  <a:pt x="378255" y="586435"/>
                  <a:pt x="377163" y="613545"/>
                </a:cubicBezTo>
                <a:cubicBezTo>
                  <a:pt x="375161" y="666672"/>
                  <a:pt x="391354" y="714706"/>
                  <a:pt x="419738" y="758554"/>
                </a:cubicBezTo>
                <a:cubicBezTo>
                  <a:pt x="427379" y="770380"/>
                  <a:pt x="439751" y="780023"/>
                  <a:pt x="451396" y="788393"/>
                </a:cubicBezTo>
                <a:cubicBezTo>
                  <a:pt x="464314" y="797672"/>
                  <a:pt x="479415" y="803676"/>
                  <a:pt x="492879" y="812227"/>
                </a:cubicBezTo>
                <a:cubicBezTo>
                  <a:pt x="520898" y="829876"/>
                  <a:pt x="550737" y="838609"/>
                  <a:pt x="584033" y="836062"/>
                </a:cubicBezTo>
                <a:cubicBezTo>
                  <a:pt x="618238" y="833333"/>
                  <a:pt x="650806" y="825327"/>
                  <a:pt x="680281" y="807679"/>
                </a:cubicBezTo>
                <a:cubicBezTo>
                  <a:pt x="698111" y="796944"/>
                  <a:pt x="714850" y="784572"/>
                  <a:pt x="732135" y="772928"/>
                </a:cubicBezTo>
                <a:cubicBezTo>
                  <a:pt x="744143" y="764740"/>
                  <a:pt x="755606" y="763830"/>
                  <a:pt x="766886" y="773110"/>
                </a:cubicBezTo>
                <a:cubicBezTo>
                  <a:pt x="779622" y="783662"/>
                  <a:pt x="790539" y="796398"/>
                  <a:pt x="802365" y="807861"/>
                </a:cubicBezTo>
                <a:cubicBezTo>
                  <a:pt x="810916" y="816230"/>
                  <a:pt x="818922" y="825691"/>
                  <a:pt x="828747" y="832423"/>
                </a:cubicBezTo>
                <a:cubicBezTo>
                  <a:pt x="841301" y="841156"/>
                  <a:pt x="855129" y="848252"/>
                  <a:pt x="868775" y="855166"/>
                </a:cubicBezTo>
                <a:cubicBezTo>
                  <a:pt x="913533" y="877727"/>
                  <a:pt x="960110" y="888826"/>
                  <a:pt x="1009235" y="870813"/>
                </a:cubicBezTo>
                <a:cubicBezTo>
                  <a:pt x="1039256" y="859897"/>
                  <a:pt x="1068731" y="847706"/>
                  <a:pt x="1089290" y="821143"/>
                </a:cubicBezTo>
                <a:cubicBezTo>
                  <a:pt x="1100207" y="807133"/>
                  <a:pt x="1113671" y="794943"/>
                  <a:pt x="1123132" y="780205"/>
                </a:cubicBezTo>
                <a:cubicBezTo>
                  <a:pt x="1132593" y="765468"/>
                  <a:pt x="1146239" y="753823"/>
                  <a:pt x="1151151" y="735629"/>
                </a:cubicBezTo>
                <a:cubicBezTo>
                  <a:pt x="1156791" y="714342"/>
                  <a:pt x="1164615" y="711067"/>
                  <a:pt x="1186630" y="714160"/>
                </a:cubicBezTo>
                <a:cubicBezTo>
                  <a:pt x="1211920" y="717799"/>
                  <a:pt x="1237028" y="721983"/>
                  <a:pt x="1262683" y="716707"/>
                </a:cubicBezTo>
                <a:cubicBezTo>
                  <a:pt x="1274509" y="714342"/>
                  <a:pt x="1286699" y="713432"/>
                  <a:pt x="1298889" y="713068"/>
                </a:cubicBezTo>
                <a:cubicBezTo>
                  <a:pt x="1332185" y="712340"/>
                  <a:pt x="1359840" y="696875"/>
                  <a:pt x="1380946" y="674314"/>
                </a:cubicBezTo>
                <a:cubicBezTo>
                  <a:pt x="1408055" y="645203"/>
                  <a:pt x="1426250" y="609542"/>
                  <a:pt x="1432254" y="569151"/>
                </a:cubicBezTo>
                <a:cubicBezTo>
                  <a:pt x="1435529" y="548045"/>
                  <a:pt x="1436439" y="526758"/>
                  <a:pt x="1426796" y="506926"/>
                </a:cubicBezTo>
                <a:cubicBezTo>
                  <a:pt x="1419518" y="492006"/>
                  <a:pt x="1411330" y="477633"/>
                  <a:pt x="1402779" y="463623"/>
                </a:cubicBezTo>
                <a:cubicBezTo>
                  <a:pt x="1394774" y="450523"/>
                  <a:pt x="1388770" y="437423"/>
                  <a:pt x="1393318" y="421958"/>
                </a:cubicBezTo>
                <a:cubicBezTo>
                  <a:pt x="1396411" y="410859"/>
                  <a:pt x="1400232" y="399943"/>
                  <a:pt x="1404599" y="389390"/>
                </a:cubicBezTo>
                <a:cubicBezTo>
                  <a:pt x="1420792" y="349908"/>
                  <a:pt x="1427705" y="309517"/>
                  <a:pt x="1414242" y="267852"/>
                </a:cubicBezTo>
                <a:cubicBezTo>
                  <a:pt x="1403507" y="234920"/>
                  <a:pt x="1387860" y="204899"/>
                  <a:pt x="1357293" y="186159"/>
                </a:cubicBezTo>
                <a:cubicBezTo>
                  <a:pt x="1340009" y="175424"/>
                  <a:pt x="1321996" y="165599"/>
                  <a:pt x="1303802" y="156502"/>
                </a:cubicBezTo>
                <a:cubicBezTo>
                  <a:pt x="1262864" y="135942"/>
                  <a:pt x="1221017" y="125572"/>
                  <a:pt x="1174804" y="139036"/>
                </a:cubicBezTo>
                <a:cubicBezTo>
                  <a:pt x="1145147" y="147587"/>
                  <a:pt x="1115854" y="154319"/>
                  <a:pt x="1093293" y="177608"/>
                </a:cubicBezTo>
                <a:cubicBezTo>
                  <a:pt x="1085651" y="185613"/>
                  <a:pt x="1074735" y="191253"/>
                  <a:pt x="1064364" y="195802"/>
                </a:cubicBezTo>
                <a:cubicBezTo>
                  <a:pt x="1053265" y="200714"/>
                  <a:pt x="1047261" y="196530"/>
                  <a:pt x="1045442" y="184703"/>
                </a:cubicBezTo>
                <a:cubicBezTo>
                  <a:pt x="1043986" y="176152"/>
                  <a:pt x="1043986" y="167783"/>
                  <a:pt x="1043622" y="162506"/>
                </a:cubicBezTo>
                <a:close/>
                <a:moveTo>
                  <a:pt x="485783" y="1012729"/>
                </a:moveTo>
                <a:cubicBezTo>
                  <a:pt x="485237" y="1058943"/>
                  <a:pt x="441025" y="1087872"/>
                  <a:pt x="399178" y="1079139"/>
                </a:cubicBezTo>
                <a:cubicBezTo>
                  <a:pt x="358423" y="1070588"/>
                  <a:pt x="330949" y="1044388"/>
                  <a:pt x="322398" y="1002723"/>
                </a:cubicBezTo>
                <a:cubicBezTo>
                  <a:pt x="315848" y="970700"/>
                  <a:pt x="331859" y="943409"/>
                  <a:pt x="365336" y="937587"/>
                </a:cubicBezTo>
                <a:cubicBezTo>
                  <a:pt x="384259" y="934312"/>
                  <a:pt x="401907" y="934494"/>
                  <a:pt x="419374" y="943227"/>
                </a:cubicBezTo>
                <a:cubicBezTo>
                  <a:pt x="431382" y="949049"/>
                  <a:pt x="445028" y="951414"/>
                  <a:pt x="456308" y="958146"/>
                </a:cubicBezTo>
                <a:cubicBezTo>
                  <a:pt x="476504" y="969973"/>
                  <a:pt x="485783" y="989077"/>
                  <a:pt x="485783" y="1012729"/>
                </a:cubicBezTo>
                <a:close/>
                <a:moveTo>
                  <a:pt x="363881" y="1001085"/>
                </a:moveTo>
                <a:cubicBezTo>
                  <a:pt x="364245" y="1020735"/>
                  <a:pt x="377709" y="1040021"/>
                  <a:pt x="394447" y="1045661"/>
                </a:cubicBezTo>
                <a:cubicBezTo>
                  <a:pt x="413552" y="1052029"/>
                  <a:pt x="427197" y="1044933"/>
                  <a:pt x="439024" y="1029468"/>
                </a:cubicBezTo>
                <a:cubicBezTo>
                  <a:pt x="454853" y="1008727"/>
                  <a:pt x="449394" y="987803"/>
                  <a:pt x="425742" y="976523"/>
                </a:cubicBezTo>
                <a:cubicBezTo>
                  <a:pt x="420465" y="974157"/>
                  <a:pt x="415371" y="971428"/>
                  <a:pt x="410095" y="969245"/>
                </a:cubicBezTo>
                <a:cubicBezTo>
                  <a:pt x="388807" y="960148"/>
                  <a:pt x="363517" y="977614"/>
                  <a:pt x="363881" y="1001085"/>
                </a:cubicBezTo>
                <a:close/>
                <a:moveTo>
                  <a:pt x="257808" y="1075500"/>
                </a:moveTo>
                <a:cubicBezTo>
                  <a:pt x="277822" y="1077683"/>
                  <a:pt x="296380" y="1085689"/>
                  <a:pt x="310753" y="1101154"/>
                </a:cubicBezTo>
                <a:cubicBezTo>
                  <a:pt x="315484" y="1106249"/>
                  <a:pt x="319305" y="1115164"/>
                  <a:pt x="318577" y="1121896"/>
                </a:cubicBezTo>
                <a:cubicBezTo>
                  <a:pt x="316030" y="1147732"/>
                  <a:pt x="310208" y="1173750"/>
                  <a:pt x="284554" y="1186486"/>
                </a:cubicBezTo>
                <a:cubicBezTo>
                  <a:pt x="258718" y="1199404"/>
                  <a:pt x="233063" y="1193400"/>
                  <a:pt x="210866" y="1175933"/>
                </a:cubicBezTo>
                <a:cubicBezTo>
                  <a:pt x="195219" y="1163743"/>
                  <a:pt x="193946" y="1144821"/>
                  <a:pt x="194855" y="1126990"/>
                </a:cubicBezTo>
                <a:cubicBezTo>
                  <a:pt x="195401" y="1115892"/>
                  <a:pt x="199768" y="1105157"/>
                  <a:pt x="207409" y="1095514"/>
                </a:cubicBezTo>
                <a:cubicBezTo>
                  <a:pt x="214687" y="1086235"/>
                  <a:pt x="222511" y="1080231"/>
                  <a:pt x="233791" y="1078775"/>
                </a:cubicBezTo>
                <a:cubicBezTo>
                  <a:pt x="241433" y="1077865"/>
                  <a:pt x="249075" y="1076774"/>
                  <a:pt x="257808" y="1075500"/>
                </a:cubicBezTo>
                <a:close/>
                <a:moveTo>
                  <a:pt x="285099" y="1123715"/>
                </a:moveTo>
                <a:cubicBezTo>
                  <a:pt x="282734" y="1118985"/>
                  <a:pt x="281824" y="1112435"/>
                  <a:pt x="278004" y="1109705"/>
                </a:cubicBezTo>
                <a:cubicBezTo>
                  <a:pt x="265631" y="1100972"/>
                  <a:pt x="246709" y="1106976"/>
                  <a:pt x="241069" y="1120986"/>
                </a:cubicBezTo>
                <a:cubicBezTo>
                  <a:pt x="238886" y="1126262"/>
                  <a:pt x="237976" y="1132085"/>
                  <a:pt x="237066" y="1137725"/>
                </a:cubicBezTo>
                <a:cubicBezTo>
                  <a:pt x="235793" y="1146276"/>
                  <a:pt x="231972" y="1155919"/>
                  <a:pt x="243252" y="1161014"/>
                </a:cubicBezTo>
                <a:cubicBezTo>
                  <a:pt x="252168" y="1165016"/>
                  <a:pt x="265813" y="1161378"/>
                  <a:pt x="272909" y="1152826"/>
                </a:cubicBezTo>
                <a:cubicBezTo>
                  <a:pt x="279459" y="1144639"/>
                  <a:pt x="284372" y="1135723"/>
                  <a:pt x="285099" y="1123715"/>
                </a:cubicBezTo>
                <a:close/>
                <a:moveTo>
                  <a:pt x="46753" y="1145366"/>
                </a:moveTo>
                <a:cubicBezTo>
                  <a:pt x="61491" y="1151189"/>
                  <a:pt x="77138" y="1155009"/>
                  <a:pt x="90420" y="1163015"/>
                </a:cubicBezTo>
                <a:cubicBezTo>
                  <a:pt x="111525" y="1175751"/>
                  <a:pt x="114618" y="1198312"/>
                  <a:pt x="104065" y="1222329"/>
                </a:cubicBezTo>
                <a:cubicBezTo>
                  <a:pt x="100427" y="1230516"/>
                  <a:pt x="92421" y="1237248"/>
                  <a:pt x="85143" y="1243434"/>
                </a:cubicBezTo>
                <a:cubicBezTo>
                  <a:pt x="73317" y="1253623"/>
                  <a:pt x="59489" y="1255079"/>
                  <a:pt x="46025" y="1246891"/>
                </a:cubicBezTo>
                <a:cubicBezTo>
                  <a:pt x="34745" y="1239977"/>
                  <a:pt x="22919" y="1233245"/>
                  <a:pt x="13457" y="1224148"/>
                </a:cubicBezTo>
                <a:cubicBezTo>
                  <a:pt x="-2554" y="1208683"/>
                  <a:pt x="-2190" y="1188669"/>
                  <a:pt x="3814" y="1168655"/>
                </a:cubicBezTo>
                <a:cubicBezTo>
                  <a:pt x="7999" y="1155919"/>
                  <a:pt x="27649" y="1146640"/>
                  <a:pt x="46753" y="1145366"/>
                </a:cubicBezTo>
                <a:close/>
                <a:moveTo>
                  <a:pt x="34563" y="1194127"/>
                </a:moveTo>
                <a:cubicBezTo>
                  <a:pt x="34927" y="1206500"/>
                  <a:pt x="46207" y="1223784"/>
                  <a:pt x="54031" y="1224148"/>
                </a:cubicBezTo>
                <a:cubicBezTo>
                  <a:pt x="62036" y="1224330"/>
                  <a:pt x="71316" y="1211594"/>
                  <a:pt x="72771" y="1198312"/>
                </a:cubicBezTo>
                <a:cubicBezTo>
                  <a:pt x="72771" y="1197766"/>
                  <a:pt x="72953" y="1197038"/>
                  <a:pt x="72953" y="1196493"/>
                </a:cubicBezTo>
                <a:cubicBezTo>
                  <a:pt x="73317" y="1183575"/>
                  <a:pt x="63310" y="1173204"/>
                  <a:pt x="50756" y="1173386"/>
                </a:cubicBezTo>
                <a:cubicBezTo>
                  <a:pt x="39293" y="1173568"/>
                  <a:pt x="34381" y="1179936"/>
                  <a:pt x="34563" y="119412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4" name="Google Shape;534;p32"/>
          <p:cNvSpPr/>
          <p:nvPr/>
        </p:nvSpPr>
        <p:spPr>
          <a:xfrm>
            <a:off x="7560514" y="825338"/>
            <a:ext cx="478158" cy="626042"/>
          </a:xfrm>
          <a:custGeom>
            <a:rect b="b" l="l" r="r" t="t"/>
            <a:pathLst>
              <a:path extrusionOk="0" h="1252083" w="956316">
                <a:moveTo>
                  <a:pt x="352631" y="995939"/>
                </a:moveTo>
                <a:cubicBezTo>
                  <a:pt x="362464" y="944315"/>
                  <a:pt x="370239" y="895432"/>
                  <a:pt x="380988" y="847234"/>
                </a:cubicBezTo>
                <a:cubicBezTo>
                  <a:pt x="391507" y="799036"/>
                  <a:pt x="404771" y="751752"/>
                  <a:pt x="417348" y="702641"/>
                </a:cubicBezTo>
                <a:cubicBezTo>
                  <a:pt x="414147" y="700813"/>
                  <a:pt x="410716" y="698072"/>
                  <a:pt x="407057" y="696702"/>
                </a:cubicBezTo>
                <a:cubicBezTo>
                  <a:pt x="361778" y="681169"/>
                  <a:pt x="324503" y="653986"/>
                  <a:pt x="289743" y="621550"/>
                </a:cubicBezTo>
                <a:cubicBezTo>
                  <a:pt x="262301" y="595966"/>
                  <a:pt x="239432" y="567184"/>
                  <a:pt x="220680" y="535661"/>
                </a:cubicBezTo>
                <a:cubicBezTo>
                  <a:pt x="206273" y="511448"/>
                  <a:pt x="195296" y="484951"/>
                  <a:pt x="185234" y="458453"/>
                </a:cubicBezTo>
                <a:cubicBezTo>
                  <a:pt x="170370" y="419164"/>
                  <a:pt x="159393" y="378733"/>
                  <a:pt x="158707" y="336474"/>
                </a:cubicBezTo>
                <a:cubicBezTo>
                  <a:pt x="158478" y="311119"/>
                  <a:pt x="158707" y="285535"/>
                  <a:pt x="160536" y="260180"/>
                </a:cubicBezTo>
                <a:cubicBezTo>
                  <a:pt x="164195" y="211297"/>
                  <a:pt x="176544" y="164013"/>
                  <a:pt x="190265" y="117185"/>
                </a:cubicBezTo>
                <a:cubicBezTo>
                  <a:pt x="194839" y="100967"/>
                  <a:pt x="195753" y="83835"/>
                  <a:pt x="200785" y="67845"/>
                </a:cubicBezTo>
                <a:cubicBezTo>
                  <a:pt x="203986" y="57795"/>
                  <a:pt x="211761" y="49343"/>
                  <a:pt x="219308" y="37465"/>
                </a:cubicBezTo>
                <a:cubicBezTo>
                  <a:pt x="226168" y="44546"/>
                  <a:pt x="233486" y="48429"/>
                  <a:pt x="233715" y="52998"/>
                </a:cubicBezTo>
                <a:cubicBezTo>
                  <a:pt x="234858" y="72871"/>
                  <a:pt x="247665" y="87033"/>
                  <a:pt x="256812" y="102566"/>
                </a:cubicBezTo>
                <a:cubicBezTo>
                  <a:pt x="268704" y="122439"/>
                  <a:pt x="283111" y="140942"/>
                  <a:pt x="297747" y="158987"/>
                </a:cubicBezTo>
                <a:cubicBezTo>
                  <a:pt x="308723" y="172693"/>
                  <a:pt x="311010" y="171094"/>
                  <a:pt x="325189" y="161272"/>
                </a:cubicBezTo>
                <a:cubicBezTo>
                  <a:pt x="344855" y="147566"/>
                  <a:pt x="365666" y="135688"/>
                  <a:pt x="386247" y="123125"/>
                </a:cubicBezTo>
                <a:cubicBezTo>
                  <a:pt x="414147" y="106221"/>
                  <a:pt x="442046" y="90003"/>
                  <a:pt x="469717" y="72871"/>
                </a:cubicBezTo>
                <a:cubicBezTo>
                  <a:pt x="507678" y="49343"/>
                  <a:pt x="545183" y="25130"/>
                  <a:pt x="583373" y="2516"/>
                </a:cubicBezTo>
                <a:cubicBezTo>
                  <a:pt x="589319" y="-1139"/>
                  <a:pt x="600295" y="-454"/>
                  <a:pt x="607156" y="2287"/>
                </a:cubicBezTo>
                <a:cubicBezTo>
                  <a:pt x="620191" y="7770"/>
                  <a:pt x="629338" y="18049"/>
                  <a:pt x="637114" y="31069"/>
                </a:cubicBezTo>
                <a:cubicBezTo>
                  <a:pt x="655637" y="62592"/>
                  <a:pt x="658381" y="98226"/>
                  <a:pt x="665470" y="132490"/>
                </a:cubicBezTo>
                <a:cubicBezTo>
                  <a:pt x="671187" y="160129"/>
                  <a:pt x="674389" y="188454"/>
                  <a:pt x="678734" y="217693"/>
                </a:cubicBezTo>
                <a:cubicBezTo>
                  <a:pt x="683536" y="217693"/>
                  <a:pt x="688796" y="219292"/>
                  <a:pt x="691540" y="217464"/>
                </a:cubicBezTo>
                <a:cubicBezTo>
                  <a:pt x="708692" y="206043"/>
                  <a:pt x="729959" y="204901"/>
                  <a:pt x="747339" y="193023"/>
                </a:cubicBezTo>
                <a:cubicBezTo>
                  <a:pt x="763347" y="181830"/>
                  <a:pt x="782785" y="175891"/>
                  <a:pt x="800851" y="167439"/>
                </a:cubicBezTo>
                <a:cubicBezTo>
                  <a:pt x="830123" y="153505"/>
                  <a:pt x="859394" y="139114"/>
                  <a:pt x="888895" y="125180"/>
                </a:cubicBezTo>
                <a:cubicBezTo>
                  <a:pt x="897813" y="120840"/>
                  <a:pt x="906732" y="116272"/>
                  <a:pt x="916108" y="113531"/>
                </a:cubicBezTo>
                <a:cubicBezTo>
                  <a:pt x="939662" y="106449"/>
                  <a:pt x="958415" y="122439"/>
                  <a:pt x="956128" y="147109"/>
                </a:cubicBezTo>
                <a:cubicBezTo>
                  <a:pt x="955670" y="151906"/>
                  <a:pt x="954298" y="156932"/>
                  <a:pt x="952926" y="161500"/>
                </a:cubicBezTo>
                <a:cubicBezTo>
                  <a:pt x="931659" y="228886"/>
                  <a:pt x="910848" y="296728"/>
                  <a:pt x="888666" y="363885"/>
                </a:cubicBezTo>
                <a:cubicBezTo>
                  <a:pt x="877003" y="399520"/>
                  <a:pt x="860080" y="433098"/>
                  <a:pt x="841328" y="465763"/>
                </a:cubicBezTo>
                <a:cubicBezTo>
                  <a:pt x="832410" y="481068"/>
                  <a:pt x="825092" y="497286"/>
                  <a:pt x="815487" y="512134"/>
                </a:cubicBezTo>
                <a:cubicBezTo>
                  <a:pt x="801537" y="533149"/>
                  <a:pt x="786444" y="553479"/>
                  <a:pt x="771351" y="573809"/>
                </a:cubicBezTo>
                <a:cubicBezTo>
                  <a:pt x="759231" y="590255"/>
                  <a:pt x="746653" y="606473"/>
                  <a:pt x="733847" y="622235"/>
                </a:cubicBezTo>
                <a:cubicBezTo>
                  <a:pt x="728587" y="628631"/>
                  <a:pt x="721955" y="633884"/>
                  <a:pt x="715781" y="639367"/>
                </a:cubicBezTo>
                <a:cubicBezTo>
                  <a:pt x="712579" y="642108"/>
                  <a:pt x="708006" y="643478"/>
                  <a:pt x="705490" y="646676"/>
                </a:cubicBezTo>
                <a:cubicBezTo>
                  <a:pt x="676447" y="681169"/>
                  <a:pt x="635970" y="692361"/>
                  <a:pt x="594807" y="704240"/>
                </a:cubicBezTo>
                <a:cubicBezTo>
                  <a:pt x="559818" y="714290"/>
                  <a:pt x="525058" y="715661"/>
                  <a:pt x="489384" y="713148"/>
                </a:cubicBezTo>
                <a:cubicBezTo>
                  <a:pt x="479093" y="712463"/>
                  <a:pt x="468802" y="710636"/>
                  <a:pt x="456682" y="708808"/>
                </a:cubicBezTo>
                <a:cubicBezTo>
                  <a:pt x="455081" y="721143"/>
                  <a:pt x="454166" y="731651"/>
                  <a:pt x="452337" y="741930"/>
                </a:cubicBezTo>
                <a:cubicBezTo>
                  <a:pt x="447077" y="773224"/>
                  <a:pt x="441817" y="804519"/>
                  <a:pt x="436329" y="836041"/>
                </a:cubicBezTo>
                <a:cubicBezTo>
                  <a:pt x="430383" y="870990"/>
                  <a:pt x="424209" y="905940"/>
                  <a:pt x="418263" y="940660"/>
                </a:cubicBezTo>
                <a:cubicBezTo>
                  <a:pt x="410716" y="984518"/>
                  <a:pt x="401798" y="1028376"/>
                  <a:pt x="395852" y="1072462"/>
                </a:cubicBezTo>
                <a:cubicBezTo>
                  <a:pt x="388991" y="1124315"/>
                  <a:pt x="383046" y="1176396"/>
                  <a:pt x="379615" y="1228705"/>
                </a:cubicBezTo>
                <a:cubicBezTo>
                  <a:pt x="378243" y="1249949"/>
                  <a:pt x="360863" y="1257487"/>
                  <a:pt x="345999" y="1248121"/>
                </a:cubicBezTo>
                <a:cubicBezTo>
                  <a:pt x="316727" y="1229619"/>
                  <a:pt x="282882" y="1219340"/>
                  <a:pt x="256355" y="1195583"/>
                </a:cubicBezTo>
                <a:cubicBezTo>
                  <a:pt x="239661" y="1180507"/>
                  <a:pt x="219994" y="1168858"/>
                  <a:pt x="202385" y="1154467"/>
                </a:cubicBezTo>
                <a:cubicBezTo>
                  <a:pt x="164881" y="1123629"/>
                  <a:pt x="132637" y="1088223"/>
                  <a:pt x="106338" y="1047107"/>
                </a:cubicBezTo>
                <a:cubicBezTo>
                  <a:pt x="89644" y="1020838"/>
                  <a:pt x="69749" y="996396"/>
                  <a:pt x="53055" y="970127"/>
                </a:cubicBezTo>
                <a:cubicBezTo>
                  <a:pt x="24241" y="924899"/>
                  <a:pt x="8690" y="874874"/>
                  <a:pt x="3888" y="822107"/>
                </a:cubicBezTo>
                <a:cubicBezTo>
                  <a:pt x="1143" y="792640"/>
                  <a:pt x="0" y="762717"/>
                  <a:pt x="0" y="733021"/>
                </a:cubicBezTo>
                <a:cubicBezTo>
                  <a:pt x="0" y="712691"/>
                  <a:pt x="5717" y="692590"/>
                  <a:pt x="21496" y="679113"/>
                </a:cubicBezTo>
                <a:cubicBezTo>
                  <a:pt x="42535" y="661067"/>
                  <a:pt x="67919" y="647133"/>
                  <a:pt x="96047" y="660839"/>
                </a:cubicBezTo>
                <a:cubicBezTo>
                  <a:pt x="120745" y="672717"/>
                  <a:pt x="143385" y="685737"/>
                  <a:pt x="161222" y="707438"/>
                </a:cubicBezTo>
                <a:cubicBezTo>
                  <a:pt x="170598" y="718859"/>
                  <a:pt x="184091" y="726625"/>
                  <a:pt x="193467" y="738047"/>
                </a:cubicBezTo>
                <a:cubicBezTo>
                  <a:pt x="211761" y="760432"/>
                  <a:pt x="228227" y="784417"/>
                  <a:pt x="246064" y="807488"/>
                </a:cubicBezTo>
                <a:cubicBezTo>
                  <a:pt x="255669" y="819823"/>
                  <a:pt x="266417" y="831244"/>
                  <a:pt x="275793" y="843579"/>
                </a:cubicBezTo>
                <a:cubicBezTo>
                  <a:pt x="309409" y="887209"/>
                  <a:pt x="336165" y="934264"/>
                  <a:pt x="346456" y="989315"/>
                </a:cubicBezTo>
                <a:cubicBezTo>
                  <a:pt x="346685" y="990000"/>
                  <a:pt x="348286" y="990914"/>
                  <a:pt x="352631" y="995939"/>
                </a:cubicBezTo>
                <a:close/>
                <a:moveTo>
                  <a:pt x="603497" y="57338"/>
                </a:moveTo>
                <a:cubicBezTo>
                  <a:pt x="589547" y="67845"/>
                  <a:pt x="578570" y="77668"/>
                  <a:pt x="565993" y="85434"/>
                </a:cubicBezTo>
                <a:cubicBezTo>
                  <a:pt x="537179" y="103023"/>
                  <a:pt x="507678" y="119698"/>
                  <a:pt x="478636" y="136602"/>
                </a:cubicBezTo>
                <a:cubicBezTo>
                  <a:pt x="429469" y="165383"/>
                  <a:pt x="380301" y="194393"/>
                  <a:pt x="331134" y="222947"/>
                </a:cubicBezTo>
                <a:cubicBezTo>
                  <a:pt x="318785" y="230256"/>
                  <a:pt x="304378" y="228886"/>
                  <a:pt x="293859" y="217921"/>
                </a:cubicBezTo>
                <a:cubicBezTo>
                  <a:pt x="277851" y="201018"/>
                  <a:pt x="263215" y="182744"/>
                  <a:pt x="248579" y="164698"/>
                </a:cubicBezTo>
                <a:cubicBezTo>
                  <a:pt x="240804" y="155104"/>
                  <a:pt x="234630" y="144368"/>
                  <a:pt x="225482" y="131119"/>
                </a:cubicBezTo>
                <a:cubicBezTo>
                  <a:pt x="221366" y="157617"/>
                  <a:pt x="217478" y="180003"/>
                  <a:pt x="214506" y="202388"/>
                </a:cubicBezTo>
                <a:cubicBezTo>
                  <a:pt x="210847" y="229799"/>
                  <a:pt x="206044" y="256982"/>
                  <a:pt x="204443" y="284393"/>
                </a:cubicBezTo>
                <a:cubicBezTo>
                  <a:pt x="200785" y="349266"/>
                  <a:pt x="214506" y="410941"/>
                  <a:pt x="240118" y="470560"/>
                </a:cubicBezTo>
                <a:cubicBezTo>
                  <a:pt x="263444" y="525154"/>
                  <a:pt x="296832" y="571296"/>
                  <a:pt x="343712" y="608072"/>
                </a:cubicBezTo>
                <a:cubicBezTo>
                  <a:pt x="372069" y="630230"/>
                  <a:pt x="403170" y="645991"/>
                  <a:pt x="438616" y="653301"/>
                </a:cubicBezTo>
                <a:cubicBezTo>
                  <a:pt x="484353" y="662895"/>
                  <a:pt x="529175" y="659240"/>
                  <a:pt x="575140" y="651702"/>
                </a:cubicBezTo>
                <a:cubicBezTo>
                  <a:pt x="612187" y="645763"/>
                  <a:pt x="637800" y="620179"/>
                  <a:pt x="670273" y="607387"/>
                </a:cubicBezTo>
                <a:cubicBezTo>
                  <a:pt x="671416" y="606930"/>
                  <a:pt x="672331" y="605560"/>
                  <a:pt x="673246" y="604418"/>
                </a:cubicBezTo>
                <a:cubicBezTo>
                  <a:pt x="683536" y="592083"/>
                  <a:pt x="693827" y="579748"/>
                  <a:pt x="703889" y="566956"/>
                </a:cubicBezTo>
                <a:cubicBezTo>
                  <a:pt x="723327" y="541829"/>
                  <a:pt x="744138" y="517616"/>
                  <a:pt x="761289" y="491118"/>
                </a:cubicBezTo>
                <a:cubicBezTo>
                  <a:pt x="782328" y="458453"/>
                  <a:pt x="800623" y="423961"/>
                  <a:pt x="819146" y="389697"/>
                </a:cubicBezTo>
                <a:cubicBezTo>
                  <a:pt x="828522" y="372565"/>
                  <a:pt x="837669" y="354748"/>
                  <a:pt x="844759" y="336474"/>
                </a:cubicBezTo>
                <a:cubicBezTo>
                  <a:pt x="856650" y="306322"/>
                  <a:pt x="867170" y="275484"/>
                  <a:pt x="877918" y="244875"/>
                </a:cubicBezTo>
                <a:cubicBezTo>
                  <a:pt x="883635" y="228886"/>
                  <a:pt x="888895" y="212667"/>
                  <a:pt x="895069" y="193708"/>
                </a:cubicBezTo>
                <a:cubicBezTo>
                  <a:pt x="868542" y="206043"/>
                  <a:pt x="845673" y="217007"/>
                  <a:pt x="822348" y="227515"/>
                </a:cubicBezTo>
                <a:cubicBezTo>
                  <a:pt x="805654" y="235053"/>
                  <a:pt x="789188" y="243962"/>
                  <a:pt x="771580" y="248759"/>
                </a:cubicBezTo>
                <a:cubicBezTo>
                  <a:pt x="748711" y="254698"/>
                  <a:pt x="729045" y="267033"/>
                  <a:pt x="707548" y="275256"/>
                </a:cubicBezTo>
                <a:cubicBezTo>
                  <a:pt x="698172" y="278682"/>
                  <a:pt x="689254" y="282794"/>
                  <a:pt x="679649" y="285535"/>
                </a:cubicBezTo>
                <a:cubicBezTo>
                  <a:pt x="663412" y="289875"/>
                  <a:pt x="654036" y="286221"/>
                  <a:pt x="646490" y="270916"/>
                </a:cubicBezTo>
                <a:cubicBezTo>
                  <a:pt x="641687" y="261551"/>
                  <a:pt x="637571" y="251271"/>
                  <a:pt x="636199" y="240992"/>
                </a:cubicBezTo>
                <a:cubicBezTo>
                  <a:pt x="630024" y="195307"/>
                  <a:pt x="624307" y="149622"/>
                  <a:pt x="619505" y="103937"/>
                </a:cubicBezTo>
                <a:cubicBezTo>
                  <a:pt x="617675" y="88175"/>
                  <a:pt x="613102" y="74013"/>
                  <a:pt x="603497" y="57338"/>
                </a:cubicBezTo>
                <a:close/>
                <a:moveTo>
                  <a:pt x="276022" y="1154924"/>
                </a:moveTo>
                <a:cubicBezTo>
                  <a:pt x="274878" y="1152411"/>
                  <a:pt x="274192" y="1149670"/>
                  <a:pt x="272591" y="1147842"/>
                </a:cubicBezTo>
                <a:cubicBezTo>
                  <a:pt x="241490" y="1110152"/>
                  <a:pt x="221595" y="1066066"/>
                  <a:pt x="200556" y="1022893"/>
                </a:cubicBezTo>
                <a:cubicBezTo>
                  <a:pt x="167625" y="956193"/>
                  <a:pt x="138125" y="887894"/>
                  <a:pt x="106567" y="820508"/>
                </a:cubicBezTo>
                <a:cubicBezTo>
                  <a:pt x="93074" y="791727"/>
                  <a:pt x="78210" y="763630"/>
                  <a:pt x="63574" y="735534"/>
                </a:cubicBezTo>
                <a:cubicBezTo>
                  <a:pt x="61287" y="730965"/>
                  <a:pt x="56942" y="727539"/>
                  <a:pt x="52369" y="722514"/>
                </a:cubicBezTo>
                <a:cubicBezTo>
                  <a:pt x="44593" y="739189"/>
                  <a:pt x="40248" y="753808"/>
                  <a:pt x="41620" y="770026"/>
                </a:cubicBezTo>
                <a:cubicBezTo>
                  <a:pt x="42993" y="784874"/>
                  <a:pt x="43907" y="799722"/>
                  <a:pt x="46194" y="814341"/>
                </a:cubicBezTo>
                <a:cubicBezTo>
                  <a:pt x="53512" y="859112"/>
                  <a:pt x="62202" y="903655"/>
                  <a:pt x="85985" y="943401"/>
                </a:cubicBezTo>
                <a:cubicBezTo>
                  <a:pt x="103823" y="973097"/>
                  <a:pt x="122575" y="1002107"/>
                  <a:pt x="142470" y="1030432"/>
                </a:cubicBezTo>
                <a:cubicBezTo>
                  <a:pt x="156649" y="1050533"/>
                  <a:pt x="174486" y="1068350"/>
                  <a:pt x="188893" y="1088452"/>
                </a:cubicBezTo>
                <a:cubicBezTo>
                  <a:pt x="211304" y="1119289"/>
                  <a:pt x="242176" y="1138020"/>
                  <a:pt x="276022" y="1154924"/>
                </a:cubicBezTo>
                <a:close/>
                <a:moveTo>
                  <a:pt x="86671" y="700356"/>
                </a:moveTo>
                <a:cubicBezTo>
                  <a:pt x="85528" y="701955"/>
                  <a:pt x="84613" y="703554"/>
                  <a:pt x="83470" y="705153"/>
                </a:cubicBezTo>
                <a:cubicBezTo>
                  <a:pt x="101764" y="734392"/>
                  <a:pt x="121431" y="762945"/>
                  <a:pt x="138125" y="793326"/>
                </a:cubicBezTo>
                <a:cubicBezTo>
                  <a:pt x="158935" y="831016"/>
                  <a:pt x="177230" y="870305"/>
                  <a:pt x="196668" y="908909"/>
                </a:cubicBezTo>
                <a:cubicBezTo>
                  <a:pt x="219079" y="952995"/>
                  <a:pt x="240804" y="997538"/>
                  <a:pt x="264587" y="1041168"/>
                </a:cubicBezTo>
                <a:cubicBezTo>
                  <a:pt x="278308" y="1066294"/>
                  <a:pt x="295231" y="1089594"/>
                  <a:pt x="310553" y="1113807"/>
                </a:cubicBezTo>
                <a:cubicBezTo>
                  <a:pt x="314669" y="1108553"/>
                  <a:pt x="315355" y="1104670"/>
                  <a:pt x="314898" y="1100787"/>
                </a:cubicBezTo>
                <a:cubicBezTo>
                  <a:pt x="311468" y="1070635"/>
                  <a:pt x="310095" y="1040025"/>
                  <a:pt x="303692" y="1010558"/>
                </a:cubicBezTo>
                <a:cubicBezTo>
                  <a:pt x="292487" y="958249"/>
                  <a:pt x="273049" y="909366"/>
                  <a:pt x="240118" y="865965"/>
                </a:cubicBezTo>
                <a:cubicBezTo>
                  <a:pt x="208788" y="824848"/>
                  <a:pt x="179288" y="782361"/>
                  <a:pt x="148416" y="741016"/>
                </a:cubicBezTo>
                <a:cubicBezTo>
                  <a:pt x="132865" y="719773"/>
                  <a:pt x="109768" y="709950"/>
                  <a:pt x="86671" y="70035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5" name="Google Shape;535;p32"/>
          <p:cNvSpPr/>
          <p:nvPr/>
        </p:nvSpPr>
        <p:spPr>
          <a:xfrm>
            <a:off x="6948778" y="825357"/>
            <a:ext cx="379502" cy="625551"/>
          </a:xfrm>
          <a:custGeom>
            <a:rect b="b" l="l" r="r" t="t"/>
            <a:pathLst>
              <a:path extrusionOk="0" h="1251103" w="759005">
                <a:moveTo>
                  <a:pt x="585019" y="449034"/>
                </a:moveTo>
                <a:cubicBezTo>
                  <a:pt x="606088" y="490140"/>
                  <a:pt x="613318" y="530833"/>
                  <a:pt x="613525" y="572146"/>
                </a:cubicBezTo>
                <a:cubicBezTo>
                  <a:pt x="613731" y="605609"/>
                  <a:pt x="608361" y="638659"/>
                  <a:pt x="589563" y="668198"/>
                </a:cubicBezTo>
                <a:cubicBezTo>
                  <a:pt x="582334" y="679765"/>
                  <a:pt x="578202" y="693398"/>
                  <a:pt x="570146" y="704346"/>
                </a:cubicBezTo>
                <a:cubicBezTo>
                  <a:pt x="541641" y="744006"/>
                  <a:pt x="464799" y="772925"/>
                  <a:pt x="405309" y="738429"/>
                </a:cubicBezTo>
                <a:cubicBezTo>
                  <a:pt x="371639" y="718806"/>
                  <a:pt x="340448" y="697323"/>
                  <a:pt x="317726" y="665099"/>
                </a:cubicBezTo>
                <a:cubicBezTo>
                  <a:pt x="316074" y="662827"/>
                  <a:pt x="314215" y="660761"/>
                  <a:pt x="312356" y="658696"/>
                </a:cubicBezTo>
                <a:cubicBezTo>
                  <a:pt x="311943" y="658283"/>
                  <a:pt x="311116" y="658489"/>
                  <a:pt x="309051" y="658076"/>
                </a:cubicBezTo>
                <a:cubicBezTo>
                  <a:pt x="309051" y="662827"/>
                  <a:pt x="308225" y="667371"/>
                  <a:pt x="309257" y="671709"/>
                </a:cubicBezTo>
                <a:cubicBezTo>
                  <a:pt x="325576" y="748964"/>
                  <a:pt x="337350" y="827045"/>
                  <a:pt x="346852" y="905332"/>
                </a:cubicBezTo>
                <a:cubicBezTo>
                  <a:pt x="349537" y="928054"/>
                  <a:pt x="355941" y="950363"/>
                  <a:pt x="360278" y="973085"/>
                </a:cubicBezTo>
                <a:cubicBezTo>
                  <a:pt x="369367" y="1020181"/>
                  <a:pt x="377630" y="1067484"/>
                  <a:pt x="387132" y="1114581"/>
                </a:cubicBezTo>
                <a:cubicBezTo>
                  <a:pt x="391469" y="1136270"/>
                  <a:pt x="397666" y="1157339"/>
                  <a:pt x="404483" y="1183779"/>
                </a:cubicBezTo>
                <a:cubicBezTo>
                  <a:pt x="413159" y="1170559"/>
                  <a:pt x="419562" y="1161057"/>
                  <a:pt x="425965" y="1151556"/>
                </a:cubicBezTo>
                <a:cubicBezTo>
                  <a:pt x="430510" y="1144532"/>
                  <a:pt x="433815" y="1136270"/>
                  <a:pt x="439599" y="1130693"/>
                </a:cubicBezTo>
                <a:cubicBezTo>
                  <a:pt x="450546" y="1120365"/>
                  <a:pt x="449514" y="1109623"/>
                  <a:pt x="442284" y="1098882"/>
                </a:cubicBezTo>
                <a:cubicBezTo>
                  <a:pt x="429890" y="1079878"/>
                  <a:pt x="425965" y="1059428"/>
                  <a:pt x="426172" y="1037120"/>
                </a:cubicBezTo>
                <a:cubicBezTo>
                  <a:pt x="426379" y="1012125"/>
                  <a:pt x="424106" y="987131"/>
                  <a:pt x="430716" y="962137"/>
                </a:cubicBezTo>
                <a:cubicBezTo>
                  <a:pt x="441458" y="922684"/>
                  <a:pt x="460875" y="889014"/>
                  <a:pt x="491859" y="862161"/>
                </a:cubicBezTo>
                <a:cubicBezTo>
                  <a:pt x="496610" y="858029"/>
                  <a:pt x="501154" y="853691"/>
                  <a:pt x="505286" y="848940"/>
                </a:cubicBezTo>
                <a:cubicBezTo>
                  <a:pt x="520571" y="831176"/>
                  <a:pt x="541641" y="820435"/>
                  <a:pt x="562091" y="811759"/>
                </a:cubicBezTo>
                <a:cubicBezTo>
                  <a:pt x="586672" y="801224"/>
                  <a:pt x="613318" y="802464"/>
                  <a:pt x="637899" y="817749"/>
                </a:cubicBezTo>
                <a:cubicBezTo>
                  <a:pt x="687887" y="849147"/>
                  <a:pt x="695324" y="911116"/>
                  <a:pt x="680864" y="953255"/>
                </a:cubicBezTo>
                <a:cubicBezTo>
                  <a:pt x="668677" y="988577"/>
                  <a:pt x="648847" y="1019768"/>
                  <a:pt x="626745" y="1049720"/>
                </a:cubicBezTo>
                <a:cubicBezTo>
                  <a:pt x="617449" y="1062527"/>
                  <a:pt x="606708" y="1074508"/>
                  <a:pt x="596587" y="1086695"/>
                </a:cubicBezTo>
                <a:cubicBezTo>
                  <a:pt x="577789" y="1109004"/>
                  <a:pt x="550936" y="1115201"/>
                  <a:pt x="524496" y="1121810"/>
                </a:cubicBezTo>
                <a:cubicBezTo>
                  <a:pt x="516440" y="1123876"/>
                  <a:pt x="507971" y="1127388"/>
                  <a:pt x="499915" y="1126768"/>
                </a:cubicBezTo>
                <a:cubicBezTo>
                  <a:pt x="484010" y="1125529"/>
                  <a:pt x="478226" y="1135650"/>
                  <a:pt x="471822" y="1146805"/>
                </a:cubicBezTo>
                <a:cubicBezTo>
                  <a:pt x="455297" y="1175930"/>
                  <a:pt x="438772" y="1205056"/>
                  <a:pt x="420801" y="1233355"/>
                </a:cubicBezTo>
                <a:cubicBezTo>
                  <a:pt x="408614" y="1252358"/>
                  <a:pt x="387338" y="1256696"/>
                  <a:pt x="372466" y="1243476"/>
                </a:cubicBezTo>
                <a:cubicBezTo>
                  <a:pt x="365649" y="1237486"/>
                  <a:pt x="360692" y="1227984"/>
                  <a:pt x="357800" y="1219102"/>
                </a:cubicBezTo>
                <a:cubicBezTo>
                  <a:pt x="352016" y="1200511"/>
                  <a:pt x="347471" y="1181507"/>
                  <a:pt x="343753" y="1162297"/>
                </a:cubicBezTo>
                <a:cubicBezTo>
                  <a:pt x="334665" y="1117266"/>
                  <a:pt x="325576" y="1072235"/>
                  <a:pt x="317933" y="1026998"/>
                </a:cubicBezTo>
                <a:cubicBezTo>
                  <a:pt x="307605" y="966062"/>
                  <a:pt x="297690" y="904919"/>
                  <a:pt x="289014" y="843776"/>
                </a:cubicBezTo>
                <a:cubicBezTo>
                  <a:pt x="282611" y="798746"/>
                  <a:pt x="278686" y="753508"/>
                  <a:pt x="273935" y="708478"/>
                </a:cubicBezTo>
                <a:cubicBezTo>
                  <a:pt x="270837" y="679559"/>
                  <a:pt x="267738" y="650433"/>
                  <a:pt x="264433" y="618003"/>
                </a:cubicBezTo>
                <a:cubicBezTo>
                  <a:pt x="252659" y="627918"/>
                  <a:pt x="242537" y="635974"/>
                  <a:pt x="232829" y="644443"/>
                </a:cubicBezTo>
                <a:cubicBezTo>
                  <a:pt x="189864" y="682037"/>
                  <a:pt x="141528" y="692572"/>
                  <a:pt x="86789" y="675014"/>
                </a:cubicBezTo>
                <a:cubicBezTo>
                  <a:pt x="63860" y="667578"/>
                  <a:pt x="43617" y="657250"/>
                  <a:pt x="27918" y="637420"/>
                </a:cubicBezTo>
                <a:cubicBezTo>
                  <a:pt x="10567" y="614904"/>
                  <a:pt x="6229" y="590530"/>
                  <a:pt x="9328" y="564296"/>
                </a:cubicBezTo>
                <a:cubicBezTo>
                  <a:pt x="14079" y="521951"/>
                  <a:pt x="28538" y="482910"/>
                  <a:pt x="55598" y="449654"/>
                </a:cubicBezTo>
                <a:cubicBezTo>
                  <a:pt x="65100" y="437880"/>
                  <a:pt x="76254" y="427138"/>
                  <a:pt x="86582" y="415984"/>
                </a:cubicBezTo>
                <a:cubicBezTo>
                  <a:pt x="90714" y="411440"/>
                  <a:pt x="94225" y="406689"/>
                  <a:pt x="97943" y="401938"/>
                </a:cubicBezTo>
                <a:cubicBezTo>
                  <a:pt x="81831" y="392436"/>
                  <a:pt x="67165" y="384380"/>
                  <a:pt x="53119" y="375291"/>
                </a:cubicBezTo>
                <a:cubicBezTo>
                  <a:pt x="20689" y="354222"/>
                  <a:pt x="859" y="324270"/>
                  <a:pt x="32" y="285436"/>
                </a:cubicBezTo>
                <a:cubicBezTo>
                  <a:pt x="-381" y="268085"/>
                  <a:pt x="3131" y="248048"/>
                  <a:pt x="11807" y="233382"/>
                </a:cubicBezTo>
                <a:cubicBezTo>
                  <a:pt x="41138" y="184427"/>
                  <a:pt x="84723" y="154475"/>
                  <a:pt x="142561" y="147039"/>
                </a:cubicBezTo>
                <a:cubicBezTo>
                  <a:pt x="172513" y="143114"/>
                  <a:pt x="202258" y="141668"/>
                  <a:pt x="231796" y="149931"/>
                </a:cubicBezTo>
                <a:cubicBezTo>
                  <a:pt x="236134" y="151170"/>
                  <a:pt x="241298" y="150137"/>
                  <a:pt x="246875" y="150137"/>
                </a:cubicBezTo>
                <a:cubicBezTo>
                  <a:pt x="254725" y="121218"/>
                  <a:pt x="266086" y="94365"/>
                  <a:pt x="284263" y="71230"/>
                </a:cubicBezTo>
                <a:cubicBezTo>
                  <a:pt x="311116" y="37147"/>
                  <a:pt x="342307" y="9468"/>
                  <a:pt x="387132" y="1412"/>
                </a:cubicBezTo>
                <a:cubicBezTo>
                  <a:pt x="416464" y="-3959"/>
                  <a:pt x="442284" y="6989"/>
                  <a:pt x="468104" y="17524"/>
                </a:cubicBezTo>
                <a:cubicBezTo>
                  <a:pt x="506732" y="33222"/>
                  <a:pt x="531313" y="62348"/>
                  <a:pt x="544533" y="101595"/>
                </a:cubicBezTo>
                <a:cubicBezTo>
                  <a:pt x="552795" y="125969"/>
                  <a:pt x="561471" y="150344"/>
                  <a:pt x="570353" y="175751"/>
                </a:cubicBezTo>
                <a:cubicBezTo>
                  <a:pt x="585226" y="179263"/>
                  <a:pt x="601544" y="182154"/>
                  <a:pt x="617243" y="187319"/>
                </a:cubicBezTo>
                <a:cubicBezTo>
                  <a:pt x="655457" y="199712"/>
                  <a:pt x="690779" y="217270"/>
                  <a:pt x="721144" y="244123"/>
                </a:cubicBezTo>
                <a:cubicBezTo>
                  <a:pt x="740561" y="261268"/>
                  <a:pt x="757499" y="280892"/>
                  <a:pt x="758739" y="307332"/>
                </a:cubicBezTo>
                <a:cubicBezTo>
                  <a:pt x="760598" y="348231"/>
                  <a:pt x="753368" y="387065"/>
                  <a:pt x="717426" y="413712"/>
                </a:cubicBezTo>
                <a:cubicBezTo>
                  <a:pt x="708131" y="420735"/>
                  <a:pt x="697183" y="426932"/>
                  <a:pt x="686235" y="430237"/>
                </a:cubicBezTo>
                <a:cubicBezTo>
                  <a:pt x="661034" y="437673"/>
                  <a:pt x="636040" y="447795"/>
                  <a:pt x="608980" y="447175"/>
                </a:cubicBezTo>
                <a:cubicBezTo>
                  <a:pt x="602370" y="446968"/>
                  <a:pt x="595554" y="448208"/>
                  <a:pt x="585019" y="449034"/>
                </a:cubicBezTo>
                <a:close/>
                <a:moveTo>
                  <a:pt x="574278" y="397806"/>
                </a:moveTo>
                <a:cubicBezTo>
                  <a:pt x="574278" y="398426"/>
                  <a:pt x="574484" y="399252"/>
                  <a:pt x="574484" y="399872"/>
                </a:cubicBezTo>
                <a:cubicBezTo>
                  <a:pt x="591629" y="397806"/>
                  <a:pt x="608980" y="396567"/>
                  <a:pt x="625918" y="393469"/>
                </a:cubicBezTo>
                <a:cubicBezTo>
                  <a:pt x="665372" y="386032"/>
                  <a:pt x="699248" y="370334"/>
                  <a:pt x="712882" y="328401"/>
                </a:cubicBezTo>
                <a:cubicBezTo>
                  <a:pt x="717426" y="314561"/>
                  <a:pt x="722797" y="299895"/>
                  <a:pt x="711642" y="286675"/>
                </a:cubicBezTo>
                <a:cubicBezTo>
                  <a:pt x="696150" y="268291"/>
                  <a:pt x="676733" y="253832"/>
                  <a:pt x="654837" y="245156"/>
                </a:cubicBezTo>
                <a:cubicBezTo>
                  <a:pt x="625712" y="233795"/>
                  <a:pt x="595347" y="225326"/>
                  <a:pt x="564982" y="216857"/>
                </a:cubicBezTo>
                <a:cubicBezTo>
                  <a:pt x="546598" y="211693"/>
                  <a:pt x="535031" y="202398"/>
                  <a:pt x="529660" y="182774"/>
                </a:cubicBezTo>
                <a:cubicBezTo>
                  <a:pt x="521604" y="152409"/>
                  <a:pt x="510450" y="122871"/>
                  <a:pt x="500535" y="93126"/>
                </a:cubicBezTo>
                <a:cubicBezTo>
                  <a:pt x="499502" y="89821"/>
                  <a:pt x="497849" y="86722"/>
                  <a:pt x="496403" y="83624"/>
                </a:cubicBezTo>
                <a:cubicBezTo>
                  <a:pt x="475541" y="41485"/>
                  <a:pt x="413365" y="24547"/>
                  <a:pt x="368334" y="49128"/>
                </a:cubicBezTo>
                <a:cubicBezTo>
                  <a:pt x="356354" y="55738"/>
                  <a:pt x="345199" y="64827"/>
                  <a:pt x="335284" y="74535"/>
                </a:cubicBezTo>
                <a:cubicBezTo>
                  <a:pt x="311323" y="97464"/>
                  <a:pt x="291906" y="123491"/>
                  <a:pt x="286535" y="157367"/>
                </a:cubicBezTo>
                <a:cubicBezTo>
                  <a:pt x="285916" y="161498"/>
                  <a:pt x="284883" y="165629"/>
                  <a:pt x="283850" y="169761"/>
                </a:cubicBezTo>
                <a:cubicBezTo>
                  <a:pt x="278893" y="188764"/>
                  <a:pt x="274555" y="190830"/>
                  <a:pt x="255757" y="185873"/>
                </a:cubicBezTo>
                <a:cubicBezTo>
                  <a:pt x="245223" y="183187"/>
                  <a:pt x="234068" y="182361"/>
                  <a:pt x="223121" y="181741"/>
                </a:cubicBezTo>
                <a:cubicBezTo>
                  <a:pt x="214858" y="181328"/>
                  <a:pt x="206389" y="183187"/>
                  <a:pt x="198126" y="182981"/>
                </a:cubicBezTo>
                <a:cubicBezTo>
                  <a:pt x="163011" y="181741"/>
                  <a:pt x="130580" y="190210"/>
                  <a:pt x="98976" y="205496"/>
                </a:cubicBezTo>
                <a:cubicBezTo>
                  <a:pt x="74189" y="217477"/>
                  <a:pt x="55804" y="234828"/>
                  <a:pt x="44030" y="260029"/>
                </a:cubicBezTo>
                <a:cubicBezTo>
                  <a:pt x="31223" y="287502"/>
                  <a:pt x="35974" y="317453"/>
                  <a:pt x="57457" y="339142"/>
                </a:cubicBezTo>
                <a:cubicBezTo>
                  <a:pt x="74395" y="356081"/>
                  <a:pt x="96291" y="363517"/>
                  <a:pt x="117773" y="371986"/>
                </a:cubicBezTo>
                <a:cubicBezTo>
                  <a:pt x="124177" y="374465"/>
                  <a:pt x="131407" y="375704"/>
                  <a:pt x="137603" y="378803"/>
                </a:cubicBezTo>
                <a:cubicBezTo>
                  <a:pt x="155988" y="387891"/>
                  <a:pt x="157847" y="402144"/>
                  <a:pt x="143594" y="416604"/>
                </a:cubicBezTo>
                <a:cubicBezTo>
                  <a:pt x="131407" y="428997"/>
                  <a:pt x="118393" y="440978"/>
                  <a:pt x="108478" y="455231"/>
                </a:cubicBezTo>
                <a:cubicBezTo>
                  <a:pt x="92779" y="477953"/>
                  <a:pt x="73569" y="499849"/>
                  <a:pt x="69644" y="528354"/>
                </a:cubicBezTo>
                <a:cubicBezTo>
                  <a:pt x="66133" y="553142"/>
                  <a:pt x="64893" y="578136"/>
                  <a:pt x="64480" y="603130"/>
                </a:cubicBezTo>
                <a:cubicBezTo>
                  <a:pt x="64274" y="609740"/>
                  <a:pt x="68611" y="619036"/>
                  <a:pt x="73982" y="622754"/>
                </a:cubicBezTo>
                <a:cubicBezTo>
                  <a:pt x="105173" y="644856"/>
                  <a:pt x="138223" y="651053"/>
                  <a:pt x="174165" y="632669"/>
                </a:cubicBezTo>
                <a:cubicBezTo>
                  <a:pt x="198333" y="620275"/>
                  <a:pt x="217337" y="602511"/>
                  <a:pt x="234275" y="581854"/>
                </a:cubicBezTo>
                <a:cubicBezTo>
                  <a:pt x="244397" y="569461"/>
                  <a:pt x="254312" y="556654"/>
                  <a:pt x="265053" y="544879"/>
                </a:cubicBezTo>
                <a:cubicBezTo>
                  <a:pt x="277860" y="531040"/>
                  <a:pt x="290667" y="534964"/>
                  <a:pt x="298103" y="552316"/>
                </a:cubicBezTo>
                <a:cubicBezTo>
                  <a:pt x="312562" y="585779"/>
                  <a:pt x="330533" y="617177"/>
                  <a:pt x="355321" y="644236"/>
                </a:cubicBezTo>
                <a:cubicBezTo>
                  <a:pt x="366682" y="656630"/>
                  <a:pt x="378043" y="669024"/>
                  <a:pt x="390437" y="680385"/>
                </a:cubicBezTo>
                <a:cubicBezTo>
                  <a:pt x="414811" y="702900"/>
                  <a:pt x="460668" y="725416"/>
                  <a:pt x="501568" y="698563"/>
                </a:cubicBezTo>
                <a:cubicBezTo>
                  <a:pt x="521191" y="685756"/>
                  <a:pt x="538129" y="669024"/>
                  <a:pt x="547838" y="649194"/>
                </a:cubicBezTo>
                <a:cubicBezTo>
                  <a:pt x="556513" y="631223"/>
                  <a:pt x="563743" y="610567"/>
                  <a:pt x="562710" y="588877"/>
                </a:cubicBezTo>
                <a:cubicBezTo>
                  <a:pt x="562091" y="578549"/>
                  <a:pt x="563950" y="568015"/>
                  <a:pt x="563950" y="557686"/>
                </a:cubicBezTo>
                <a:cubicBezTo>
                  <a:pt x="563950" y="521744"/>
                  <a:pt x="561264" y="486422"/>
                  <a:pt x="544326" y="453785"/>
                </a:cubicBezTo>
                <a:cubicBezTo>
                  <a:pt x="539575" y="444490"/>
                  <a:pt x="536064" y="434575"/>
                  <a:pt x="532759" y="424453"/>
                </a:cubicBezTo>
                <a:cubicBezTo>
                  <a:pt x="529867" y="415158"/>
                  <a:pt x="533172" y="406895"/>
                  <a:pt x="542260" y="404003"/>
                </a:cubicBezTo>
                <a:cubicBezTo>
                  <a:pt x="552175" y="400285"/>
                  <a:pt x="563330" y="399666"/>
                  <a:pt x="574278" y="397806"/>
                </a:cubicBezTo>
                <a:close/>
                <a:moveTo>
                  <a:pt x="464593" y="1081737"/>
                </a:moveTo>
                <a:cubicBezTo>
                  <a:pt x="469137" y="1074301"/>
                  <a:pt x="472649" y="1069343"/>
                  <a:pt x="475541" y="1064179"/>
                </a:cubicBezTo>
                <a:cubicBezTo>
                  <a:pt x="484836" y="1047861"/>
                  <a:pt x="493512" y="1031129"/>
                  <a:pt x="503427" y="1015017"/>
                </a:cubicBezTo>
                <a:cubicBezTo>
                  <a:pt x="518299" y="990849"/>
                  <a:pt x="533998" y="967095"/>
                  <a:pt x="548870" y="942720"/>
                </a:cubicBezTo>
                <a:cubicBezTo>
                  <a:pt x="557133" y="929087"/>
                  <a:pt x="564363" y="914628"/>
                  <a:pt x="571386" y="900375"/>
                </a:cubicBezTo>
                <a:cubicBezTo>
                  <a:pt x="579648" y="883437"/>
                  <a:pt x="587498" y="866292"/>
                  <a:pt x="595760" y="848527"/>
                </a:cubicBezTo>
                <a:cubicBezTo>
                  <a:pt x="570146" y="850180"/>
                  <a:pt x="553828" y="866085"/>
                  <a:pt x="537096" y="879925"/>
                </a:cubicBezTo>
                <a:cubicBezTo>
                  <a:pt x="525322" y="889427"/>
                  <a:pt x="516647" y="902647"/>
                  <a:pt x="506112" y="913595"/>
                </a:cubicBezTo>
                <a:cubicBezTo>
                  <a:pt x="484216" y="936523"/>
                  <a:pt x="471203" y="963583"/>
                  <a:pt x="465626" y="994568"/>
                </a:cubicBezTo>
                <a:cubicBezTo>
                  <a:pt x="463766" y="1005515"/>
                  <a:pt x="460668" y="1016257"/>
                  <a:pt x="459222" y="1027205"/>
                </a:cubicBezTo>
                <a:cubicBezTo>
                  <a:pt x="456537" y="1044762"/>
                  <a:pt x="457570" y="1061907"/>
                  <a:pt x="464593" y="1081737"/>
                </a:cubicBezTo>
                <a:close/>
                <a:moveTo>
                  <a:pt x="517060" y="1081118"/>
                </a:moveTo>
                <a:cubicBezTo>
                  <a:pt x="539369" y="1071822"/>
                  <a:pt x="561058" y="1063353"/>
                  <a:pt x="576963" y="1044556"/>
                </a:cubicBezTo>
                <a:cubicBezTo>
                  <a:pt x="600511" y="1016670"/>
                  <a:pt x="618689" y="985479"/>
                  <a:pt x="635420" y="953461"/>
                </a:cubicBezTo>
                <a:cubicBezTo>
                  <a:pt x="641824" y="941274"/>
                  <a:pt x="647401" y="928054"/>
                  <a:pt x="651119" y="914834"/>
                </a:cubicBezTo>
                <a:cubicBezTo>
                  <a:pt x="655664" y="898309"/>
                  <a:pt x="654424" y="881784"/>
                  <a:pt x="642444" y="867531"/>
                </a:cubicBezTo>
                <a:cubicBezTo>
                  <a:pt x="639965" y="868771"/>
                  <a:pt x="637073" y="868977"/>
                  <a:pt x="636453" y="870423"/>
                </a:cubicBezTo>
                <a:cubicBezTo>
                  <a:pt x="600511" y="942720"/>
                  <a:pt x="557753" y="1010886"/>
                  <a:pt x="517060" y="1081118"/>
                </a:cubicBezTo>
                <a:close/>
                <a:moveTo>
                  <a:pt x="381968" y="272009"/>
                </a:moveTo>
                <a:cubicBezTo>
                  <a:pt x="397047" y="267465"/>
                  <a:pt x="411506" y="274901"/>
                  <a:pt x="425552" y="281098"/>
                </a:cubicBezTo>
                <a:cubicBezTo>
                  <a:pt x="460875" y="296384"/>
                  <a:pt x="478226" y="326542"/>
                  <a:pt x="473682" y="364756"/>
                </a:cubicBezTo>
                <a:cubicBezTo>
                  <a:pt x="469550" y="399459"/>
                  <a:pt x="456124" y="428584"/>
                  <a:pt x="422867" y="446142"/>
                </a:cubicBezTo>
                <a:cubicBezTo>
                  <a:pt x="405929" y="455024"/>
                  <a:pt x="388371" y="456884"/>
                  <a:pt x="371020" y="453992"/>
                </a:cubicBezTo>
                <a:cubicBezTo>
                  <a:pt x="342927" y="449241"/>
                  <a:pt x="319172" y="435194"/>
                  <a:pt x="299755" y="413712"/>
                </a:cubicBezTo>
                <a:cubicBezTo>
                  <a:pt x="278686" y="390370"/>
                  <a:pt x="277447" y="363517"/>
                  <a:pt x="287362" y="335838"/>
                </a:cubicBezTo>
                <a:cubicBezTo>
                  <a:pt x="296657" y="310017"/>
                  <a:pt x="315041" y="291426"/>
                  <a:pt x="339002" y="278413"/>
                </a:cubicBezTo>
                <a:cubicBezTo>
                  <a:pt x="350777" y="271803"/>
                  <a:pt x="358006" y="270977"/>
                  <a:pt x="381968" y="272009"/>
                </a:cubicBezTo>
                <a:close/>
                <a:moveTo>
                  <a:pt x="398079" y="311670"/>
                </a:moveTo>
                <a:cubicBezTo>
                  <a:pt x="398906" y="311670"/>
                  <a:pt x="396014" y="311463"/>
                  <a:pt x="393328" y="312083"/>
                </a:cubicBezTo>
                <a:cubicBezTo>
                  <a:pt x="363170" y="318899"/>
                  <a:pt x="342721" y="337077"/>
                  <a:pt x="331773" y="365376"/>
                </a:cubicBezTo>
                <a:cubicBezTo>
                  <a:pt x="324543" y="383967"/>
                  <a:pt x="331360" y="398839"/>
                  <a:pt x="348504" y="407928"/>
                </a:cubicBezTo>
                <a:cubicBezTo>
                  <a:pt x="368954" y="418463"/>
                  <a:pt x="403863" y="410200"/>
                  <a:pt x="413159" y="390990"/>
                </a:cubicBezTo>
                <a:cubicBezTo>
                  <a:pt x="420595" y="375911"/>
                  <a:pt x="427205" y="359592"/>
                  <a:pt x="430097" y="343067"/>
                </a:cubicBezTo>
                <a:cubicBezTo>
                  <a:pt x="433608" y="323650"/>
                  <a:pt x="422041" y="312702"/>
                  <a:pt x="398079" y="31167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" name="Google Shape;536;p32"/>
          <p:cNvSpPr/>
          <p:nvPr/>
        </p:nvSpPr>
        <p:spPr>
          <a:xfrm>
            <a:off x="6076686" y="825417"/>
            <a:ext cx="696462" cy="625533"/>
          </a:xfrm>
          <a:custGeom>
            <a:rect b="b" l="l" r="r" t="t"/>
            <a:pathLst>
              <a:path extrusionOk="0" h="1251066" w="1392925">
                <a:moveTo>
                  <a:pt x="1391500" y="638719"/>
                </a:moveTo>
                <a:cubicBezTo>
                  <a:pt x="1393988" y="682655"/>
                  <a:pt x="1386522" y="725486"/>
                  <a:pt x="1375461" y="767488"/>
                </a:cubicBezTo>
                <a:cubicBezTo>
                  <a:pt x="1359700" y="827728"/>
                  <a:pt x="1335366" y="883823"/>
                  <a:pt x="1297206" y="933562"/>
                </a:cubicBezTo>
                <a:cubicBezTo>
                  <a:pt x="1292228" y="939918"/>
                  <a:pt x="1288633" y="947655"/>
                  <a:pt x="1284486" y="954563"/>
                </a:cubicBezTo>
                <a:cubicBezTo>
                  <a:pt x="1279232" y="963130"/>
                  <a:pt x="1274807" y="972801"/>
                  <a:pt x="1268171" y="980262"/>
                </a:cubicBezTo>
                <a:cubicBezTo>
                  <a:pt x="1239412" y="1011487"/>
                  <a:pt x="1211484" y="1043542"/>
                  <a:pt x="1180513" y="1072556"/>
                </a:cubicBezTo>
                <a:cubicBezTo>
                  <a:pt x="1155626" y="1095768"/>
                  <a:pt x="1127144" y="1114835"/>
                  <a:pt x="1100045" y="1135836"/>
                </a:cubicBezTo>
                <a:cubicBezTo>
                  <a:pt x="1068521" y="1160153"/>
                  <a:pt x="1036168" y="1183364"/>
                  <a:pt x="999114" y="1198562"/>
                </a:cubicBezTo>
                <a:cubicBezTo>
                  <a:pt x="973674" y="1209063"/>
                  <a:pt x="947128" y="1217077"/>
                  <a:pt x="920582" y="1223708"/>
                </a:cubicBezTo>
                <a:cubicBezTo>
                  <a:pt x="884910" y="1232827"/>
                  <a:pt x="848686" y="1242499"/>
                  <a:pt x="812185" y="1246091"/>
                </a:cubicBezTo>
                <a:cubicBezTo>
                  <a:pt x="767388" y="1250789"/>
                  <a:pt x="722038" y="1251894"/>
                  <a:pt x="676965" y="1250512"/>
                </a:cubicBezTo>
                <a:cubicBezTo>
                  <a:pt x="633828" y="1249131"/>
                  <a:pt x="590690" y="1243052"/>
                  <a:pt x="547553" y="1238907"/>
                </a:cubicBezTo>
                <a:cubicBezTo>
                  <a:pt x="544787" y="1238630"/>
                  <a:pt x="542022" y="1238354"/>
                  <a:pt x="539257" y="1237801"/>
                </a:cubicBezTo>
                <a:cubicBezTo>
                  <a:pt x="466255" y="1217353"/>
                  <a:pt x="390488" y="1205471"/>
                  <a:pt x="321357" y="1173140"/>
                </a:cubicBezTo>
                <a:cubicBezTo>
                  <a:pt x="252503" y="1140810"/>
                  <a:pt x="184755" y="1105439"/>
                  <a:pt x="132492" y="1048239"/>
                </a:cubicBezTo>
                <a:cubicBezTo>
                  <a:pt x="85760" y="997118"/>
                  <a:pt x="48982" y="939365"/>
                  <a:pt x="28520" y="873046"/>
                </a:cubicBezTo>
                <a:cubicBezTo>
                  <a:pt x="13587" y="824689"/>
                  <a:pt x="2527" y="774949"/>
                  <a:pt x="314" y="724381"/>
                </a:cubicBezTo>
                <a:cubicBezTo>
                  <a:pt x="-1345" y="687629"/>
                  <a:pt x="3633" y="650877"/>
                  <a:pt x="13587" y="615507"/>
                </a:cubicBezTo>
                <a:cubicBezTo>
                  <a:pt x="34050" y="543661"/>
                  <a:pt x="61149" y="474026"/>
                  <a:pt x="93226" y="406602"/>
                </a:cubicBezTo>
                <a:cubicBezTo>
                  <a:pt x="102904" y="385877"/>
                  <a:pt x="116177" y="367087"/>
                  <a:pt x="127238" y="346915"/>
                </a:cubicBezTo>
                <a:cubicBezTo>
                  <a:pt x="159868" y="288885"/>
                  <a:pt x="199134" y="235277"/>
                  <a:pt x="246696" y="188854"/>
                </a:cubicBezTo>
                <a:cubicBezTo>
                  <a:pt x="300341" y="136075"/>
                  <a:pt x="360900" y="92968"/>
                  <a:pt x="430584" y="62571"/>
                </a:cubicBezTo>
                <a:cubicBezTo>
                  <a:pt x="486994" y="37978"/>
                  <a:pt x="544787" y="19464"/>
                  <a:pt x="604793" y="8411"/>
                </a:cubicBezTo>
                <a:cubicBezTo>
                  <a:pt x="646271" y="674"/>
                  <a:pt x="689409" y="-432"/>
                  <a:pt x="731717" y="121"/>
                </a:cubicBezTo>
                <a:cubicBezTo>
                  <a:pt x="770153" y="674"/>
                  <a:pt x="809143" y="4819"/>
                  <a:pt x="847303" y="11451"/>
                </a:cubicBezTo>
                <a:cubicBezTo>
                  <a:pt x="902884" y="21122"/>
                  <a:pt x="956530" y="38807"/>
                  <a:pt x="1007686" y="63124"/>
                </a:cubicBezTo>
                <a:cubicBezTo>
                  <a:pt x="1084007" y="99047"/>
                  <a:pt x="1146501" y="153484"/>
                  <a:pt x="1209824" y="207921"/>
                </a:cubicBezTo>
                <a:cubicBezTo>
                  <a:pt x="1261534" y="252134"/>
                  <a:pt x="1291952" y="309610"/>
                  <a:pt x="1323475" y="367087"/>
                </a:cubicBezTo>
                <a:cubicBezTo>
                  <a:pt x="1342555" y="401904"/>
                  <a:pt x="1362188" y="436445"/>
                  <a:pt x="1374632" y="474303"/>
                </a:cubicBezTo>
                <a:cubicBezTo>
                  <a:pt x="1389288" y="518792"/>
                  <a:pt x="1391776" y="564662"/>
                  <a:pt x="1392882" y="610809"/>
                </a:cubicBezTo>
                <a:cubicBezTo>
                  <a:pt x="1393159" y="620205"/>
                  <a:pt x="1392053" y="629324"/>
                  <a:pt x="1391500" y="638719"/>
                </a:cubicBezTo>
                <a:close/>
                <a:moveTo>
                  <a:pt x="1337578" y="620205"/>
                </a:moveTo>
                <a:cubicBezTo>
                  <a:pt x="1336472" y="619928"/>
                  <a:pt x="1335089" y="619652"/>
                  <a:pt x="1333983" y="619652"/>
                </a:cubicBezTo>
                <a:cubicBezTo>
                  <a:pt x="1332600" y="594782"/>
                  <a:pt x="1331494" y="569636"/>
                  <a:pt x="1329835" y="544767"/>
                </a:cubicBezTo>
                <a:cubicBezTo>
                  <a:pt x="1327070" y="505528"/>
                  <a:pt x="1317115" y="468776"/>
                  <a:pt x="1294164" y="435616"/>
                </a:cubicBezTo>
                <a:cubicBezTo>
                  <a:pt x="1278126" y="412128"/>
                  <a:pt x="1266512" y="385601"/>
                  <a:pt x="1253238" y="360178"/>
                </a:cubicBezTo>
                <a:cubicBezTo>
                  <a:pt x="1238306" y="332269"/>
                  <a:pt x="1222544" y="304913"/>
                  <a:pt x="1195169" y="287227"/>
                </a:cubicBezTo>
                <a:cubicBezTo>
                  <a:pt x="1181619" y="278385"/>
                  <a:pt x="1174430" y="267332"/>
                  <a:pt x="1174430" y="250752"/>
                </a:cubicBezTo>
                <a:cubicBezTo>
                  <a:pt x="1174430" y="244396"/>
                  <a:pt x="1169452" y="237212"/>
                  <a:pt x="1164751" y="232238"/>
                </a:cubicBezTo>
                <a:cubicBezTo>
                  <a:pt x="1116636" y="183328"/>
                  <a:pt x="1058290" y="149339"/>
                  <a:pt x="997178" y="120324"/>
                </a:cubicBezTo>
                <a:cubicBezTo>
                  <a:pt x="950170" y="97942"/>
                  <a:pt x="900396" y="82744"/>
                  <a:pt x="849515" y="72796"/>
                </a:cubicBezTo>
                <a:cubicBezTo>
                  <a:pt x="816056" y="66440"/>
                  <a:pt x="781491" y="61190"/>
                  <a:pt x="747755" y="61190"/>
                </a:cubicBezTo>
                <a:cubicBezTo>
                  <a:pt x="681113" y="61743"/>
                  <a:pt x="615024" y="69203"/>
                  <a:pt x="551424" y="92415"/>
                </a:cubicBezTo>
                <a:cubicBezTo>
                  <a:pt x="499161" y="111482"/>
                  <a:pt x="447728" y="131378"/>
                  <a:pt x="400166" y="160669"/>
                </a:cubicBezTo>
                <a:cubicBezTo>
                  <a:pt x="352604" y="189959"/>
                  <a:pt x="312508" y="227540"/>
                  <a:pt x="271860" y="265397"/>
                </a:cubicBezTo>
                <a:cubicBezTo>
                  <a:pt x="236741" y="298004"/>
                  <a:pt x="216002" y="340283"/>
                  <a:pt x="189456" y="378693"/>
                </a:cubicBezTo>
                <a:cubicBezTo>
                  <a:pt x="171482" y="404668"/>
                  <a:pt x="158209" y="434511"/>
                  <a:pt x="144936" y="463526"/>
                </a:cubicBezTo>
                <a:cubicBezTo>
                  <a:pt x="131110" y="493646"/>
                  <a:pt x="117837" y="524042"/>
                  <a:pt x="107605" y="555544"/>
                </a:cubicBezTo>
                <a:cubicBezTo>
                  <a:pt x="95991" y="591466"/>
                  <a:pt x="88802" y="628771"/>
                  <a:pt x="78017" y="664970"/>
                </a:cubicBezTo>
                <a:cubicBezTo>
                  <a:pt x="58108" y="731565"/>
                  <a:pt x="68339" y="796503"/>
                  <a:pt x="88249" y="860888"/>
                </a:cubicBezTo>
                <a:cubicBezTo>
                  <a:pt x="99310" y="896534"/>
                  <a:pt x="117283" y="928588"/>
                  <a:pt x="136917" y="960090"/>
                </a:cubicBezTo>
                <a:cubicBezTo>
                  <a:pt x="171482" y="1015356"/>
                  <a:pt x="220426" y="1053489"/>
                  <a:pt x="275454" y="1084715"/>
                </a:cubicBezTo>
                <a:cubicBezTo>
                  <a:pt x="312232" y="1105716"/>
                  <a:pt x="351775" y="1121466"/>
                  <a:pt x="392700" y="1132796"/>
                </a:cubicBezTo>
                <a:cubicBezTo>
                  <a:pt x="443027" y="1146889"/>
                  <a:pt x="490589" y="1171759"/>
                  <a:pt x="544787" y="1172864"/>
                </a:cubicBezTo>
                <a:cubicBezTo>
                  <a:pt x="568568" y="1173417"/>
                  <a:pt x="592349" y="1177561"/>
                  <a:pt x="616130" y="1179772"/>
                </a:cubicBezTo>
                <a:cubicBezTo>
                  <a:pt x="648207" y="1182812"/>
                  <a:pt x="680560" y="1185851"/>
                  <a:pt x="712913" y="1188062"/>
                </a:cubicBezTo>
                <a:cubicBezTo>
                  <a:pt x="722868" y="1188615"/>
                  <a:pt x="733376" y="1187233"/>
                  <a:pt x="743331" y="1185851"/>
                </a:cubicBezTo>
                <a:cubicBezTo>
                  <a:pt x="762687" y="1183364"/>
                  <a:pt x="781767" y="1179772"/>
                  <a:pt x="801124" y="1177838"/>
                </a:cubicBezTo>
                <a:cubicBezTo>
                  <a:pt x="839008" y="1174522"/>
                  <a:pt x="876338" y="1167061"/>
                  <a:pt x="911733" y="1153797"/>
                </a:cubicBezTo>
                <a:cubicBezTo>
                  <a:pt x="976716" y="1129204"/>
                  <a:pt x="1033956" y="1091070"/>
                  <a:pt x="1088708" y="1049344"/>
                </a:cubicBezTo>
                <a:cubicBezTo>
                  <a:pt x="1095897" y="1043818"/>
                  <a:pt x="1101981" y="1037186"/>
                  <a:pt x="1108617" y="1030830"/>
                </a:cubicBezTo>
                <a:cubicBezTo>
                  <a:pt x="1126315" y="1013422"/>
                  <a:pt x="1142076" y="992973"/>
                  <a:pt x="1162262" y="978880"/>
                </a:cubicBezTo>
                <a:cubicBezTo>
                  <a:pt x="1194339" y="956498"/>
                  <a:pt x="1210377" y="920299"/>
                  <a:pt x="1239412" y="895982"/>
                </a:cubicBezTo>
                <a:cubicBezTo>
                  <a:pt x="1264023" y="844861"/>
                  <a:pt x="1301077" y="799266"/>
                  <a:pt x="1309926" y="740684"/>
                </a:cubicBezTo>
                <a:cubicBezTo>
                  <a:pt x="1311032" y="732671"/>
                  <a:pt x="1315456" y="724934"/>
                  <a:pt x="1317392" y="716920"/>
                </a:cubicBezTo>
                <a:cubicBezTo>
                  <a:pt x="1323752" y="684866"/>
                  <a:pt x="1330665" y="652535"/>
                  <a:pt x="1337578" y="620205"/>
                </a:cubicBezTo>
                <a:close/>
                <a:moveTo>
                  <a:pt x="432796" y="613296"/>
                </a:moveTo>
                <a:cubicBezTo>
                  <a:pt x="469573" y="616612"/>
                  <a:pt x="506351" y="620481"/>
                  <a:pt x="543128" y="622692"/>
                </a:cubicBezTo>
                <a:cubicBezTo>
                  <a:pt x="594562" y="625731"/>
                  <a:pt x="645995" y="626837"/>
                  <a:pt x="697151" y="629876"/>
                </a:cubicBezTo>
                <a:cubicBezTo>
                  <a:pt x="716231" y="630981"/>
                  <a:pt x="735312" y="636784"/>
                  <a:pt x="754668" y="637890"/>
                </a:cubicBezTo>
                <a:cubicBezTo>
                  <a:pt x="843155" y="643140"/>
                  <a:pt x="931643" y="647838"/>
                  <a:pt x="1020130" y="652535"/>
                </a:cubicBezTo>
                <a:cubicBezTo>
                  <a:pt x="1035892" y="653364"/>
                  <a:pt x="1051653" y="652259"/>
                  <a:pt x="1067139" y="654746"/>
                </a:cubicBezTo>
                <a:cubicBezTo>
                  <a:pt x="1094791" y="658891"/>
                  <a:pt x="1108617" y="674365"/>
                  <a:pt x="1107511" y="702274"/>
                </a:cubicBezTo>
                <a:cubicBezTo>
                  <a:pt x="1106128" y="733500"/>
                  <a:pt x="1101428" y="764172"/>
                  <a:pt x="1082901" y="791805"/>
                </a:cubicBezTo>
                <a:cubicBezTo>
                  <a:pt x="1059949" y="826070"/>
                  <a:pt x="1040040" y="862546"/>
                  <a:pt x="1017365" y="897363"/>
                </a:cubicBezTo>
                <a:cubicBezTo>
                  <a:pt x="1008516" y="911180"/>
                  <a:pt x="997178" y="924167"/>
                  <a:pt x="984458" y="934391"/>
                </a:cubicBezTo>
                <a:cubicBezTo>
                  <a:pt x="947681" y="963682"/>
                  <a:pt x="910627" y="992144"/>
                  <a:pt x="868319" y="1013698"/>
                </a:cubicBezTo>
                <a:cubicBezTo>
                  <a:pt x="830988" y="1033041"/>
                  <a:pt x="790616" y="1036633"/>
                  <a:pt x="750520" y="1041607"/>
                </a:cubicBezTo>
                <a:cubicBezTo>
                  <a:pt x="683878" y="1049621"/>
                  <a:pt x="618066" y="1038568"/>
                  <a:pt x="553083" y="1023093"/>
                </a:cubicBezTo>
                <a:cubicBezTo>
                  <a:pt x="503862" y="1011487"/>
                  <a:pt x="457406" y="993802"/>
                  <a:pt x="420905" y="956774"/>
                </a:cubicBezTo>
                <a:cubicBezTo>
                  <a:pt x="372790" y="907864"/>
                  <a:pt x="336842" y="853150"/>
                  <a:pt x="334630" y="782134"/>
                </a:cubicBezTo>
                <a:cubicBezTo>
                  <a:pt x="334077" y="763067"/>
                  <a:pt x="336566" y="743448"/>
                  <a:pt x="340714" y="724657"/>
                </a:cubicBezTo>
                <a:cubicBezTo>
                  <a:pt x="346797" y="697024"/>
                  <a:pt x="353987" y="669391"/>
                  <a:pt x="363112" y="642587"/>
                </a:cubicBezTo>
                <a:cubicBezTo>
                  <a:pt x="369472" y="624350"/>
                  <a:pt x="381639" y="610809"/>
                  <a:pt x="405144" y="614954"/>
                </a:cubicBezTo>
                <a:cubicBezTo>
                  <a:pt x="413716" y="616612"/>
                  <a:pt x="423394" y="613296"/>
                  <a:pt x="432519" y="612191"/>
                </a:cubicBezTo>
                <a:cubicBezTo>
                  <a:pt x="432796" y="612191"/>
                  <a:pt x="432796" y="612744"/>
                  <a:pt x="432796" y="613296"/>
                </a:cubicBezTo>
                <a:close/>
                <a:moveTo>
                  <a:pt x="1069351" y="703656"/>
                </a:moveTo>
                <a:cubicBezTo>
                  <a:pt x="1040316" y="703656"/>
                  <a:pt x="1016535" y="704761"/>
                  <a:pt x="992754" y="703380"/>
                </a:cubicBezTo>
                <a:cubicBezTo>
                  <a:pt x="916987" y="699511"/>
                  <a:pt x="841496" y="694814"/>
                  <a:pt x="766006" y="690392"/>
                </a:cubicBezTo>
                <a:cubicBezTo>
                  <a:pt x="757710" y="689840"/>
                  <a:pt x="749414" y="689287"/>
                  <a:pt x="741119" y="689287"/>
                </a:cubicBezTo>
                <a:cubicBezTo>
                  <a:pt x="668117" y="688734"/>
                  <a:pt x="595391" y="685418"/>
                  <a:pt x="522942" y="675471"/>
                </a:cubicBezTo>
                <a:cubicBezTo>
                  <a:pt x="494460" y="671602"/>
                  <a:pt x="466255" y="667457"/>
                  <a:pt x="437773" y="663865"/>
                </a:cubicBezTo>
                <a:cubicBezTo>
                  <a:pt x="418693" y="661378"/>
                  <a:pt x="410951" y="664417"/>
                  <a:pt x="407909" y="679892"/>
                </a:cubicBezTo>
                <a:cubicBezTo>
                  <a:pt x="401825" y="710564"/>
                  <a:pt x="394083" y="741790"/>
                  <a:pt x="393806" y="772739"/>
                </a:cubicBezTo>
                <a:cubicBezTo>
                  <a:pt x="392977" y="853150"/>
                  <a:pt x="428648" y="914772"/>
                  <a:pt x="503033" y="947379"/>
                </a:cubicBezTo>
                <a:cubicBezTo>
                  <a:pt x="557231" y="971143"/>
                  <a:pt x="615301" y="985236"/>
                  <a:pt x="674753" y="988828"/>
                </a:cubicBezTo>
                <a:cubicBezTo>
                  <a:pt x="702129" y="990486"/>
                  <a:pt x="730058" y="986065"/>
                  <a:pt x="757710" y="986065"/>
                </a:cubicBezTo>
                <a:cubicBezTo>
                  <a:pt x="796976" y="986341"/>
                  <a:pt x="831818" y="970314"/>
                  <a:pt x="863342" y="951247"/>
                </a:cubicBezTo>
                <a:cubicBezTo>
                  <a:pt x="896248" y="931352"/>
                  <a:pt x="924730" y="903995"/>
                  <a:pt x="953764" y="878296"/>
                </a:cubicBezTo>
                <a:cubicBezTo>
                  <a:pt x="970909" y="863098"/>
                  <a:pt x="986394" y="845690"/>
                  <a:pt x="1000497" y="827728"/>
                </a:cubicBezTo>
                <a:cubicBezTo>
                  <a:pt x="1015152" y="808938"/>
                  <a:pt x="1027043" y="787937"/>
                  <a:pt x="1040869" y="768317"/>
                </a:cubicBezTo>
                <a:cubicBezTo>
                  <a:pt x="1053866" y="750080"/>
                  <a:pt x="1061885" y="730184"/>
                  <a:pt x="1069351" y="703656"/>
                </a:cubicBezTo>
                <a:close/>
                <a:moveTo>
                  <a:pt x="989712" y="395272"/>
                </a:moveTo>
                <a:cubicBezTo>
                  <a:pt x="937173" y="413510"/>
                  <a:pt x="907585" y="452196"/>
                  <a:pt x="885463" y="499725"/>
                </a:cubicBezTo>
                <a:cubicBezTo>
                  <a:pt x="878550" y="514647"/>
                  <a:pt x="881039" y="528463"/>
                  <a:pt x="890994" y="541451"/>
                </a:cubicBezTo>
                <a:cubicBezTo>
                  <a:pt x="905926" y="561070"/>
                  <a:pt x="923070" y="559965"/>
                  <a:pt x="934131" y="538411"/>
                </a:cubicBezTo>
                <a:cubicBezTo>
                  <a:pt x="938003" y="530950"/>
                  <a:pt x="940768" y="523213"/>
                  <a:pt x="944639" y="515752"/>
                </a:cubicBezTo>
                <a:cubicBezTo>
                  <a:pt x="971185" y="462420"/>
                  <a:pt x="1033679" y="437827"/>
                  <a:pt x="1090643" y="451920"/>
                </a:cubicBezTo>
                <a:cubicBezTo>
                  <a:pt x="1126868" y="460762"/>
                  <a:pt x="1139035" y="480658"/>
                  <a:pt x="1137652" y="517134"/>
                </a:cubicBezTo>
                <a:cubicBezTo>
                  <a:pt x="1136822" y="535095"/>
                  <a:pt x="1141247" y="553609"/>
                  <a:pt x="1145671" y="571294"/>
                </a:cubicBezTo>
                <a:cubicBezTo>
                  <a:pt x="1148436" y="582071"/>
                  <a:pt x="1156179" y="591466"/>
                  <a:pt x="1170005" y="589808"/>
                </a:cubicBezTo>
                <a:cubicBezTo>
                  <a:pt x="1182449" y="588427"/>
                  <a:pt x="1186597" y="578203"/>
                  <a:pt x="1187979" y="567978"/>
                </a:cubicBezTo>
                <a:cubicBezTo>
                  <a:pt x="1191021" y="546148"/>
                  <a:pt x="1194892" y="524042"/>
                  <a:pt x="1194339" y="501936"/>
                </a:cubicBezTo>
                <a:cubicBezTo>
                  <a:pt x="1194063" y="487014"/>
                  <a:pt x="1189638" y="470434"/>
                  <a:pt x="1181896" y="457446"/>
                </a:cubicBezTo>
                <a:cubicBezTo>
                  <a:pt x="1154243" y="409918"/>
                  <a:pt x="1110829" y="387259"/>
                  <a:pt x="1057460" y="382561"/>
                </a:cubicBezTo>
                <a:cubicBezTo>
                  <a:pt x="1033126" y="381180"/>
                  <a:pt x="1011834" y="387535"/>
                  <a:pt x="989712" y="395272"/>
                </a:cubicBezTo>
                <a:close/>
                <a:moveTo>
                  <a:pt x="517135" y="513818"/>
                </a:moveTo>
                <a:cubicBezTo>
                  <a:pt x="518241" y="521831"/>
                  <a:pt x="520177" y="530950"/>
                  <a:pt x="525154" y="536753"/>
                </a:cubicBezTo>
                <a:cubicBezTo>
                  <a:pt x="529579" y="542280"/>
                  <a:pt x="538427" y="546977"/>
                  <a:pt x="545341" y="546977"/>
                </a:cubicBezTo>
                <a:cubicBezTo>
                  <a:pt x="549212" y="546977"/>
                  <a:pt x="555572" y="537306"/>
                  <a:pt x="556954" y="530950"/>
                </a:cubicBezTo>
                <a:cubicBezTo>
                  <a:pt x="564697" y="494475"/>
                  <a:pt x="565527" y="457723"/>
                  <a:pt x="556954" y="420971"/>
                </a:cubicBezTo>
                <a:cubicBezTo>
                  <a:pt x="548106" y="384219"/>
                  <a:pt x="509946" y="346638"/>
                  <a:pt x="473168" y="346086"/>
                </a:cubicBezTo>
                <a:cubicBezTo>
                  <a:pt x="451876" y="345809"/>
                  <a:pt x="428924" y="351612"/>
                  <a:pt x="409568" y="360731"/>
                </a:cubicBezTo>
                <a:cubicBezTo>
                  <a:pt x="369472" y="378969"/>
                  <a:pt x="330759" y="401075"/>
                  <a:pt x="303660" y="438103"/>
                </a:cubicBezTo>
                <a:cubicBezTo>
                  <a:pt x="290110" y="456617"/>
                  <a:pt x="282367" y="476790"/>
                  <a:pt x="281538" y="499449"/>
                </a:cubicBezTo>
                <a:cubicBezTo>
                  <a:pt x="280985" y="513541"/>
                  <a:pt x="293428" y="529292"/>
                  <a:pt x="304489" y="530674"/>
                </a:cubicBezTo>
                <a:cubicBezTo>
                  <a:pt x="318592" y="532608"/>
                  <a:pt x="323569" y="521279"/>
                  <a:pt x="329376" y="512160"/>
                </a:cubicBezTo>
                <a:cubicBezTo>
                  <a:pt x="335736" y="501936"/>
                  <a:pt x="340161" y="490882"/>
                  <a:pt x="346244" y="480658"/>
                </a:cubicBezTo>
                <a:cubicBezTo>
                  <a:pt x="350392" y="473750"/>
                  <a:pt x="355093" y="466289"/>
                  <a:pt x="361176" y="461315"/>
                </a:cubicBezTo>
                <a:cubicBezTo>
                  <a:pt x="389105" y="438380"/>
                  <a:pt x="418693" y="418208"/>
                  <a:pt x="453812" y="407431"/>
                </a:cubicBezTo>
                <a:cubicBezTo>
                  <a:pt x="497226" y="393891"/>
                  <a:pt x="524325" y="418208"/>
                  <a:pt x="514923" y="453025"/>
                </a:cubicBezTo>
                <a:cubicBezTo>
                  <a:pt x="513264" y="459104"/>
                  <a:pt x="514093" y="466013"/>
                  <a:pt x="513817" y="469605"/>
                </a:cubicBezTo>
                <a:cubicBezTo>
                  <a:pt x="514923" y="486185"/>
                  <a:pt x="515200" y="500001"/>
                  <a:pt x="517135" y="51381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" name="Google Shape;537;p32"/>
          <p:cNvSpPr/>
          <p:nvPr/>
        </p:nvSpPr>
        <p:spPr>
          <a:xfrm>
            <a:off x="5473684" y="825324"/>
            <a:ext cx="441589" cy="625841"/>
          </a:xfrm>
          <a:custGeom>
            <a:rect b="b" l="l" r="r" t="t"/>
            <a:pathLst>
              <a:path extrusionOk="0" h="1251682" w="883177">
                <a:moveTo>
                  <a:pt x="216798" y="617806"/>
                </a:moveTo>
                <a:cubicBezTo>
                  <a:pt x="218972" y="618241"/>
                  <a:pt x="221579" y="619255"/>
                  <a:pt x="224042" y="619255"/>
                </a:cubicBezTo>
                <a:cubicBezTo>
                  <a:pt x="255482" y="619979"/>
                  <a:pt x="287066" y="620559"/>
                  <a:pt x="318505" y="621428"/>
                </a:cubicBezTo>
                <a:cubicBezTo>
                  <a:pt x="344004" y="622152"/>
                  <a:pt x="369358" y="623022"/>
                  <a:pt x="394712" y="624326"/>
                </a:cubicBezTo>
                <a:cubicBezTo>
                  <a:pt x="404130" y="624760"/>
                  <a:pt x="413547" y="626209"/>
                  <a:pt x="422674" y="628093"/>
                </a:cubicBezTo>
                <a:cubicBezTo>
                  <a:pt x="448318" y="633453"/>
                  <a:pt x="460778" y="629107"/>
                  <a:pt x="472658" y="606650"/>
                </a:cubicBezTo>
                <a:cubicBezTo>
                  <a:pt x="480772" y="591293"/>
                  <a:pt x="487002" y="574776"/>
                  <a:pt x="492797" y="558405"/>
                </a:cubicBezTo>
                <a:cubicBezTo>
                  <a:pt x="500765" y="535658"/>
                  <a:pt x="499606" y="512477"/>
                  <a:pt x="485553" y="492629"/>
                </a:cubicBezTo>
                <a:cubicBezTo>
                  <a:pt x="464110" y="462204"/>
                  <a:pt x="463241" y="427867"/>
                  <a:pt x="466429" y="393675"/>
                </a:cubicBezTo>
                <a:cubicBezTo>
                  <a:pt x="470630" y="348907"/>
                  <a:pt x="496564" y="318771"/>
                  <a:pt x="538145" y="301965"/>
                </a:cubicBezTo>
                <a:cubicBezTo>
                  <a:pt x="544375" y="299502"/>
                  <a:pt x="550170" y="296170"/>
                  <a:pt x="556255" y="293127"/>
                </a:cubicBezTo>
                <a:cubicBezTo>
                  <a:pt x="560456" y="290954"/>
                  <a:pt x="564223" y="287187"/>
                  <a:pt x="568570" y="286608"/>
                </a:cubicBezTo>
                <a:cubicBezTo>
                  <a:pt x="595807" y="283275"/>
                  <a:pt x="612179" y="264151"/>
                  <a:pt x="627681" y="245172"/>
                </a:cubicBezTo>
                <a:cubicBezTo>
                  <a:pt x="643618" y="225758"/>
                  <a:pt x="654629" y="203881"/>
                  <a:pt x="657817" y="178092"/>
                </a:cubicBezTo>
                <a:cubicBezTo>
                  <a:pt x="660135" y="158823"/>
                  <a:pt x="663757" y="139408"/>
                  <a:pt x="669407" y="120719"/>
                </a:cubicBezTo>
                <a:cubicBezTo>
                  <a:pt x="677810" y="93191"/>
                  <a:pt x="694037" y="71025"/>
                  <a:pt x="722868" y="62042"/>
                </a:cubicBezTo>
                <a:cubicBezTo>
                  <a:pt x="732720" y="58999"/>
                  <a:pt x="744021" y="59434"/>
                  <a:pt x="754597" y="60303"/>
                </a:cubicBezTo>
                <a:cubicBezTo>
                  <a:pt x="761696" y="60883"/>
                  <a:pt x="765753" y="67258"/>
                  <a:pt x="765898" y="74936"/>
                </a:cubicBezTo>
                <a:cubicBezTo>
                  <a:pt x="766043" y="82036"/>
                  <a:pt x="762711" y="86092"/>
                  <a:pt x="755466" y="87541"/>
                </a:cubicBezTo>
                <a:cubicBezTo>
                  <a:pt x="709539" y="96524"/>
                  <a:pt x="693312" y="131875"/>
                  <a:pt x="689690" y="171282"/>
                </a:cubicBezTo>
                <a:cubicBezTo>
                  <a:pt x="685199" y="220832"/>
                  <a:pt x="660280" y="258356"/>
                  <a:pt x="631303" y="295011"/>
                </a:cubicBezTo>
                <a:cubicBezTo>
                  <a:pt x="627681" y="299647"/>
                  <a:pt x="622321" y="303269"/>
                  <a:pt x="616960" y="305877"/>
                </a:cubicBezTo>
                <a:cubicBezTo>
                  <a:pt x="601603" y="313700"/>
                  <a:pt x="585666" y="320655"/>
                  <a:pt x="570163" y="328189"/>
                </a:cubicBezTo>
                <a:cubicBezTo>
                  <a:pt x="545679" y="340069"/>
                  <a:pt x="523946" y="355716"/>
                  <a:pt x="506705" y="376724"/>
                </a:cubicBezTo>
                <a:cubicBezTo>
                  <a:pt x="502649" y="381650"/>
                  <a:pt x="500331" y="388894"/>
                  <a:pt x="499751" y="395413"/>
                </a:cubicBezTo>
                <a:cubicBezTo>
                  <a:pt x="496854" y="427287"/>
                  <a:pt x="498157" y="458437"/>
                  <a:pt x="515833" y="487123"/>
                </a:cubicBezTo>
                <a:cubicBezTo>
                  <a:pt x="532349" y="513781"/>
                  <a:pt x="535392" y="542613"/>
                  <a:pt x="523657" y="572313"/>
                </a:cubicBezTo>
                <a:cubicBezTo>
                  <a:pt x="515398" y="593176"/>
                  <a:pt x="507430" y="614039"/>
                  <a:pt x="498592" y="636641"/>
                </a:cubicBezTo>
                <a:cubicBezTo>
                  <a:pt x="513950" y="639683"/>
                  <a:pt x="529886" y="644464"/>
                  <a:pt x="546258" y="645913"/>
                </a:cubicBezTo>
                <a:cubicBezTo>
                  <a:pt x="581319" y="648955"/>
                  <a:pt x="613193" y="661125"/>
                  <a:pt x="641590" y="680684"/>
                </a:cubicBezTo>
                <a:cubicBezTo>
                  <a:pt x="660714" y="693869"/>
                  <a:pt x="673464" y="713717"/>
                  <a:pt x="679114" y="736319"/>
                </a:cubicBezTo>
                <a:cubicBezTo>
                  <a:pt x="684185" y="756457"/>
                  <a:pt x="686213" y="777320"/>
                  <a:pt x="689690" y="798473"/>
                </a:cubicBezTo>
                <a:cubicBezTo>
                  <a:pt x="707656" y="800356"/>
                  <a:pt x="725476" y="801950"/>
                  <a:pt x="743152" y="803978"/>
                </a:cubicBezTo>
                <a:cubicBezTo>
                  <a:pt x="770099" y="807166"/>
                  <a:pt x="795743" y="815279"/>
                  <a:pt x="819939" y="827304"/>
                </a:cubicBezTo>
                <a:cubicBezTo>
                  <a:pt x="856159" y="845414"/>
                  <a:pt x="874848" y="876998"/>
                  <a:pt x="880354" y="915247"/>
                </a:cubicBezTo>
                <a:cubicBezTo>
                  <a:pt x="886294" y="955524"/>
                  <a:pt x="883686" y="995221"/>
                  <a:pt x="864562" y="1033035"/>
                </a:cubicBezTo>
                <a:cubicBezTo>
                  <a:pt x="843699" y="1074182"/>
                  <a:pt x="811101" y="1096203"/>
                  <a:pt x="766043" y="1103158"/>
                </a:cubicBezTo>
                <a:cubicBezTo>
                  <a:pt x="733010" y="1108229"/>
                  <a:pt x="700267" y="1103158"/>
                  <a:pt x="667379" y="1102868"/>
                </a:cubicBezTo>
                <a:cubicBezTo>
                  <a:pt x="654629" y="1102723"/>
                  <a:pt x="641880" y="1101129"/>
                  <a:pt x="626812" y="1100115"/>
                </a:cubicBezTo>
                <a:cubicBezTo>
                  <a:pt x="624784" y="1104752"/>
                  <a:pt x="622176" y="1109822"/>
                  <a:pt x="620147" y="1115183"/>
                </a:cubicBezTo>
                <a:cubicBezTo>
                  <a:pt x="603196" y="1161980"/>
                  <a:pt x="569874" y="1191825"/>
                  <a:pt x="523657" y="1208486"/>
                </a:cubicBezTo>
                <a:cubicBezTo>
                  <a:pt x="506705" y="1214571"/>
                  <a:pt x="489899" y="1221381"/>
                  <a:pt x="472514" y="1226017"/>
                </a:cubicBezTo>
                <a:cubicBezTo>
                  <a:pt x="452520" y="1231378"/>
                  <a:pt x="432092" y="1234855"/>
                  <a:pt x="411953" y="1239201"/>
                </a:cubicBezTo>
                <a:cubicBezTo>
                  <a:pt x="396306" y="1242533"/>
                  <a:pt x="380659" y="1245576"/>
                  <a:pt x="365012" y="1249343"/>
                </a:cubicBezTo>
                <a:cubicBezTo>
                  <a:pt x="351683" y="1252530"/>
                  <a:pt x="338788" y="1252096"/>
                  <a:pt x="325169" y="1250212"/>
                </a:cubicBezTo>
                <a:cubicBezTo>
                  <a:pt x="306045" y="1247459"/>
                  <a:pt x="286341" y="1247894"/>
                  <a:pt x="266927" y="1247604"/>
                </a:cubicBezTo>
                <a:cubicBezTo>
                  <a:pt x="230272" y="1247170"/>
                  <a:pt x="194487" y="1240505"/>
                  <a:pt x="160295" y="1228190"/>
                </a:cubicBezTo>
                <a:cubicBezTo>
                  <a:pt x="121756" y="1214282"/>
                  <a:pt x="83653" y="1198055"/>
                  <a:pt x="58153" y="1163573"/>
                </a:cubicBezTo>
                <a:cubicBezTo>
                  <a:pt x="50764" y="1153576"/>
                  <a:pt x="45114" y="1141841"/>
                  <a:pt x="40043" y="1130395"/>
                </a:cubicBezTo>
                <a:cubicBezTo>
                  <a:pt x="34393" y="1117501"/>
                  <a:pt x="28743" y="1104317"/>
                  <a:pt x="25410" y="1090698"/>
                </a:cubicBezTo>
                <a:cubicBezTo>
                  <a:pt x="6721" y="1012028"/>
                  <a:pt x="491" y="931763"/>
                  <a:pt x="56" y="850920"/>
                </a:cubicBezTo>
                <a:cubicBezTo>
                  <a:pt x="-89" y="818611"/>
                  <a:pt x="-89" y="786303"/>
                  <a:pt x="1795" y="754139"/>
                </a:cubicBezTo>
                <a:cubicBezTo>
                  <a:pt x="3099" y="732117"/>
                  <a:pt x="6865" y="709950"/>
                  <a:pt x="11647" y="688363"/>
                </a:cubicBezTo>
                <a:cubicBezTo>
                  <a:pt x="15413" y="671557"/>
                  <a:pt x="25700" y="657648"/>
                  <a:pt x="41927" y="650404"/>
                </a:cubicBezTo>
                <a:cubicBezTo>
                  <a:pt x="61341" y="641711"/>
                  <a:pt x="80900" y="632294"/>
                  <a:pt x="101473" y="627513"/>
                </a:cubicBezTo>
                <a:cubicBezTo>
                  <a:pt x="122770" y="622587"/>
                  <a:pt x="145227" y="622877"/>
                  <a:pt x="167249" y="620559"/>
                </a:cubicBezTo>
                <a:cubicBezTo>
                  <a:pt x="172465" y="619979"/>
                  <a:pt x="177535" y="618675"/>
                  <a:pt x="183476" y="617661"/>
                </a:cubicBezTo>
                <a:cubicBezTo>
                  <a:pt x="189271" y="541743"/>
                  <a:pt x="221724" y="483646"/>
                  <a:pt x="293440" y="450468"/>
                </a:cubicBezTo>
                <a:cubicBezTo>
                  <a:pt x="292137" y="444238"/>
                  <a:pt x="291557" y="438153"/>
                  <a:pt x="289674" y="432793"/>
                </a:cubicBezTo>
                <a:cubicBezTo>
                  <a:pt x="280256" y="406135"/>
                  <a:pt x="281705" y="378752"/>
                  <a:pt x="282864" y="351080"/>
                </a:cubicBezTo>
                <a:cubicBezTo>
                  <a:pt x="284313" y="314280"/>
                  <a:pt x="300250" y="283420"/>
                  <a:pt x="319809" y="254444"/>
                </a:cubicBezTo>
                <a:cubicBezTo>
                  <a:pt x="339368" y="225468"/>
                  <a:pt x="365157" y="205619"/>
                  <a:pt x="402826" y="200548"/>
                </a:cubicBezTo>
                <a:cubicBezTo>
                  <a:pt x="441074" y="195477"/>
                  <a:pt x="471210" y="173890"/>
                  <a:pt x="487871" y="137090"/>
                </a:cubicBezTo>
                <a:cubicBezTo>
                  <a:pt x="495115" y="121153"/>
                  <a:pt x="500910" y="105217"/>
                  <a:pt x="500765" y="86817"/>
                </a:cubicBezTo>
                <a:cubicBezTo>
                  <a:pt x="499896" y="61607"/>
                  <a:pt x="506995" y="37702"/>
                  <a:pt x="525975" y="19157"/>
                </a:cubicBezTo>
                <a:cubicBezTo>
                  <a:pt x="533074" y="12203"/>
                  <a:pt x="541622" y="6408"/>
                  <a:pt x="550025" y="1047"/>
                </a:cubicBezTo>
                <a:cubicBezTo>
                  <a:pt x="552633" y="-547"/>
                  <a:pt x="559442" y="-257"/>
                  <a:pt x="560456" y="1482"/>
                </a:cubicBezTo>
                <a:cubicBezTo>
                  <a:pt x="562485" y="4814"/>
                  <a:pt x="563209" y="10464"/>
                  <a:pt x="561905" y="14086"/>
                </a:cubicBezTo>
                <a:cubicBezTo>
                  <a:pt x="560456" y="18143"/>
                  <a:pt x="556110" y="21330"/>
                  <a:pt x="552778" y="24663"/>
                </a:cubicBezTo>
                <a:cubicBezTo>
                  <a:pt x="533219" y="43642"/>
                  <a:pt x="525250" y="66388"/>
                  <a:pt x="526554" y="93916"/>
                </a:cubicBezTo>
                <a:cubicBezTo>
                  <a:pt x="528293" y="132889"/>
                  <a:pt x="513370" y="166646"/>
                  <a:pt x="486277" y="193594"/>
                </a:cubicBezTo>
                <a:cubicBezTo>
                  <a:pt x="474252" y="205474"/>
                  <a:pt x="457881" y="213877"/>
                  <a:pt x="442233" y="220832"/>
                </a:cubicBezTo>
                <a:cubicBezTo>
                  <a:pt x="427021" y="227641"/>
                  <a:pt x="410215" y="230539"/>
                  <a:pt x="393988" y="235175"/>
                </a:cubicBezTo>
                <a:cubicBezTo>
                  <a:pt x="375878" y="240246"/>
                  <a:pt x="362694" y="250387"/>
                  <a:pt x="351103" y="266035"/>
                </a:cubicBezTo>
                <a:cubicBezTo>
                  <a:pt x="332558" y="290954"/>
                  <a:pt x="322272" y="319351"/>
                  <a:pt x="313579" y="348037"/>
                </a:cubicBezTo>
                <a:cubicBezTo>
                  <a:pt x="308653" y="364264"/>
                  <a:pt x="310102" y="382664"/>
                  <a:pt x="310971" y="400050"/>
                </a:cubicBezTo>
                <a:cubicBezTo>
                  <a:pt x="311551" y="413234"/>
                  <a:pt x="315752" y="426273"/>
                  <a:pt x="318650" y="441341"/>
                </a:cubicBezTo>
                <a:cubicBezTo>
                  <a:pt x="330385" y="440616"/>
                  <a:pt x="340817" y="439892"/>
                  <a:pt x="351393" y="439168"/>
                </a:cubicBezTo>
                <a:cubicBezTo>
                  <a:pt x="369358" y="437864"/>
                  <a:pt x="386164" y="441051"/>
                  <a:pt x="402246" y="449309"/>
                </a:cubicBezTo>
                <a:cubicBezTo>
                  <a:pt x="417024" y="456988"/>
                  <a:pt x="425282" y="469593"/>
                  <a:pt x="429194" y="485240"/>
                </a:cubicBezTo>
                <a:cubicBezTo>
                  <a:pt x="431802" y="495671"/>
                  <a:pt x="428615" y="503495"/>
                  <a:pt x="419632" y="509580"/>
                </a:cubicBezTo>
                <a:cubicBezTo>
                  <a:pt x="397030" y="524937"/>
                  <a:pt x="360231" y="524213"/>
                  <a:pt x="338209" y="506827"/>
                </a:cubicBezTo>
                <a:cubicBezTo>
                  <a:pt x="328791" y="499293"/>
                  <a:pt x="320243" y="490600"/>
                  <a:pt x="311261" y="482487"/>
                </a:cubicBezTo>
                <a:cubicBezTo>
                  <a:pt x="260697" y="494657"/>
                  <a:pt x="208250" y="568112"/>
                  <a:pt x="216798" y="617806"/>
                </a:cubicBezTo>
                <a:close/>
                <a:moveTo>
                  <a:pt x="35842" y="743273"/>
                </a:moveTo>
                <a:cubicBezTo>
                  <a:pt x="34828" y="764136"/>
                  <a:pt x="32799" y="779493"/>
                  <a:pt x="33669" y="794561"/>
                </a:cubicBezTo>
                <a:cubicBezTo>
                  <a:pt x="37291" y="856280"/>
                  <a:pt x="41057" y="918145"/>
                  <a:pt x="46418" y="979719"/>
                </a:cubicBezTo>
                <a:cubicBezTo>
                  <a:pt x="49171" y="1011738"/>
                  <a:pt x="51199" y="1044191"/>
                  <a:pt x="61341" y="1075196"/>
                </a:cubicBezTo>
                <a:cubicBezTo>
                  <a:pt x="65108" y="1086641"/>
                  <a:pt x="67716" y="1098666"/>
                  <a:pt x="69309" y="1110547"/>
                </a:cubicBezTo>
                <a:cubicBezTo>
                  <a:pt x="70903" y="1122862"/>
                  <a:pt x="77712" y="1131555"/>
                  <a:pt x="86260" y="1139378"/>
                </a:cubicBezTo>
                <a:cubicBezTo>
                  <a:pt x="118279" y="1168209"/>
                  <a:pt x="156238" y="1184146"/>
                  <a:pt x="198254" y="1191246"/>
                </a:cubicBezTo>
                <a:cubicBezTo>
                  <a:pt x="246499" y="1199359"/>
                  <a:pt x="295034" y="1206168"/>
                  <a:pt x="344149" y="1202546"/>
                </a:cubicBezTo>
                <a:cubicBezTo>
                  <a:pt x="365881" y="1200953"/>
                  <a:pt x="388048" y="1203271"/>
                  <a:pt x="409490" y="1197041"/>
                </a:cubicBezTo>
                <a:cubicBezTo>
                  <a:pt x="423544" y="1192839"/>
                  <a:pt x="437887" y="1189217"/>
                  <a:pt x="452085" y="1185305"/>
                </a:cubicBezTo>
                <a:cubicBezTo>
                  <a:pt x="480337" y="1177337"/>
                  <a:pt x="508444" y="1169513"/>
                  <a:pt x="536696" y="1161255"/>
                </a:cubicBezTo>
                <a:cubicBezTo>
                  <a:pt x="566831" y="1152562"/>
                  <a:pt x="590737" y="1137205"/>
                  <a:pt x="595663" y="1102868"/>
                </a:cubicBezTo>
                <a:cubicBezTo>
                  <a:pt x="595807" y="1101564"/>
                  <a:pt x="596822" y="1100405"/>
                  <a:pt x="597111" y="1099101"/>
                </a:cubicBezTo>
                <a:cubicBezTo>
                  <a:pt x="603921" y="1075486"/>
                  <a:pt x="614787" y="1052884"/>
                  <a:pt x="613918" y="1027385"/>
                </a:cubicBezTo>
                <a:cubicBezTo>
                  <a:pt x="613773" y="1024487"/>
                  <a:pt x="616381" y="1021445"/>
                  <a:pt x="617684" y="1018547"/>
                </a:cubicBezTo>
                <a:cubicBezTo>
                  <a:pt x="620727" y="1011158"/>
                  <a:pt x="624639" y="1003914"/>
                  <a:pt x="626377" y="996235"/>
                </a:cubicBezTo>
                <a:cubicBezTo>
                  <a:pt x="637968" y="941036"/>
                  <a:pt x="651007" y="885981"/>
                  <a:pt x="656078" y="829622"/>
                </a:cubicBezTo>
                <a:cubicBezTo>
                  <a:pt x="657382" y="814844"/>
                  <a:pt x="656223" y="799922"/>
                  <a:pt x="656223" y="782536"/>
                </a:cubicBezTo>
                <a:cubicBezTo>
                  <a:pt x="640141" y="803978"/>
                  <a:pt x="620003" y="813975"/>
                  <a:pt x="596677" y="817887"/>
                </a:cubicBezTo>
                <a:cubicBezTo>
                  <a:pt x="571612" y="822088"/>
                  <a:pt x="546548" y="826000"/>
                  <a:pt x="521338" y="829332"/>
                </a:cubicBezTo>
                <a:cubicBezTo>
                  <a:pt x="477005" y="835417"/>
                  <a:pt x="432816" y="838315"/>
                  <a:pt x="387758" y="833099"/>
                </a:cubicBezTo>
                <a:cubicBezTo>
                  <a:pt x="324445" y="825855"/>
                  <a:pt x="260987" y="819191"/>
                  <a:pt x="198978" y="804123"/>
                </a:cubicBezTo>
                <a:cubicBezTo>
                  <a:pt x="189850" y="801950"/>
                  <a:pt x="181013" y="799342"/>
                  <a:pt x="171885" y="797024"/>
                </a:cubicBezTo>
                <a:cubicBezTo>
                  <a:pt x="149284" y="791084"/>
                  <a:pt x="126537" y="785578"/>
                  <a:pt x="104081" y="778914"/>
                </a:cubicBezTo>
                <a:cubicBezTo>
                  <a:pt x="95243" y="776306"/>
                  <a:pt x="86985" y="771235"/>
                  <a:pt x="78727" y="766889"/>
                </a:cubicBezTo>
                <a:cubicBezTo>
                  <a:pt x="65687" y="759934"/>
                  <a:pt x="53083" y="752835"/>
                  <a:pt x="35842" y="743273"/>
                </a:cubicBezTo>
                <a:close/>
                <a:moveTo>
                  <a:pt x="683316" y="871203"/>
                </a:moveTo>
                <a:cubicBezTo>
                  <a:pt x="674043" y="916116"/>
                  <a:pt x="664916" y="960595"/>
                  <a:pt x="655933" y="1004349"/>
                </a:cubicBezTo>
                <a:cubicBezTo>
                  <a:pt x="658106" y="1006087"/>
                  <a:pt x="659120" y="1007246"/>
                  <a:pt x="660280" y="1007536"/>
                </a:cubicBezTo>
                <a:cubicBezTo>
                  <a:pt x="662887" y="1008261"/>
                  <a:pt x="665495" y="1008550"/>
                  <a:pt x="668103" y="1009130"/>
                </a:cubicBezTo>
                <a:cubicBezTo>
                  <a:pt x="699253" y="1015070"/>
                  <a:pt x="729388" y="1005943"/>
                  <a:pt x="759668" y="1001741"/>
                </a:cubicBezTo>
                <a:cubicBezTo>
                  <a:pt x="765753" y="1000872"/>
                  <a:pt x="773287" y="996525"/>
                  <a:pt x="776329" y="991599"/>
                </a:cubicBezTo>
                <a:cubicBezTo>
                  <a:pt x="785312" y="976821"/>
                  <a:pt x="794150" y="961464"/>
                  <a:pt x="794295" y="943354"/>
                </a:cubicBezTo>
                <a:cubicBezTo>
                  <a:pt x="794439" y="930459"/>
                  <a:pt x="793425" y="917275"/>
                  <a:pt x="780821" y="909452"/>
                </a:cubicBezTo>
                <a:cubicBezTo>
                  <a:pt x="771693" y="903801"/>
                  <a:pt x="762421" y="898151"/>
                  <a:pt x="752424" y="894529"/>
                </a:cubicBezTo>
                <a:cubicBezTo>
                  <a:pt x="729967" y="886126"/>
                  <a:pt x="706931" y="879172"/>
                  <a:pt x="683316" y="871203"/>
                </a:cubicBezTo>
                <a:close/>
                <a:moveTo>
                  <a:pt x="443103" y="716760"/>
                </a:moveTo>
                <a:cubicBezTo>
                  <a:pt x="458750" y="720961"/>
                  <a:pt x="471644" y="724294"/>
                  <a:pt x="484539" y="728061"/>
                </a:cubicBezTo>
                <a:cubicBezTo>
                  <a:pt x="518151" y="737768"/>
                  <a:pt x="551329" y="748344"/>
                  <a:pt x="578856" y="771525"/>
                </a:cubicBezTo>
                <a:cubicBezTo>
                  <a:pt x="581609" y="773843"/>
                  <a:pt x="586680" y="776161"/>
                  <a:pt x="589433" y="775147"/>
                </a:cubicBezTo>
                <a:cubicBezTo>
                  <a:pt x="604500" y="769497"/>
                  <a:pt x="619858" y="764281"/>
                  <a:pt x="633621" y="756168"/>
                </a:cubicBezTo>
                <a:cubicBezTo>
                  <a:pt x="646516" y="748489"/>
                  <a:pt x="646081" y="736464"/>
                  <a:pt x="635795" y="725742"/>
                </a:cubicBezTo>
                <a:cubicBezTo>
                  <a:pt x="621596" y="711109"/>
                  <a:pt x="603341" y="703576"/>
                  <a:pt x="584362" y="699374"/>
                </a:cubicBezTo>
                <a:cubicBezTo>
                  <a:pt x="548431" y="691261"/>
                  <a:pt x="512066" y="685176"/>
                  <a:pt x="475701" y="678801"/>
                </a:cubicBezTo>
                <a:cubicBezTo>
                  <a:pt x="460633" y="676193"/>
                  <a:pt x="455273" y="679380"/>
                  <a:pt x="449622" y="693289"/>
                </a:cubicBezTo>
                <a:cubicBezTo>
                  <a:pt x="446870" y="699954"/>
                  <a:pt x="445711" y="707198"/>
                  <a:pt x="443103" y="716760"/>
                </a:cubicBezTo>
                <a:close/>
                <a:moveTo>
                  <a:pt x="685489" y="845414"/>
                </a:moveTo>
                <a:cubicBezTo>
                  <a:pt x="714175" y="855411"/>
                  <a:pt x="741848" y="863814"/>
                  <a:pt x="768361" y="874825"/>
                </a:cubicBezTo>
                <a:cubicBezTo>
                  <a:pt x="781545" y="880331"/>
                  <a:pt x="795454" y="888589"/>
                  <a:pt x="804436" y="899455"/>
                </a:cubicBezTo>
                <a:cubicBezTo>
                  <a:pt x="835441" y="936834"/>
                  <a:pt x="827762" y="1015505"/>
                  <a:pt x="769955" y="1034484"/>
                </a:cubicBezTo>
                <a:cubicBezTo>
                  <a:pt x="750396" y="1040859"/>
                  <a:pt x="729388" y="1044336"/>
                  <a:pt x="708960" y="1045930"/>
                </a:cubicBezTo>
                <a:cubicBezTo>
                  <a:pt x="687807" y="1047523"/>
                  <a:pt x="666220" y="1045060"/>
                  <a:pt x="643618" y="1044481"/>
                </a:cubicBezTo>
                <a:cubicBezTo>
                  <a:pt x="642749" y="1051145"/>
                  <a:pt x="642024" y="1057520"/>
                  <a:pt x="641010" y="1065634"/>
                </a:cubicBezTo>
                <a:cubicBezTo>
                  <a:pt x="679404" y="1063605"/>
                  <a:pt x="716204" y="1061722"/>
                  <a:pt x="752859" y="1059838"/>
                </a:cubicBezTo>
                <a:cubicBezTo>
                  <a:pt x="786906" y="1058245"/>
                  <a:pt x="812839" y="1042742"/>
                  <a:pt x="830370" y="1013621"/>
                </a:cubicBezTo>
                <a:cubicBezTo>
                  <a:pt x="846017" y="987543"/>
                  <a:pt x="852247" y="959001"/>
                  <a:pt x="849929" y="928866"/>
                </a:cubicBezTo>
                <a:cubicBezTo>
                  <a:pt x="846452" y="884242"/>
                  <a:pt x="827472" y="861206"/>
                  <a:pt x="784008" y="851209"/>
                </a:cubicBezTo>
                <a:cubicBezTo>
                  <a:pt x="755322" y="844545"/>
                  <a:pt x="726056" y="839909"/>
                  <a:pt x="697079" y="834403"/>
                </a:cubicBezTo>
                <a:cubicBezTo>
                  <a:pt x="688386" y="832665"/>
                  <a:pt x="684620" y="836142"/>
                  <a:pt x="685489" y="845414"/>
                </a:cubicBezTo>
                <a:close/>
                <a:moveTo>
                  <a:pt x="408331" y="707777"/>
                </a:moveTo>
                <a:cubicBezTo>
                  <a:pt x="411229" y="694448"/>
                  <a:pt x="413547" y="683582"/>
                  <a:pt x="416155" y="671557"/>
                </a:cubicBezTo>
                <a:cubicBezTo>
                  <a:pt x="350813" y="663733"/>
                  <a:pt x="286051" y="661995"/>
                  <a:pt x="220855" y="662864"/>
                </a:cubicBezTo>
                <a:cubicBezTo>
                  <a:pt x="224767" y="692565"/>
                  <a:pt x="232880" y="699084"/>
                  <a:pt x="259393" y="699084"/>
                </a:cubicBezTo>
                <a:cubicBezTo>
                  <a:pt x="284892" y="699229"/>
                  <a:pt x="310247" y="701258"/>
                  <a:pt x="335746" y="702706"/>
                </a:cubicBezTo>
                <a:cubicBezTo>
                  <a:pt x="359506" y="704300"/>
                  <a:pt x="383412" y="706183"/>
                  <a:pt x="408331" y="707777"/>
                </a:cubicBezTo>
                <a:close/>
                <a:moveTo>
                  <a:pt x="40768" y="702851"/>
                </a:moveTo>
                <a:cubicBezTo>
                  <a:pt x="47142" y="708791"/>
                  <a:pt x="53083" y="714876"/>
                  <a:pt x="59457" y="720382"/>
                </a:cubicBezTo>
                <a:cubicBezTo>
                  <a:pt x="71772" y="731103"/>
                  <a:pt x="90607" y="732262"/>
                  <a:pt x="105530" y="725598"/>
                </a:cubicBezTo>
                <a:cubicBezTo>
                  <a:pt x="117555" y="720237"/>
                  <a:pt x="130304" y="716035"/>
                  <a:pt x="143199" y="712848"/>
                </a:cubicBezTo>
                <a:cubicBezTo>
                  <a:pt x="165076" y="707487"/>
                  <a:pt x="187243" y="703286"/>
                  <a:pt x="209844" y="698360"/>
                </a:cubicBezTo>
                <a:cubicBezTo>
                  <a:pt x="203759" y="686480"/>
                  <a:pt x="197964" y="675469"/>
                  <a:pt x="191734" y="663299"/>
                </a:cubicBezTo>
                <a:cubicBezTo>
                  <a:pt x="165365" y="665907"/>
                  <a:pt x="139287" y="666196"/>
                  <a:pt x="114078" y="671412"/>
                </a:cubicBezTo>
                <a:cubicBezTo>
                  <a:pt x="88723" y="676628"/>
                  <a:pt x="60761" y="678221"/>
                  <a:pt x="40768" y="702851"/>
                </a:cubicBezTo>
                <a:close/>
                <a:moveTo>
                  <a:pt x="336325" y="468434"/>
                </a:moveTo>
                <a:cubicBezTo>
                  <a:pt x="339658" y="474953"/>
                  <a:pt x="340817" y="477996"/>
                  <a:pt x="342700" y="480459"/>
                </a:cubicBezTo>
                <a:cubicBezTo>
                  <a:pt x="355884" y="497265"/>
                  <a:pt x="373560" y="497555"/>
                  <a:pt x="391960" y="492339"/>
                </a:cubicBezTo>
                <a:cubicBezTo>
                  <a:pt x="396451" y="491035"/>
                  <a:pt x="402391" y="487703"/>
                  <a:pt x="403840" y="483936"/>
                </a:cubicBezTo>
                <a:cubicBezTo>
                  <a:pt x="406448" y="476982"/>
                  <a:pt x="400218" y="473215"/>
                  <a:pt x="394278" y="471041"/>
                </a:cubicBezTo>
                <a:cubicBezTo>
                  <a:pt x="390511" y="469737"/>
                  <a:pt x="386454" y="468578"/>
                  <a:pt x="382542" y="468434"/>
                </a:cubicBezTo>
                <a:cubicBezTo>
                  <a:pt x="368489" y="468289"/>
                  <a:pt x="354435" y="468434"/>
                  <a:pt x="336325" y="468434"/>
                </a:cubicBezTo>
                <a:close/>
                <a:moveTo>
                  <a:pt x="332703" y="946686"/>
                </a:moveTo>
                <a:cubicBezTo>
                  <a:pt x="344294" y="941470"/>
                  <a:pt x="355884" y="934371"/>
                  <a:pt x="368489" y="931039"/>
                </a:cubicBezTo>
                <a:cubicBezTo>
                  <a:pt x="404854" y="921477"/>
                  <a:pt x="426586" y="945092"/>
                  <a:pt x="424413" y="979140"/>
                </a:cubicBezTo>
                <a:cubicBezTo>
                  <a:pt x="423109" y="998409"/>
                  <a:pt x="413692" y="1017678"/>
                  <a:pt x="405723" y="1035933"/>
                </a:cubicBezTo>
                <a:cubicBezTo>
                  <a:pt x="398334" y="1053174"/>
                  <a:pt x="388627" y="1069400"/>
                  <a:pt x="378775" y="1085482"/>
                </a:cubicBezTo>
                <a:cubicBezTo>
                  <a:pt x="371821" y="1096783"/>
                  <a:pt x="363853" y="1107939"/>
                  <a:pt x="354435" y="1117356"/>
                </a:cubicBezTo>
                <a:cubicBezTo>
                  <a:pt x="340237" y="1131555"/>
                  <a:pt x="322417" y="1125759"/>
                  <a:pt x="316766" y="1106635"/>
                </a:cubicBezTo>
                <a:cubicBezTo>
                  <a:pt x="315752" y="1103303"/>
                  <a:pt x="313144" y="1099826"/>
                  <a:pt x="310247" y="1097652"/>
                </a:cubicBezTo>
                <a:cubicBezTo>
                  <a:pt x="268086" y="1067807"/>
                  <a:pt x="250556" y="1024632"/>
                  <a:pt x="245775" y="975083"/>
                </a:cubicBezTo>
                <a:cubicBezTo>
                  <a:pt x="244326" y="959581"/>
                  <a:pt x="261132" y="931619"/>
                  <a:pt x="274751" y="927707"/>
                </a:cubicBezTo>
                <a:cubicBezTo>
                  <a:pt x="281995" y="925534"/>
                  <a:pt x="291267" y="926258"/>
                  <a:pt x="298366" y="929011"/>
                </a:cubicBezTo>
                <a:cubicBezTo>
                  <a:pt x="310681" y="933792"/>
                  <a:pt x="321837" y="941036"/>
                  <a:pt x="332703" y="946686"/>
                </a:cubicBezTo>
                <a:close/>
                <a:moveTo>
                  <a:pt x="391525" y="959001"/>
                </a:moveTo>
                <a:cubicBezTo>
                  <a:pt x="369648" y="966535"/>
                  <a:pt x="359361" y="977401"/>
                  <a:pt x="356753" y="996380"/>
                </a:cubicBezTo>
                <a:cubicBezTo>
                  <a:pt x="354291" y="1014925"/>
                  <a:pt x="341686" y="1019996"/>
                  <a:pt x="326763" y="1008550"/>
                </a:cubicBezTo>
                <a:cubicBezTo>
                  <a:pt x="320388" y="1003624"/>
                  <a:pt x="316766" y="994932"/>
                  <a:pt x="312130" y="987832"/>
                </a:cubicBezTo>
                <a:cubicBezTo>
                  <a:pt x="306335" y="978560"/>
                  <a:pt x="307349" y="965086"/>
                  <a:pt x="295179" y="959581"/>
                </a:cubicBezTo>
                <a:cubicBezTo>
                  <a:pt x="270404" y="990585"/>
                  <a:pt x="294020" y="1052160"/>
                  <a:pt x="331110" y="1077369"/>
                </a:cubicBezTo>
                <a:cubicBezTo>
                  <a:pt x="357913" y="1042742"/>
                  <a:pt x="387323" y="1009565"/>
                  <a:pt x="391525" y="95900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" name="Google Shape;538;p32"/>
          <p:cNvSpPr/>
          <p:nvPr/>
        </p:nvSpPr>
        <p:spPr>
          <a:xfrm>
            <a:off x="4452277" y="825453"/>
            <a:ext cx="680915" cy="625729"/>
          </a:xfrm>
          <a:custGeom>
            <a:rect b="b" l="l" r="r" t="t"/>
            <a:pathLst>
              <a:path extrusionOk="0" h="1251458" w="1361830">
                <a:moveTo>
                  <a:pt x="172499" y="551576"/>
                </a:moveTo>
                <a:cubicBezTo>
                  <a:pt x="150630" y="522908"/>
                  <a:pt x="129044" y="496794"/>
                  <a:pt x="110298" y="468693"/>
                </a:cubicBezTo>
                <a:cubicBezTo>
                  <a:pt x="91552" y="440592"/>
                  <a:pt x="90132" y="410504"/>
                  <a:pt x="92689" y="375306"/>
                </a:cubicBezTo>
                <a:cubicBezTo>
                  <a:pt x="97517" y="311157"/>
                  <a:pt x="126203" y="261483"/>
                  <a:pt x="171079" y="222028"/>
                </a:cubicBezTo>
                <a:cubicBezTo>
                  <a:pt x="228736" y="171503"/>
                  <a:pt x="295198" y="133183"/>
                  <a:pt x="375293" y="132900"/>
                </a:cubicBezTo>
                <a:cubicBezTo>
                  <a:pt x="407388" y="132616"/>
                  <a:pt x="439766" y="140563"/>
                  <a:pt x="471577" y="147376"/>
                </a:cubicBezTo>
                <a:cubicBezTo>
                  <a:pt x="500832" y="153337"/>
                  <a:pt x="529518" y="162704"/>
                  <a:pt x="561897" y="171503"/>
                </a:cubicBezTo>
                <a:cubicBezTo>
                  <a:pt x="565305" y="166394"/>
                  <a:pt x="570702" y="157878"/>
                  <a:pt x="576382" y="149647"/>
                </a:cubicBezTo>
                <a:cubicBezTo>
                  <a:pt x="601092" y="115869"/>
                  <a:pt x="624098" y="80955"/>
                  <a:pt x="651081" y="49164"/>
                </a:cubicBezTo>
                <a:cubicBezTo>
                  <a:pt x="670110" y="26456"/>
                  <a:pt x="697092" y="14535"/>
                  <a:pt x="727483" y="12832"/>
                </a:cubicBezTo>
                <a:cubicBezTo>
                  <a:pt x="734016" y="12548"/>
                  <a:pt x="741116" y="12264"/>
                  <a:pt x="746797" y="9709"/>
                </a:cubicBezTo>
                <a:cubicBezTo>
                  <a:pt x="780312" y="-5902"/>
                  <a:pt x="812974" y="-793"/>
                  <a:pt x="845921" y="11696"/>
                </a:cubicBezTo>
                <a:cubicBezTo>
                  <a:pt x="880288" y="24753"/>
                  <a:pt x="905566" y="48880"/>
                  <a:pt x="928288" y="76698"/>
                </a:cubicBezTo>
                <a:cubicBezTo>
                  <a:pt x="975720" y="134603"/>
                  <a:pt x="1001567" y="200456"/>
                  <a:pt x="1004123" y="279933"/>
                </a:cubicBezTo>
                <a:cubicBezTo>
                  <a:pt x="1019460" y="279933"/>
                  <a:pt x="1033377" y="279649"/>
                  <a:pt x="1047294" y="279933"/>
                </a:cubicBezTo>
                <a:cubicBezTo>
                  <a:pt x="1112052" y="281069"/>
                  <a:pt x="1175674" y="287313"/>
                  <a:pt x="1235035" y="316266"/>
                </a:cubicBezTo>
                <a:cubicBezTo>
                  <a:pt x="1309165" y="352315"/>
                  <a:pt x="1376195" y="435198"/>
                  <a:pt x="1359153" y="520921"/>
                </a:cubicBezTo>
                <a:cubicBezTo>
                  <a:pt x="1346656" y="584219"/>
                  <a:pt x="1319958" y="642408"/>
                  <a:pt x="1262017" y="680444"/>
                </a:cubicBezTo>
                <a:cubicBezTo>
                  <a:pt x="1220549" y="707693"/>
                  <a:pt x="1175105" y="714506"/>
                  <a:pt x="1127105" y="712803"/>
                </a:cubicBezTo>
                <a:cubicBezTo>
                  <a:pt x="1114324" y="712235"/>
                  <a:pt x="1101543" y="711667"/>
                  <a:pt x="1085070" y="710816"/>
                </a:cubicBezTo>
                <a:cubicBezTo>
                  <a:pt x="1096431" y="744310"/>
                  <a:pt x="1106656" y="773830"/>
                  <a:pt x="1116597" y="803066"/>
                </a:cubicBezTo>
                <a:cubicBezTo>
                  <a:pt x="1153236" y="910929"/>
                  <a:pt x="1139886" y="1016237"/>
                  <a:pt x="1094159" y="1117003"/>
                </a:cubicBezTo>
                <a:cubicBezTo>
                  <a:pt x="1076265" y="1156458"/>
                  <a:pt x="1049567" y="1192791"/>
                  <a:pt x="1011791" y="1219473"/>
                </a:cubicBezTo>
                <a:cubicBezTo>
                  <a:pt x="977709" y="1243600"/>
                  <a:pt x="941353" y="1252967"/>
                  <a:pt x="900454" y="1251264"/>
                </a:cubicBezTo>
                <a:cubicBezTo>
                  <a:pt x="824619" y="1248141"/>
                  <a:pt x="758726" y="1217770"/>
                  <a:pt x="694252" y="1180869"/>
                </a:cubicBezTo>
                <a:cubicBezTo>
                  <a:pt x="630063" y="1144253"/>
                  <a:pt x="578654" y="1094863"/>
                  <a:pt x="538323" y="1033268"/>
                </a:cubicBezTo>
                <a:cubicBezTo>
                  <a:pt x="534063" y="1026739"/>
                  <a:pt x="528666" y="1021346"/>
                  <a:pt x="520997" y="1011979"/>
                </a:cubicBezTo>
                <a:cubicBezTo>
                  <a:pt x="505944" y="1027307"/>
                  <a:pt x="493731" y="1042351"/>
                  <a:pt x="478962" y="1054273"/>
                </a:cubicBezTo>
                <a:cubicBezTo>
                  <a:pt x="426701" y="1096566"/>
                  <a:pt x="368476" y="1129493"/>
                  <a:pt x="303435" y="1147091"/>
                </a:cubicBezTo>
                <a:cubicBezTo>
                  <a:pt x="209139" y="1172638"/>
                  <a:pt x="96381" y="1119842"/>
                  <a:pt x="43836" y="1031281"/>
                </a:cubicBezTo>
                <a:cubicBezTo>
                  <a:pt x="23955" y="997219"/>
                  <a:pt x="6913" y="961454"/>
                  <a:pt x="2653" y="921999"/>
                </a:cubicBezTo>
                <a:cubicBezTo>
                  <a:pt x="-755" y="889924"/>
                  <a:pt x="-1892" y="855579"/>
                  <a:pt x="5493" y="824355"/>
                </a:cubicBezTo>
                <a:cubicBezTo>
                  <a:pt x="26227" y="739201"/>
                  <a:pt x="62014" y="661142"/>
                  <a:pt x="127056" y="599263"/>
                </a:cubicBezTo>
                <a:cubicBezTo>
                  <a:pt x="142961" y="584219"/>
                  <a:pt x="157730" y="567472"/>
                  <a:pt x="172499" y="551576"/>
                </a:cubicBezTo>
                <a:close/>
                <a:moveTo>
                  <a:pt x="272760" y="567756"/>
                </a:moveTo>
                <a:cubicBezTo>
                  <a:pt x="236973" y="599547"/>
                  <a:pt x="200334" y="623106"/>
                  <a:pt x="175908" y="655465"/>
                </a:cubicBezTo>
                <a:cubicBezTo>
                  <a:pt x="122795" y="725292"/>
                  <a:pt x="87576" y="805053"/>
                  <a:pt x="78487" y="893330"/>
                </a:cubicBezTo>
                <a:cubicBezTo>
                  <a:pt x="70251" y="972240"/>
                  <a:pt x="128760" y="1053705"/>
                  <a:pt x="202038" y="1068465"/>
                </a:cubicBezTo>
                <a:cubicBezTo>
                  <a:pt x="251174" y="1078400"/>
                  <a:pt x="300594" y="1069600"/>
                  <a:pt x="343482" y="1048312"/>
                </a:cubicBezTo>
                <a:cubicBezTo>
                  <a:pt x="404547" y="1018224"/>
                  <a:pt x="457944" y="975930"/>
                  <a:pt x="497423" y="918593"/>
                </a:cubicBezTo>
                <a:cubicBezTo>
                  <a:pt x="505944" y="906104"/>
                  <a:pt x="516453" y="902697"/>
                  <a:pt x="531222" y="909226"/>
                </a:cubicBezTo>
                <a:cubicBezTo>
                  <a:pt x="551388" y="918025"/>
                  <a:pt x="567577" y="929663"/>
                  <a:pt x="576098" y="950952"/>
                </a:cubicBezTo>
                <a:cubicBezTo>
                  <a:pt x="579506" y="959467"/>
                  <a:pt x="584051" y="967415"/>
                  <a:pt x="588595" y="975363"/>
                </a:cubicBezTo>
                <a:cubicBezTo>
                  <a:pt x="616430" y="1023049"/>
                  <a:pt x="659317" y="1055408"/>
                  <a:pt x="701921" y="1088618"/>
                </a:cubicBezTo>
                <a:cubicBezTo>
                  <a:pt x="748785" y="1125235"/>
                  <a:pt x="803034" y="1144253"/>
                  <a:pt x="858134" y="1161851"/>
                </a:cubicBezTo>
                <a:cubicBezTo>
                  <a:pt x="873188" y="1166677"/>
                  <a:pt x="892785" y="1164690"/>
                  <a:pt x="908407" y="1159864"/>
                </a:cubicBezTo>
                <a:cubicBezTo>
                  <a:pt x="966064" y="1142550"/>
                  <a:pt x="1011791" y="1109907"/>
                  <a:pt x="1031389" y="1049731"/>
                </a:cubicBezTo>
                <a:cubicBezTo>
                  <a:pt x="1054679" y="977917"/>
                  <a:pt x="1073993" y="906671"/>
                  <a:pt x="1047011" y="830316"/>
                </a:cubicBezTo>
                <a:cubicBezTo>
                  <a:pt x="1030821" y="784616"/>
                  <a:pt x="1022016" y="736646"/>
                  <a:pt x="1010087" y="689527"/>
                </a:cubicBezTo>
                <a:cubicBezTo>
                  <a:pt x="1003839" y="664548"/>
                  <a:pt x="1011507" y="647801"/>
                  <a:pt x="1031105" y="648369"/>
                </a:cubicBezTo>
                <a:cubicBezTo>
                  <a:pt x="1073141" y="649788"/>
                  <a:pt x="1110632" y="621687"/>
                  <a:pt x="1153520" y="630770"/>
                </a:cubicBezTo>
                <a:cubicBezTo>
                  <a:pt x="1216005" y="608630"/>
                  <a:pt x="1269970" y="579110"/>
                  <a:pt x="1287011" y="506161"/>
                </a:cubicBezTo>
                <a:cubicBezTo>
                  <a:pt x="1296100" y="467273"/>
                  <a:pt x="1284739" y="438321"/>
                  <a:pt x="1257189" y="414761"/>
                </a:cubicBezTo>
                <a:cubicBezTo>
                  <a:pt x="1243555" y="403124"/>
                  <a:pt x="1225946" y="393473"/>
                  <a:pt x="1208620" y="390067"/>
                </a:cubicBezTo>
                <a:cubicBezTo>
                  <a:pt x="1139034" y="377009"/>
                  <a:pt x="1068880" y="366791"/>
                  <a:pt x="998726" y="355721"/>
                </a:cubicBezTo>
                <a:cubicBezTo>
                  <a:pt x="995034" y="355153"/>
                  <a:pt x="991058" y="356856"/>
                  <a:pt x="987365" y="357140"/>
                </a:cubicBezTo>
                <a:cubicBezTo>
                  <a:pt x="959531" y="360262"/>
                  <a:pt x="948738" y="353734"/>
                  <a:pt x="944762" y="326201"/>
                </a:cubicBezTo>
                <a:cubicBezTo>
                  <a:pt x="941922" y="306899"/>
                  <a:pt x="943342" y="286746"/>
                  <a:pt x="943342" y="267160"/>
                </a:cubicBezTo>
                <a:cubicBezTo>
                  <a:pt x="943910" y="201307"/>
                  <a:pt x="918347" y="146524"/>
                  <a:pt x="869211" y="103947"/>
                </a:cubicBezTo>
                <a:cubicBezTo>
                  <a:pt x="836833" y="75846"/>
                  <a:pt x="793945" y="67898"/>
                  <a:pt x="758442" y="85213"/>
                </a:cubicBezTo>
                <a:cubicBezTo>
                  <a:pt x="714702" y="106785"/>
                  <a:pt x="673802" y="137725"/>
                  <a:pt x="654773" y="188534"/>
                </a:cubicBezTo>
                <a:cubicBezTo>
                  <a:pt x="646536" y="210390"/>
                  <a:pt x="634323" y="231395"/>
                  <a:pt x="621258" y="250981"/>
                </a:cubicBezTo>
                <a:cubicBezTo>
                  <a:pt x="605637" y="274256"/>
                  <a:pt x="590015" y="274540"/>
                  <a:pt x="568429" y="258361"/>
                </a:cubicBezTo>
                <a:cubicBezTo>
                  <a:pt x="557352" y="249845"/>
                  <a:pt x="545139" y="242181"/>
                  <a:pt x="532074" y="237356"/>
                </a:cubicBezTo>
                <a:cubicBezTo>
                  <a:pt x="480666" y="217486"/>
                  <a:pt x="426133" y="219190"/>
                  <a:pt x="373021" y="220325"/>
                </a:cubicBezTo>
                <a:cubicBezTo>
                  <a:pt x="332405" y="221177"/>
                  <a:pt x="291790" y="233666"/>
                  <a:pt x="259127" y="259212"/>
                </a:cubicBezTo>
                <a:cubicBezTo>
                  <a:pt x="212831" y="295545"/>
                  <a:pt x="178180" y="340961"/>
                  <a:pt x="160002" y="398298"/>
                </a:cubicBezTo>
                <a:cubicBezTo>
                  <a:pt x="153186" y="419587"/>
                  <a:pt x="155458" y="437469"/>
                  <a:pt x="170511" y="452513"/>
                </a:cubicBezTo>
                <a:cubicBezTo>
                  <a:pt x="194937" y="476357"/>
                  <a:pt x="220216" y="499348"/>
                  <a:pt x="245778" y="521772"/>
                </a:cubicBezTo>
                <a:cubicBezTo>
                  <a:pt x="260831" y="535113"/>
                  <a:pt x="275600" y="547886"/>
                  <a:pt x="272760" y="567756"/>
                </a:cubicBezTo>
                <a:close/>
                <a:moveTo>
                  <a:pt x="927720" y="556970"/>
                </a:moveTo>
                <a:cubicBezTo>
                  <a:pt x="924880" y="618849"/>
                  <a:pt x="912383" y="661710"/>
                  <a:pt x="883412" y="702584"/>
                </a:cubicBezTo>
                <a:cubicBezTo>
                  <a:pt x="841945" y="761341"/>
                  <a:pt x="788548" y="791429"/>
                  <a:pt x="718394" y="792564"/>
                </a:cubicBezTo>
                <a:cubicBezTo>
                  <a:pt x="677779" y="793132"/>
                  <a:pt x="640572" y="777804"/>
                  <a:pt x="608477" y="754528"/>
                </a:cubicBezTo>
                <a:cubicBezTo>
                  <a:pt x="557921" y="717628"/>
                  <a:pt x="516737" y="673064"/>
                  <a:pt x="496287" y="611185"/>
                </a:cubicBezTo>
                <a:cubicBezTo>
                  <a:pt x="471009" y="535397"/>
                  <a:pt x="514749" y="453081"/>
                  <a:pt x="573258" y="418168"/>
                </a:cubicBezTo>
                <a:cubicBezTo>
                  <a:pt x="636027" y="380983"/>
                  <a:pt x="701353" y="373603"/>
                  <a:pt x="769803" y="394892"/>
                </a:cubicBezTo>
                <a:cubicBezTo>
                  <a:pt x="823767" y="411639"/>
                  <a:pt x="869779" y="443714"/>
                  <a:pt x="902726" y="489130"/>
                </a:cubicBezTo>
                <a:cubicBezTo>
                  <a:pt x="918916" y="511270"/>
                  <a:pt x="922608" y="542210"/>
                  <a:pt x="927720" y="556970"/>
                </a:cubicBezTo>
                <a:close/>
                <a:moveTo>
                  <a:pt x="730323" y="461313"/>
                </a:moveTo>
                <a:cubicBezTo>
                  <a:pt x="672098" y="461596"/>
                  <a:pt x="648808" y="470680"/>
                  <a:pt x="612169" y="506728"/>
                </a:cubicBezTo>
                <a:cubicBezTo>
                  <a:pt x="571270" y="547035"/>
                  <a:pt x="554796" y="592167"/>
                  <a:pt x="601660" y="644111"/>
                </a:cubicBezTo>
                <a:cubicBezTo>
                  <a:pt x="655909" y="704003"/>
                  <a:pt x="722371" y="720750"/>
                  <a:pt x="795649" y="662561"/>
                </a:cubicBezTo>
                <a:cubicBezTo>
                  <a:pt x="836264" y="630486"/>
                  <a:pt x="848193" y="582232"/>
                  <a:pt x="860691" y="535681"/>
                </a:cubicBezTo>
                <a:cubicBezTo>
                  <a:pt x="862679" y="528301"/>
                  <a:pt x="855010" y="516095"/>
                  <a:pt x="848761" y="509283"/>
                </a:cubicBezTo>
                <a:cubicBezTo>
                  <a:pt x="815815" y="472667"/>
                  <a:pt x="774063" y="457055"/>
                  <a:pt x="730323" y="46131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9" name="Google Shape;539;p32"/>
          <p:cNvSpPr/>
          <p:nvPr/>
        </p:nvSpPr>
        <p:spPr>
          <a:xfrm>
            <a:off x="8296561" y="825371"/>
            <a:ext cx="333235" cy="625237"/>
          </a:xfrm>
          <a:custGeom>
            <a:rect b="b" l="l" r="r" t="t"/>
            <a:pathLst>
              <a:path extrusionOk="0" h="1250473" w="666470">
                <a:moveTo>
                  <a:pt x="364881" y="629308"/>
                </a:moveTo>
                <a:cubicBezTo>
                  <a:pt x="357261" y="644330"/>
                  <a:pt x="349860" y="659351"/>
                  <a:pt x="342240" y="674155"/>
                </a:cubicBezTo>
                <a:cubicBezTo>
                  <a:pt x="327872" y="702020"/>
                  <a:pt x="304578" y="720960"/>
                  <a:pt x="279325" y="738376"/>
                </a:cubicBezTo>
                <a:cubicBezTo>
                  <a:pt x="249718" y="758840"/>
                  <a:pt x="212709" y="742948"/>
                  <a:pt x="196164" y="721178"/>
                </a:cubicBezTo>
                <a:cubicBezTo>
                  <a:pt x="182013" y="702456"/>
                  <a:pt x="175047" y="681121"/>
                  <a:pt x="177441" y="656956"/>
                </a:cubicBezTo>
                <a:cubicBezTo>
                  <a:pt x="178965" y="641064"/>
                  <a:pt x="179836" y="624954"/>
                  <a:pt x="179618" y="608845"/>
                </a:cubicBezTo>
                <a:cubicBezTo>
                  <a:pt x="179183" y="578367"/>
                  <a:pt x="192680" y="551154"/>
                  <a:pt x="199647" y="522418"/>
                </a:cubicBezTo>
                <a:cubicBezTo>
                  <a:pt x="202042" y="512186"/>
                  <a:pt x="207702" y="502825"/>
                  <a:pt x="212709" y="491069"/>
                </a:cubicBezTo>
                <a:cubicBezTo>
                  <a:pt x="186803" y="497165"/>
                  <a:pt x="163944" y="504131"/>
                  <a:pt x="140433" y="507614"/>
                </a:cubicBezTo>
                <a:cubicBezTo>
                  <a:pt x="99505" y="513710"/>
                  <a:pt x="60972" y="505220"/>
                  <a:pt x="27446" y="480184"/>
                </a:cubicBezTo>
                <a:cubicBezTo>
                  <a:pt x="16" y="459938"/>
                  <a:pt x="-6950" y="426848"/>
                  <a:pt x="6983" y="395717"/>
                </a:cubicBezTo>
                <a:cubicBezTo>
                  <a:pt x="22875" y="360014"/>
                  <a:pt x="52482" y="340639"/>
                  <a:pt x="87314" y="326924"/>
                </a:cubicBezTo>
                <a:cubicBezTo>
                  <a:pt x="99940" y="321916"/>
                  <a:pt x="112567" y="317127"/>
                  <a:pt x="124540" y="311032"/>
                </a:cubicBezTo>
                <a:cubicBezTo>
                  <a:pt x="141739" y="302541"/>
                  <a:pt x="159155" y="296881"/>
                  <a:pt x="178312" y="295139"/>
                </a:cubicBezTo>
                <a:cubicBezTo>
                  <a:pt x="186803" y="294486"/>
                  <a:pt x="195075" y="291221"/>
                  <a:pt x="203348" y="289262"/>
                </a:cubicBezTo>
                <a:cubicBezTo>
                  <a:pt x="193987" y="264661"/>
                  <a:pt x="183755" y="241803"/>
                  <a:pt x="176788" y="218074"/>
                </a:cubicBezTo>
                <a:cubicBezTo>
                  <a:pt x="164379" y="175405"/>
                  <a:pt x="161114" y="131647"/>
                  <a:pt x="171346" y="88107"/>
                </a:cubicBezTo>
                <a:cubicBezTo>
                  <a:pt x="179836" y="51534"/>
                  <a:pt x="202477" y="24756"/>
                  <a:pt x="234261" y="5599"/>
                </a:cubicBezTo>
                <a:cubicBezTo>
                  <a:pt x="238615" y="2986"/>
                  <a:pt x="244275" y="1898"/>
                  <a:pt x="249718" y="1245"/>
                </a:cubicBezTo>
                <a:cubicBezTo>
                  <a:pt x="283026" y="-3544"/>
                  <a:pt x="313721" y="5599"/>
                  <a:pt x="338322" y="26716"/>
                </a:cubicBezTo>
                <a:cubicBezTo>
                  <a:pt x="374677" y="58065"/>
                  <a:pt x="391005" y="100951"/>
                  <a:pt x="399060" y="147539"/>
                </a:cubicBezTo>
                <a:cubicBezTo>
                  <a:pt x="403631" y="174534"/>
                  <a:pt x="409292" y="201529"/>
                  <a:pt x="415387" y="231789"/>
                </a:cubicBezTo>
                <a:cubicBezTo>
                  <a:pt x="424531" y="223299"/>
                  <a:pt x="432585" y="216550"/>
                  <a:pt x="439552" y="208930"/>
                </a:cubicBezTo>
                <a:cubicBezTo>
                  <a:pt x="476779" y="168656"/>
                  <a:pt x="521625" y="149063"/>
                  <a:pt x="576920" y="156029"/>
                </a:cubicBezTo>
                <a:cubicBezTo>
                  <a:pt x="591724" y="157989"/>
                  <a:pt x="606745" y="158642"/>
                  <a:pt x="620896" y="162560"/>
                </a:cubicBezTo>
                <a:cubicBezTo>
                  <a:pt x="648108" y="170180"/>
                  <a:pt x="660735" y="191514"/>
                  <a:pt x="657905" y="219598"/>
                </a:cubicBezTo>
                <a:cubicBezTo>
                  <a:pt x="654639" y="252253"/>
                  <a:pt x="637441" y="275546"/>
                  <a:pt x="611970" y="294486"/>
                </a:cubicBezTo>
                <a:cubicBezTo>
                  <a:pt x="587370" y="312991"/>
                  <a:pt x="561028" y="327359"/>
                  <a:pt x="530115" y="331931"/>
                </a:cubicBezTo>
                <a:cubicBezTo>
                  <a:pt x="526849" y="332366"/>
                  <a:pt x="524019" y="334761"/>
                  <a:pt x="519883" y="336720"/>
                </a:cubicBezTo>
                <a:cubicBezTo>
                  <a:pt x="535775" y="346517"/>
                  <a:pt x="551232" y="355225"/>
                  <a:pt x="566035" y="365239"/>
                </a:cubicBezTo>
                <a:cubicBezTo>
                  <a:pt x="608705" y="393757"/>
                  <a:pt x="640706" y="431419"/>
                  <a:pt x="660517" y="478878"/>
                </a:cubicBezTo>
                <a:cubicBezTo>
                  <a:pt x="669878" y="501301"/>
                  <a:pt x="667701" y="523942"/>
                  <a:pt x="657469" y="545712"/>
                </a:cubicBezTo>
                <a:cubicBezTo>
                  <a:pt x="655292" y="550283"/>
                  <a:pt x="650285" y="553767"/>
                  <a:pt x="646367" y="557250"/>
                </a:cubicBezTo>
                <a:cubicBezTo>
                  <a:pt x="614582" y="585115"/>
                  <a:pt x="578444" y="585115"/>
                  <a:pt x="541871" y="571183"/>
                </a:cubicBezTo>
                <a:cubicBezTo>
                  <a:pt x="498113" y="554420"/>
                  <a:pt x="458274" y="530037"/>
                  <a:pt x="422571" y="499342"/>
                </a:cubicBezTo>
                <a:cubicBezTo>
                  <a:pt x="415605" y="493246"/>
                  <a:pt x="407550" y="488239"/>
                  <a:pt x="395577" y="479531"/>
                </a:cubicBezTo>
                <a:cubicBezTo>
                  <a:pt x="421918" y="605144"/>
                  <a:pt x="406026" y="723790"/>
                  <a:pt x="374024" y="845920"/>
                </a:cubicBezTo>
                <a:cubicBezTo>
                  <a:pt x="388828" y="831987"/>
                  <a:pt x="399713" y="820231"/>
                  <a:pt x="412122" y="810435"/>
                </a:cubicBezTo>
                <a:cubicBezTo>
                  <a:pt x="435198" y="792148"/>
                  <a:pt x="457621" y="771902"/>
                  <a:pt x="483310" y="758187"/>
                </a:cubicBezTo>
                <a:cubicBezTo>
                  <a:pt x="523584" y="736634"/>
                  <a:pt x="567124" y="733587"/>
                  <a:pt x="610446" y="751873"/>
                </a:cubicBezTo>
                <a:cubicBezTo>
                  <a:pt x="620243" y="756010"/>
                  <a:pt x="629821" y="761452"/>
                  <a:pt x="638747" y="767548"/>
                </a:cubicBezTo>
                <a:cubicBezTo>
                  <a:pt x="642883" y="770378"/>
                  <a:pt x="646584" y="775167"/>
                  <a:pt x="648326" y="779957"/>
                </a:cubicBezTo>
                <a:cubicBezTo>
                  <a:pt x="660735" y="816312"/>
                  <a:pt x="661823" y="852886"/>
                  <a:pt x="648544" y="889242"/>
                </a:cubicBezTo>
                <a:cubicBezTo>
                  <a:pt x="640489" y="911447"/>
                  <a:pt x="634175" y="934741"/>
                  <a:pt x="622420" y="954987"/>
                </a:cubicBezTo>
                <a:cubicBezTo>
                  <a:pt x="603262" y="988077"/>
                  <a:pt x="588894" y="1023998"/>
                  <a:pt x="562334" y="1052734"/>
                </a:cubicBezTo>
                <a:cubicBezTo>
                  <a:pt x="539476" y="1077552"/>
                  <a:pt x="519012" y="1104547"/>
                  <a:pt x="495501" y="1128276"/>
                </a:cubicBezTo>
                <a:cubicBezTo>
                  <a:pt x="455009" y="1168986"/>
                  <a:pt x="407985" y="1200335"/>
                  <a:pt x="353996" y="1220363"/>
                </a:cubicBezTo>
                <a:cubicBezTo>
                  <a:pt x="334403" y="1227547"/>
                  <a:pt x="314157" y="1232772"/>
                  <a:pt x="294346" y="1239085"/>
                </a:cubicBezTo>
                <a:cubicBezTo>
                  <a:pt x="289339" y="1240609"/>
                  <a:pt x="284114" y="1242786"/>
                  <a:pt x="279978" y="1245616"/>
                </a:cubicBezTo>
                <a:cubicBezTo>
                  <a:pt x="268875" y="1253236"/>
                  <a:pt x="257773" y="1250841"/>
                  <a:pt x="247323" y="1245616"/>
                </a:cubicBezTo>
                <a:cubicBezTo>
                  <a:pt x="236438" y="1240174"/>
                  <a:pt x="236438" y="1228636"/>
                  <a:pt x="238397" y="1218621"/>
                </a:cubicBezTo>
                <a:cubicBezTo>
                  <a:pt x="245581" y="1178782"/>
                  <a:pt x="253419" y="1139161"/>
                  <a:pt x="261474" y="1099540"/>
                </a:cubicBezTo>
                <a:cubicBezTo>
                  <a:pt x="267351" y="1071239"/>
                  <a:pt x="273665" y="1043155"/>
                  <a:pt x="280196" y="1015072"/>
                </a:cubicBezTo>
                <a:cubicBezTo>
                  <a:pt x="290210" y="972621"/>
                  <a:pt x="300442" y="930169"/>
                  <a:pt x="311327" y="887718"/>
                </a:cubicBezTo>
                <a:cubicBezTo>
                  <a:pt x="316769" y="866166"/>
                  <a:pt x="323736" y="845049"/>
                  <a:pt x="330049" y="823932"/>
                </a:cubicBezTo>
                <a:cubicBezTo>
                  <a:pt x="330920" y="820666"/>
                  <a:pt x="331791" y="817401"/>
                  <a:pt x="332444" y="814135"/>
                </a:cubicBezTo>
                <a:cubicBezTo>
                  <a:pt x="341587" y="768636"/>
                  <a:pt x="350948" y="723137"/>
                  <a:pt x="359656" y="677638"/>
                </a:cubicBezTo>
                <a:cubicBezTo>
                  <a:pt x="362704" y="661746"/>
                  <a:pt x="364228" y="645636"/>
                  <a:pt x="366405" y="629744"/>
                </a:cubicBezTo>
                <a:cubicBezTo>
                  <a:pt x="365969" y="629744"/>
                  <a:pt x="365534" y="629526"/>
                  <a:pt x="364881" y="629308"/>
                </a:cubicBezTo>
                <a:close/>
                <a:moveTo>
                  <a:pt x="304143" y="1198158"/>
                </a:moveTo>
                <a:cubicBezTo>
                  <a:pt x="313721" y="1196198"/>
                  <a:pt x="320035" y="1195981"/>
                  <a:pt x="325260" y="1193368"/>
                </a:cubicBezTo>
                <a:cubicBezTo>
                  <a:pt x="356608" y="1177912"/>
                  <a:pt x="388392" y="1163326"/>
                  <a:pt x="415387" y="1140685"/>
                </a:cubicBezTo>
                <a:cubicBezTo>
                  <a:pt x="433456" y="1125446"/>
                  <a:pt x="452832" y="1111731"/>
                  <a:pt x="469377" y="1095186"/>
                </a:cubicBezTo>
                <a:cubicBezTo>
                  <a:pt x="491800" y="1072980"/>
                  <a:pt x="514223" y="1050340"/>
                  <a:pt x="532727" y="1024869"/>
                </a:cubicBezTo>
                <a:cubicBezTo>
                  <a:pt x="553627" y="996132"/>
                  <a:pt x="572566" y="966090"/>
                  <a:pt x="587805" y="933217"/>
                </a:cubicBezTo>
                <a:cubicBezTo>
                  <a:pt x="601520" y="903392"/>
                  <a:pt x="611752" y="873132"/>
                  <a:pt x="618283" y="841348"/>
                </a:cubicBezTo>
                <a:cubicBezTo>
                  <a:pt x="619807" y="834164"/>
                  <a:pt x="618501" y="826327"/>
                  <a:pt x="618501" y="814789"/>
                </a:cubicBezTo>
                <a:cubicBezTo>
                  <a:pt x="602391" y="826980"/>
                  <a:pt x="589112" y="836123"/>
                  <a:pt x="576920" y="846355"/>
                </a:cubicBezTo>
                <a:cubicBezTo>
                  <a:pt x="557327" y="862900"/>
                  <a:pt x="537299" y="879228"/>
                  <a:pt x="519230" y="897079"/>
                </a:cubicBezTo>
                <a:cubicBezTo>
                  <a:pt x="506821" y="909270"/>
                  <a:pt x="497678" y="924509"/>
                  <a:pt x="486575" y="937789"/>
                </a:cubicBezTo>
                <a:cubicBezTo>
                  <a:pt x="465240" y="963695"/>
                  <a:pt x="443253" y="988948"/>
                  <a:pt x="424966" y="1017249"/>
                </a:cubicBezTo>
                <a:cubicBezTo>
                  <a:pt x="422136" y="1021821"/>
                  <a:pt x="417782" y="1025304"/>
                  <a:pt x="414734" y="1029658"/>
                </a:cubicBezTo>
                <a:cubicBezTo>
                  <a:pt x="397100" y="1055129"/>
                  <a:pt x="379684" y="1080600"/>
                  <a:pt x="362486" y="1106071"/>
                </a:cubicBezTo>
                <a:cubicBezTo>
                  <a:pt x="344635" y="1132412"/>
                  <a:pt x="327219" y="1158754"/>
                  <a:pt x="309585" y="1185096"/>
                </a:cubicBezTo>
                <a:cubicBezTo>
                  <a:pt x="307626" y="1188143"/>
                  <a:pt x="306973" y="1191409"/>
                  <a:pt x="304143" y="1198158"/>
                </a:cubicBezTo>
                <a:close/>
                <a:moveTo>
                  <a:pt x="383821" y="242456"/>
                </a:moveTo>
                <a:cubicBezTo>
                  <a:pt x="382950" y="233313"/>
                  <a:pt x="382950" y="227435"/>
                  <a:pt x="381861" y="221339"/>
                </a:cubicBezTo>
                <a:cubicBezTo>
                  <a:pt x="375984" y="182589"/>
                  <a:pt x="367929" y="144274"/>
                  <a:pt x="353996" y="107700"/>
                </a:cubicBezTo>
                <a:cubicBezTo>
                  <a:pt x="347900" y="91590"/>
                  <a:pt x="339192" y="75698"/>
                  <a:pt x="328743" y="61983"/>
                </a:cubicBezTo>
                <a:cubicBezTo>
                  <a:pt x="308279" y="35641"/>
                  <a:pt x="276713" y="29328"/>
                  <a:pt x="249065" y="45873"/>
                </a:cubicBezTo>
                <a:cubicBezTo>
                  <a:pt x="228601" y="58065"/>
                  <a:pt x="218587" y="78964"/>
                  <a:pt x="211620" y="101169"/>
                </a:cubicBezTo>
                <a:cubicBezTo>
                  <a:pt x="197688" y="146015"/>
                  <a:pt x="206396" y="189555"/>
                  <a:pt x="220764" y="232224"/>
                </a:cubicBezTo>
                <a:cubicBezTo>
                  <a:pt x="227948" y="253776"/>
                  <a:pt x="235567" y="275764"/>
                  <a:pt x="251895" y="295357"/>
                </a:cubicBezTo>
                <a:cubicBezTo>
                  <a:pt x="282590" y="247463"/>
                  <a:pt x="330049" y="239626"/>
                  <a:pt x="383821" y="242456"/>
                </a:cubicBezTo>
                <a:close/>
                <a:moveTo>
                  <a:pt x="392964" y="431855"/>
                </a:moveTo>
                <a:cubicBezTo>
                  <a:pt x="396447" y="436209"/>
                  <a:pt x="397754" y="438604"/>
                  <a:pt x="399713" y="440345"/>
                </a:cubicBezTo>
                <a:cubicBezTo>
                  <a:pt x="438028" y="475830"/>
                  <a:pt x="480915" y="505220"/>
                  <a:pt x="525979" y="531344"/>
                </a:cubicBezTo>
                <a:cubicBezTo>
                  <a:pt x="546225" y="543099"/>
                  <a:pt x="569736" y="549413"/>
                  <a:pt x="594336" y="545929"/>
                </a:cubicBezTo>
                <a:cubicBezTo>
                  <a:pt x="621984" y="542229"/>
                  <a:pt x="638965" y="514363"/>
                  <a:pt x="630910" y="487804"/>
                </a:cubicBezTo>
                <a:cubicBezTo>
                  <a:pt x="620025" y="452101"/>
                  <a:pt x="599126" y="423800"/>
                  <a:pt x="569954" y="401595"/>
                </a:cubicBezTo>
                <a:cubicBezTo>
                  <a:pt x="551232" y="387226"/>
                  <a:pt x="531639" y="373729"/>
                  <a:pt x="511393" y="361538"/>
                </a:cubicBezTo>
                <a:cubicBezTo>
                  <a:pt x="491364" y="349564"/>
                  <a:pt x="468941" y="343469"/>
                  <a:pt x="445865" y="335849"/>
                </a:cubicBezTo>
                <a:cubicBezTo>
                  <a:pt x="441511" y="376559"/>
                  <a:pt x="425401" y="408126"/>
                  <a:pt x="392964" y="431855"/>
                </a:cubicBezTo>
                <a:close/>
                <a:moveTo>
                  <a:pt x="295435" y="442522"/>
                </a:moveTo>
                <a:cubicBezTo>
                  <a:pt x="286727" y="456673"/>
                  <a:pt x="275189" y="472565"/>
                  <a:pt x="266698" y="489763"/>
                </a:cubicBezTo>
                <a:cubicBezTo>
                  <a:pt x="249282" y="525466"/>
                  <a:pt x="233173" y="561604"/>
                  <a:pt x="227512" y="601661"/>
                </a:cubicBezTo>
                <a:cubicBezTo>
                  <a:pt x="224900" y="620818"/>
                  <a:pt x="219675" y="640193"/>
                  <a:pt x="219457" y="659351"/>
                </a:cubicBezTo>
                <a:cubicBezTo>
                  <a:pt x="219240" y="673501"/>
                  <a:pt x="224029" y="688087"/>
                  <a:pt x="228165" y="702020"/>
                </a:cubicBezTo>
                <a:cubicBezTo>
                  <a:pt x="230778" y="711164"/>
                  <a:pt x="238833" y="714864"/>
                  <a:pt x="247541" y="709640"/>
                </a:cubicBezTo>
                <a:cubicBezTo>
                  <a:pt x="261038" y="701149"/>
                  <a:pt x="277148" y="693748"/>
                  <a:pt x="286291" y="681556"/>
                </a:cubicBezTo>
                <a:cubicBezTo>
                  <a:pt x="310238" y="650208"/>
                  <a:pt x="328743" y="615593"/>
                  <a:pt x="339410" y="576843"/>
                </a:cubicBezTo>
                <a:cubicBezTo>
                  <a:pt x="349424" y="540922"/>
                  <a:pt x="347029" y="503260"/>
                  <a:pt x="355084" y="467122"/>
                </a:cubicBezTo>
                <a:cubicBezTo>
                  <a:pt x="356608" y="460591"/>
                  <a:pt x="353996" y="452972"/>
                  <a:pt x="353343" y="447094"/>
                </a:cubicBezTo>
                <a:cubicBezTo>
                  <a:pt x="334185" y="445788"/>
                  <a:pt x="317640" y="444481"/>
                  <a:pt x="295435" y="442522"/>
                </a:cubicBezTo>
                <a:close/>
                <a:moveTo>
                  <a:pt x="233173" y="332366"/>
                </a:moveTo>
                <a:cubicBezTo>
                  <a:pt x="225771" y="332366"/>
                  <a:pt x="220981" y="331495"/>
                  <a:pt x="216410" y="332584"/>
                </a:cubicBezTo>
                <a:cubicBezTo>
                  <a:pt x="167427" y="343033"/>
                  <a:pt x="119533" y="356748"/>
                  <a:pt x="77735" y="385485"/>
                </a:cubicBezTo>
                <a:cubicBezTo>
                  <a:pt x="68374" y="391798"/>
                  <a:pt x="59884" y="399635"/>
                  <a:pt x="52482" y="408126"/>
                </a:cubicBezTo>
                <a:cubicBezTo>
                  <a:pt x="32453" y="431202"/>
                  <a:pt x="39638" y="457326"/>
                  <a:pt x="68592" y="466687"/>
                </a:cubicBezTo>
                <a:cubicBezTo>
                  <a:pt x="79259" y="470170"/>
                  <a:pt x="91015" y="472129"/>
                  <a:pt x="102335" y="472347"/>
                </a:cubicBezTo>
                <a:cubicBezTo>
                  <a:pt x="157848" y="473435"/>
                  <a:pt x="203783" y="446441"/>
                  <a:pt x="249282" y="419228"/>
                </a:cubicBezTo>
                <a:cubicBezTo>
                  <a:pt x="251242" y="418140"/>
                  <a:pt x="252330" y="415310"/>
                  <a:pt x="253854" y="412915"/>
                </a:cubicBezTo>
                <a:cubicBezTo>
                  <a:pt x="231649" y="390056"/>
                  <a:pt x="224247" y="363933"/>
                  <a:pt x="233173" y="332366"/>
                </a:cubicBezTo>
                <a:close/>
                <a:moveTo>
                  <a:pt x="425619" y="263355"/>
                </a:moveTo>
                <a:cubicBezTo>
                  <a:pt x="431062" y="275329"/>
                  <a:pt x="435633" y="286431"/>
                  <a:pt x="441076" y="297099"/>
                </a:cubicBezTo>
                <a:cubicBezTo>
                  <a:pt x="443035" y="300800"/>
                  <a:pt x="447389" y="305154"/>
                  <a:pt x="450872" y="305589"/>
                </a:cubicBezTo>
                <a:cubicBezTo>
                  <a:pt x="472425" y="307984"/>
                  <a:pt x="494194" y="309072"/>
                  <a:pt x="514441" y="300364"/>
                </a:cubicBezTo>
                <a:cubicBezTo>
                  <a:pt x="535340" y="291221"/>
                  <a:pt x="556021" y="280989"/>
                  <a:pt x="575396" y="268798"/>
                </a:cubicBezTo>
                <a:cubicBezTo>
                  <a:pt x="594119" y="257042"/>
                  <a:pt x="610228" y="241150"/>
                  <a:pt x="621113" y="221339"/>
                </a:cubicBezTo>
                <a:cubicBezTo>
                  <a:pt x="631128" y="202835"/>
                  <a:pt x="626991" y="193038"/>
                  <a:pt x="605874" y="190426"/>
                </a:cubicBezTo>
                <a:cubicBezTo>
                  <a:pt x="574961" y="186725"/>
                  <a:pt x="543612" y="186507"/>
                  <a:pt x="513787" y="196739"/>
                </a:cubicBezTo>
                <a:cubicBezTo>
                  <a:pt x="502467" y="200658"/>
                  <a:pt x="491582" y="206971"/>
                  <a:pt x="482439" y="214373"/>
                </a:cubicBezTo>
                <a:cubicBezTo>
                  <a:pt x="462846" y="229612"/>
                  <a:pt x="444559" y="246592"/>
                  <a:pt x="425619" y="263355"/>
                </a:cubicBezTo>
                <a:close/>
                <a:moveTo>
                  <a:pt x="410598" y="321046"/>
                </a:moveTo>
                <a:cubicBezTo>
                  <a:pt x="409727" y="284254"/>
                  <a:pt x="399931" y="273369"/>
                  <a:pt x="368799" y="274023"/>
                </a:cubicBezTo>
                <a:cubicBezTo>
                  <a:pt x="342240" y="274458"/>
                  <a:pt x="318729" y="285778"/>
                  <a:pt x="299136" y="302977"/>
                </a:cubicBezTo>
                <a:cubicBezTo>
                  <a:pt x="283026" y="316909"/>
                  <a:pt x="272794" y="335414"/>
                  <a:pt x="269093" y="356748"/>
                </a:cubicBezTo>
                <a:cubicBezTo>
                  <a:pt x="267134" y="367416"/>
                  <a:pt x="265174" y="378736"/>
                  <a:pt x="273882" y="387662"/>
                </a:cubicBezTo>
                <a:cubicBezTo>
                  <a:pt x="291952" y="406166"/>
                  <a:pt x="333314" y="422058"/>
                  <a:pt x="365099" y="403989"/>
                </a:cubicBezTo>
                <a:cubicBezTo>
                  <a:pt x="399495" y="383961"/>
                  <a:pt x="407985" y="351524"/>
                  <a:pt x="410598" y="321046"/>
                </a:cubicBezTo>
                <a:close/>
                <a:moveTo>
                  <a:pt x="583887" y="782351"/>
                </a:moveTo>
                <a:cubicBezTo>
                  <a:pt x="567995" y="780174"/>
                  <a:pt x="556674" y="783875"/>
                  <a:pt x="544919" y="784528"/>
                </a:cubicBezTo>
                <a:cubicBezTo>
                  <a:pt x="527938" y="785399"/>
                  <a:pt x="514658" y="793019"/>
                  <a:pt x="500508" y="801944"/>
                </a:cubicBezTo>
                <a:cubicBezTo>
                  <a:pt x="469812" y="821102"/>
                  <a:pt x="446083" y="847879"/>
                  <a:pt x="419741" y="872044"/>
                </a:cubicBezTo>
                <a:cubicBezTo>
                  <a:pt x="397971" y="892072"/>
                  <a:pt x="383168" y="916672"/>
                  <a:pt x="369670" y="942361"/>
                </a:cubicBezTo>
                <a:cubicBezTo>
                  <a:pt x="357044" y="966743"/>
                  <a:pt x="345288" y="991778"/>
                  <a:pt x="334838" y="1017249"/>
                </a:cubicBezTo>
                <a:cubicBezTo>
                  <a:pt x="329178" y="1030747"/>
                  <a:pt x="327001" y="1045768"/>
                  <a:pt x="322212" y="1064055"/>
                </a:cubicBezTo>
                <a:cubicBezTo>
                  <a:pt x="328743" y="1059918"/>
                  <a:pt x="331573" y="1059048"/>
                  <a:pt x="332879" y="1057088"/>
                </a:cubicBezTo>
                <a:cubicBezTo>
                  <a:pt x="348989" y="1032488"/>
                  <a:pt x="363139" y="1006582"/>
                  <a:pt x="380991" y="983288"/>
                </a:cubicBezTo>
                <a:cubicBezTo>
                  <a:pt x="400366" y="957817"/>
                  <a:pt x="420394" y="932782"/>
                  <a:pt x="440640" y="908182"/>
                </a:cubicBezTo>
                <a:cubicBezTo>
                  <a:pt x="453267" y="892943"/>
                  <a:pt x="466982" y="878139"/>
                  <a:pt x="481133" y="863989"/>
                </a:cubicBezTo>
                <a:cubicBezTo>
                  <a:pt x="498331" y="846790"/>
                  <a:pt x="515311" y="830027"/>
                  <a:pt x="535122" y="816095"/>
                </a:cubicBezTo>
                <a:cubicBezTo>
                  <a:pt x="550143" y="805427"/>
                  <a:pt x="565382" y="795196"/>
                  <a:pt x="583887" y="78235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0" name="Google Shape;540;p32"/>
          <p:cNvSpPr/>
          <p:nvPr/>
        </p:nvSpPr>
        <p:spPr>
          <a:xfrm>
            <a:off x="4508732" y="3692380"/>
            <a:ext cx="624857" cy="625515"/>
          </a:xfrm>
          <a:custGeom>
            <a:rect b="b" l="l" r="r" t="t"/>
            <a:pathLst>
              <a:path extrusionOk="0" h="1251031" w="1249715">
                <a:moveTo>
                  <a:pt x="531358" y="518327"/>
                </a:moveTo>
                <a:cubicBezTo>
                  <a:pt x="566291" y="521057"/>
                  <a:pt x="598677" y="523786"/>
                  <a:pt x="631245" y="526151"/>
                </a:cubicBezTo>
                <a:cubicBezTo>
                  <a:pt x="678368" y="529790"/>
                  <a:pt x="721489" y="546711"/>
                  <a:pt x="763154" y="567270"/>
                </a:cubicBezTo>
                <a:cubicBezTo>
                  <a:pt x="782258" y="576549"/>
                  <a:pt x="794812" y="593288"/>
                  <a:pt x="797905" y="615849"/>
                </a:cubicBezTo>
                <a:cubicBezTo>
                  <a:pt x="801726" y="644414"/>
                  <a:pt x="805911" y="672980"/>
                  <a:pt x="810095" y="703546"/>
                </a:cubicBezTo>
                <a:cubicBezTo>
                  <a:pt x="813188" y="701181"/>
                  <a:pt x="816645" y="699179"/>
                  <a:pt x="819193" y="696268"/>
                </a:cubicBezTo>
                <a:cubicBezTo>
                  <a:pt x="839388" y="673707"/>
                  <a:pt x="862677" y="656605"/>
                  <a:pt x="890878" y="643505"/>
                </a:cubicBezTo>
                <a:cubicBezTo>
                  <a:pt x="912712" y="633316"/>
                  <a:pt x="933453" y="621489"/>
                  <a:pt x="957288" y="616941"/>
                </a:cubicBezTo>
                <a:cubicBezTo>
                  <a:pt x="1001682" y="608753"/>
                  <a:pt x="1047168" y="605115"/>
                  <a:pt x="1089197" y="621671"/>
                </a:cubicBezTo>
                <a:cubicBezTo>
                  <a:pt x="1124676" y="635681"/>
                  <a:pt x="1157608" y="656241"/>
                  <a:pt x="1183262" y="687353"/>
                </a:cubicBezTo>
                <a:cubicBezTo>
                  <a:pt x="1206187" y="715009"/>
                  <a:pt x="1226019" y="743756"/>
                  <a:pt x="1236935" y="777597"/>
                </a:cubicBezTo>
                <a:cubicBezTo>
                  <a:pt x="1258405" y="843279"/>
                  <a:pt x="1254038" y="906777"/>
                  <a:pt x="1214556" y="965363"/>
                </a:cubicBezTo>
                <a:cubicBezTo>
                  <a:pt x="1183626" y="1011213"/>
                  <a:pt x="1145782" y="1050513"/>
                  <a:pt x="1097930" y="1078896"/>
                </a:cubicBezTo>
                <a:cubicBezTo>
                  <a:pt x="1082829" y="1087993"/>
                  <a:pt x="1065544" y="1093634"/>
                  <a:pt x="1048988" y="1100002"/>
                </a:cubicBezTo>
                <a:cubicBezTo>
                  <a:pt x="1032249" y="1106370"/>
                  <a:pt x="1015510" y="1114375"/>
                  <a:pt x="998043" y="1116922"/>
                </a:cubicBezTo>
                <a:cubicBezTo>
                  <a:pt x="966567" y="1121471"/>
                  <a:pt x="934727" y="1122926"/>
                  <a:pt x="902887" y="1124928"/>
                </a:cubicBezTo>
                <a:cubicBezTo>
                  <a:pt x="897065" y="1125292"/>
                  <a:pt x="890878" y="1123654"/>
                  <a:pt x="885238" y="1121653"/>
                </a:cubicBezTo>
                <a:cubicBezTo>
                  <a:pt x="852852" y="1110736"/>
                  <a:pt x="820648" y="1099456"/>
                  <a:pt x="786261" y="1087629"/>
                </a:cubicBezTo>
                <a:cubicBezTo>
                  <a:pt x="783350" y="1106188"/>
                  <a:pt x="779529" y="1126201"/>
                  <a:pt x="777164" y="1146397"/>
                </a:cubicBezTo>
                <a:cubicBezTo>
                  <a:pt x="774616" y="1169504"/>
                  <a:pt x="764246" y="1184423"/>
                  <a:pt x="740957" y="1190973"/>
                </a:cubicBezTo>
                <a:cubicBezTo>
                  <a:pt x="723672" y="1195886"/>
                  <a:pt x="706570" y="1202072"/>
                  <a:pt x="690558" y="1210259"/>
                </a:cubicBezTo>
                <a:cubicBezTo>
                  <a:pt x="657263" y="1227362"/>
                  <a:pt x="621420" y="1231183"/>
                  <a:pt x="585395" y="1233002"/>
                </a:cubicBezTo>
                <a:cubicBezTo>
                  <a:pt x="526081" y="1236095"/>
                  <a:pt x="466586" y="1236459"/>
                  <a:pt x="407272" y="1239370"/>
                </a:cubicBezTo>
                <a:cubicBezTo>
                  <a:pt x="386894" y="1240462"/>
                  <a:pt x="366699" y="1246648"/>
                  <a:pt x="346321" y="1248468"/>
                </a:cubicBezTo>
                <a:cubicBezTo>
                  <a:pt x="328491" y="1250105"/>
                  <a:pt x="310478" y="1248468"/>
                  <a:pt x="292466" y="1248832"/>
                </a:cubicBezTo>
                <a:cubicBezTo>
                  <a:pt x="269359" y="1249195"/>
                  <a:pt x="246070" y="1252470"/>
                  <a:pt x="223327" y="1250287"/>
                </a:cubicBezTo>
                <a:cubicBezTo>
                  <a:pt x="195308" y="1247558"/>
                  <a:pt x="167107" y="1242464"/>
                  <a:pt x="139997" y="1235004"/>
                </a:cubicBezTo>
                <a:cubicBezTo>
                  <a:pt x="104154" y="1225179"/>
                  <a:pt x="83230" y="1198069"/>
                  <a:pt x="68675" y="1165137"/>
                </a:cubicBezTo>
                <a:cubicBezTo>
                  <a:pt x="48297" y="1118924"/>
                  <a:pt x="38654" y="1069617"/>
                  <a:pt x="32104" y="1020310"/>
                </a:cubicBezTo>
                <a:cubicBezTo>
                  <a:pt x="21370" y="939163"/>
                  <a:pt x="14092" y="857652"/>
                  <a:pt x="5904" y="776324"/>
                </a:cubicBezTo>
                <a:cubicBezTo>
                  <a:pt x="3357" y="750670"/>
                  <a:pt x="2629" y="724834"/>
                  <a:pt x="446" y="699179"/>
                </a:cubicBezTo>
                <a:cubicBezTo>
                  <a:pt x="-3739" y="643869"/>
                  <a:pt x="21734" y="605115"/>
                  <a:pt x="67765" y="578369"/>
                </a:cubicBezTo>
                <a:cubicBezTo>
                  <a:pt x="110704" y="553442"/>
                  <a:pt x="156008" y="538159"/>
                  <a:pt x="206770" y="536704"/>
                </a:cubicBezTo>
                <a:cubicBezTo>
                  <a:pt x="263355" y="535066"/>
                  <a:pt x="319575" y="527607"/>
                  <a:pt x="376160" y="523058"/>
                </a:cubicBezTo>
                <a:cubicBezTo>
                  <a:pt x="397629" y="521420"/>
                  <a:pt x="419098" y="520511"/>
                  <a:pt x="440750" y="520329"/>
                </a:cubicBezTo>
                <a:cubicBezTo>
                  <a:pt x="453122" y="520147"/>
                  <a:pt x="460946" y="514325"/>
                  <a:pt x="469315" y="506137"/>
                </a:cubicBezTo>
                <a:cubicBezTo>
                  <a:pt x="487327" y="488307"/>
                  <a:pt x="500973" y="469203"/>
                  <a:pt x="508615" y="444276"/>
                </a:cubicBezTo>
                <a:cubicBezTo>
                  <a:pt x="518258" y="412254"/>
                  <a:pt x="516802" y="382051"/>
                  <a:pt x="505704" y="350939"/>
                </a:cubicBezTo>
                <a:cubicBezTo>
                  <a:pt x="484416" y="291444"/>
                  <a:pt x="492422" y="235587"/>
                  <a:pt x="522624" y="179730"/>
                </a:cubicBezTo>
                <a:cubicBezTo>
                  <a:pt x="552463" y="124237"/>
                  <a:pt x="593401" y="81117"/>
                  <a:pt x="644527" y="46183"/>
                </a:cubicBezTo>
                <a:cubicBezTo>
                  <a:pt x="662175" y="34175"/>
                  <a:pt x="679460" y="21803"/>
                  <a:pt x="697108" y="9613"/>
                </a:cubicBezTo>
                <a:cubicBezTo>
                  <a:pt x="699292" y="8157"/>
                  <a:pt x="701293" y="6338"/>
                  <a:pt x="703840" y="5610"/>
                </a:cubicBezTo>
                <a:cubicBezTo>
                  <a:pt x="712392" y="3063"/>
                  <a:pt x="721125" y="-4761"/>
                  <a:pt x="729858" y="4154"/>
                </a:cubicBezTo>
                <a:cubicBezTo>
                  <a:pt x="736408" y="10886"/>
                  <a:pt x="733315" y="22349"/>
                  <a:pt x="721489" y="33265"/>
                </a:cubicBezTo>
                <a:cubicBezTo>
                  <a:pt x="715121" y="39088"/>
                  <a:pt x="707661" y="43636"/>
                  <a:pt x="700565" y="48367"/>
                </a:cubicBezTo>
                <a:cubicBezTo>
                  <a:pt x="652532" y="81298"/>
                  <a:pt x="612141" y="122964"/>
                  <a:pt x="578481" y="169541"/>
                </a:cubicBezTo>
                <a:cubicBezTo>
                  <a:pt x="544276" y="216847"/>
                  <a:pt x="525899" y="269974"/>
                  <a:pt x="543912" y="330198"/>
                </a:cubicBezTo>
                <a:cubicBezTo>
                  <a:pt x="550280" y="351485"/>
                  <a:pt x="553737" y="373864"/>
                  <a:pt x="558103" y="395697"/>
                </a:cubicBezTo>
                <a:cubicBezTo>
                  <a:pt x="564290" y="427174"/>
                  <a:pt x="559741" y="457376"/>
                  <a:pt x="545004" y="485941"/>
                </a:cubicBezTo>
                <a:cubicBezTo>
                  <a:pt x="539909" y="495584"/>
                  <a:pt x="536452" y="506137"/>
                  <a:pt x="531358" y="518327"/>
                </a:cubicBezTo>
                <a:close/>
                <a:moveTo>
                  <a:pt x="776254" y="686443"/>
                </a:moveTo>
                <a:cubicBezTo>
                  <a:pt x="757696" y="694813"/>
                  <a:pt x="742049" y="704820"/>
                  <a:pt x="725128" y="709004"/>
                </a:cubicBezTo>
                <a:cubicBezTo>
                  <a:pt x="687647" y="718284"/>
                  <a:pt x="649621" y="727745"/>
                  <a:pt x="611413" y="731202"/>
                </a:cubicBezTo>
                <a:cubicBezTo>
                  <a:pt x="543002" y="737388"/>
                  <a:pt x="474227" y="739753"/>
                  <a:pt x="405635" y="742664"/>
                </a:cubicBezTo>
                <a:cubicBezTo>
                  <a:pt x="370520" y="744120"/>
                  <a:pt x="335222" y="743028"/>
                  <a:pt x="299925" y="743210"/>
                </a:cubicBezTo>
                <a:cubicBezTo>
                  <a:pt x="273362" y="743392"/>
                  <a:pt x="246798" y="745575"/>
                  <a:pt x="220416" y="743938"/>
                </a:cubicBezTo>
                <a:cubicBezTo>
                  <a:pt x="166379" y="740845"/>
                  <a:pt x="112341" y="736660"/>
                  <a:pt x="62125" y="713007"/>
                </a:cubicBezTo>
                <a:cubicBezTo>
                  <a:pt x="51390" y="707913"/>
                  <a:pt x="40292" y="703910"/>
                  <a:pt x="28102" y="698816"/>
                </a:cubicBezTo>
                <a:cubicBezTo>
                  <a:pt x="28102" y="710824"/>
                  <a:pt x="27010" y="720285"/>
                  <a:pt x="28283" y="729382"/>
                </a:cubicBezTo>
                <a:cubicBezTo>
                  <a:pt x="34106" y="774686"/>
                  <a:pt x="40656" y="819808"/>
                  <a:pt x="46842" y="865112"/>
                </a:cubicBezTo>
                <a:cubicBezTo>
                  <a:pt x="53756" y="915511"/>
                  <a:pt x="60851" y="965727"/>
                  <a:pt x="67401" y="1016125"/>
                </a:cubicBezTo>
                <a:cubicBezTo>
                  <a:pt x="69221" y="1029589"/>
                  <a:pt x="76135" y="1037959"/>
                  <a:pt x="87415" y="1044327"/>
                </a:cubicBezTo>
                <a:cubicBezTo>
                  <a:pt x="109976" y="1057245"/>
                  <a:pt x="149276" y="1054334"/>
                  <a:pt x="169836" y="1036503"/>
                </a:cubicBezTo>
                <a:cubicBezTo>
                  <a:pt x="173656" y="1033046"/>
                  <a:pt x="175476" y="1024495"/>
                  <a:pt x="174566" y="1018673"/>
                </a:cubicBezTo>
                <a:cubicBezTo>
                  <a:pt x="170745" y="992473"/>
                  <a:pt x="166925" y="967183"/>
                  <a:pt x="172019" y="940073"/>
                </a:cubicBezTo>
                <a:cubicBezTo>
                  <a:pt x="180934" y="891130"/>
                  <a:pt x="205497" y="865658"/>
                  <a:pt x="255167" y="861109"/>
                </a:cubicBezTo>
                <a:cubicBezTo>
                  <a:pt x="292648" y="857652"/>
                  <a:pt x="320485" y="887309"/>
                  <a:pt x="312843" y="923880"/>
                </a:cubicBezTo>
                <a:cubicBezTo>
                  <a:pt x="305748" y="956994"/>
                  <a:pt x="293012" y="987924"/>
                  <a:pt x="272270" y="1015034"/>
                </a:cubicBezTo>
                <a:cubicBezTo>
                  <a:pt x="265174" y="1024313"/>
                  <a:pt x="258988" y="1033956"/>
                  <a:pt x="249891" y="1047056"/>
                </a:cubicBezTo>
                <a:cubicBezTo>
                  <a:pt x="305384" y="1051423"/>
                  <a:pt x="352143" y="1041598"/>
                  <a:pt x="393808" y="1011759"/>
                </a:cubicBezTo>
                <a:cubicBezTo>
                  <a:pt x="391443" y="988288"/>
                  <a:pt x="387986" y="967001"/>
                  <a:pt x="387440" y="945531"/>
                </a:cubicBezTo>
                <a:cubicBezTo>
                  <a:pt x="386167" y="898590"/>
                  <a:pt x="411093" y="862201"/>
                  <a:pt x="449483" y="845826"/>
                </a:cubicBezTo>
                <a:cubicBezTo>
                  <a:pt x="490420" y="828360"/>
                  <a:pt x="531540" y="860200"/>
                  <a:pt x="526809" y="904776"/>
                </a:cubicBezTo>
                <a:cubicBezTo>
                  <a:pt x="522988" y="940619"/>
                  <a:pt x="504248" y="969002"/>
                  <a:pt x="482961" y="996112"/>
                </a:cubicBezTo>
                <a:cubicBezTo>
                  <a:pt x="475319" y="1005937"/>
                  <a:pt x="466950" y="1015034"/>
                  <a:pt x="458398" y="1025041"/>
                </a:cubicBezTo>
                <a:cubicBezTo>
                  <a:pt x="506431" y="1047602"/>
                  <a:pt x="575752" y="1035957"/>
                  <a:pt x="606682" y="1002116"/>
                </a:cubicBezTo>
                <a:cubicBezTo>
                  <a:pt x="604499" y="989198"/>
                  <a:pt x="601952" y="976644"/>
                  <a:pt x="600496" y="963726"/>
                </a:cubicBezTo>
                <a:cubicBezTo>
                  <a:pt x="596676" y="931158"/>
                  <a:pt x="606501" y="902229"/>
                  <a:pt x="625968" y="876757"/>
                </a:cubicBezTo>
                <a:cubicBezTo>
                  <a:pt x="638886" y="859836"/>
                  <a:pt x="663813" y="851830"/>
                  <a:pt x="681461" y="857289"/>
                </a:cubicBezTo>
                <a:cubicBezTo>
                  <a:pt x="697472" y="862383"/>
                  <a:pt x="710390" y="882943"/>
                  <a:pt x="711846" y="904412"/>
                </a:cubicBezTo>
                <a:cubicBezTo>
                  <a:pt x="713301" y="925517"/>
                  <a:pt x="710026" y="945531"/>
                  <a:pt x="700202" y="964453"/>
                </a:cubicBezTo>
                <a:cubicBezTo>
                  <a:pt x="693288" y="977735"/>
                  <a:pt x="687283" y="991381"/>
                  <a:pt x="680370" y="1005937"/>
                </a:cubicBezTo>
                <a:cubicBezTo>
                  <a:pt x="691104" y="1007938"/>
                  <a:pt x="699474" y="1009939"/>
                  <a:pt x="707843" y="1011031"/>
                </a:cubicBezTo>
                <a:cubicBezTo>
                  <a:pt x="712938" y="1011577"/>
                  <a:pt x="718214" y="1010849"/>
                  <a:pt x="723308" y="1009939"/>
                </a:cubicBezTo>
                <a:cubicBezTo>
                  <a:pt x="747325" y="1005755"/>
                  <a:pt x="755694" y="997021"/>
                  <a:pt x="757696" y="972641"/>
                </a:cubicBezTo>
                <a:cubicBezTo>
                  <a:pt x="761153" y="931522"/>
                  <a:pt x="763882" y="890402"/>
                  <a:pt x="767157" y="849283"/>
                </a:cubicBezTo>
                <a:cubicBezTo>
                  <a:pt x="770250" y="810711"/>
                  <a:pt x="773707" y="772139"/>
                  <a:pt x="776436" y="733567"/>
                </a:cubicBezTo>
                <a:cubicBezTo>
                  <a:pt x="777164" y="718647"/>
                  <a:pt x="776254" y="703364"/>
                  <a:pt x="776254" y="686443"/>
                </a:cubicBezTo>
                <a:close/>
                <a:moveTo>
                  <a:pt x="81229" y="1084718"/>
                </a:moveTo>
                <a:cubicBezTo>
                  <a:pt x="91054" y="1114375"/>
                  <a:pt x="99423" y="1138392"/>
                  <a:pt x="107065" y="1162772"/>
                </a:cubicBezTo>
                <a:cubicBezTo>
                  <a:pt x="111068" y="1175690"/>
                  <a:pt x="118891" y="1182968"/>
                  <a:pt x="132537" y="1184787"/>
                </a:cubicBezTo>
                <a:cubicBezTo>
                  <a:pt x="161466" y="1188790"/>
                  <a:pt x="190213" y="1193521"/>
                  <a:pt x="219142" y="1197523"/>
                </a:cubicBezTo>
                <a:cubicBezTo>
                  <a:pt x="236973" y="1199889"/>
                  <a:pt x="254985" y="1202618"/>
                  <a:pt x="272816" y="1202982"/>
                </a:cubicBezTo>
                <a:cubicBezTo>
                  <a:pt x="289009" y="1203346"/>
                  <a:pt x="305202" y="1200435"/>
                  <a:pt x="321395" y="1199161"/>
                </a:cubicBezTo>
                <a:cubicBezTo>
                  <a:pt x="342682" y="1197341"/>
                  <a:pt x="364152" y="1196068"/>
                  <a:pt x="385439" y="1193703"/>
                </a:cubicBezTo>
                <a:cubicBezTo>
                  <a:pt x="411821" y="1190791"/>
                  <a:pt x="438021" y="1185697"/>
                  <a:pt x="464402" y="1184242"/>
                </a:cubicBezTo>
                <a:cubicBezTo>
                  <a:pt x="516620" y="1181330"/>
                  <a:pt x="569020" y="1181512"/>
                  <a:pt x="621056" y="1178237"/>
                </a:cubicBezTo>
                <a:cubicBezTo>
                  <a:pt x="657445" y="1175872"/>
                  <a:pt x="694561" y="1175144"/>
                  <a:pt x="728585" y="1157314"/>
                </a:cubicBezTo>
                <a:cubicBezTo>
                  <a:pt x="740775" y="1150946"/>
                  <a:pt x="747507" y="1143850"/>
                  <a:pt x="748417" y="1130386"/>
                </a:cubicBezTo>
                <a:cubicBezTo>
                  <a:pt x="749326" y="1115831"/>
                  <a:pt x="751146" y="1101457"/>
                  <a:pt x="751873" y="1086902"/>
                </a:cubicBezTo>
                <a:cubicBezTo>
                  <a:pt x="752419" y="1074529"/>
                  <a:pt x="752055" y="1061975"/>
                  <a:pt x="752055" y="1044691"/>
                </a:cubicBezTo>
                <a:cubicBezTo>
                  <a:pt x="711118" y="1069799"/>
                  <a:pt x="675821" y="1054152"/>
                  <a:pt x="641980" y="1039778"/>
                </a:cubicBezTo>
                <a:cubicBezTo>
                  <a:pt x="607410" y="1061975"/>
                  <a:pt x="573569" y="1080170"/>
                  <a:pt x="533723" y="1083445"/>
                </a:cubicBezTo>
                <a:cubicBezTo>
                  <a:pt x="492968" y="1086720"/>
                  <a:pt x="454759" y="1081261"/>
                  <a:pt x="424375" y="1051786"/>
                </a:cubicBezTo>
                <a:cubicBezTo>
                  <a:pt x="411275" y="1058336"/>
                  <a:pt x="400540" y="1063613"/>
                  <a:pt x="389806" y="1069071"/>
                </a:cubicBezTo>
                <a:cubicBezTo>
                  <a:pt x="336314" y="1097272"/>
                  <a:pt x="281367" y="1107279"/>
                  <a:pt x="224419" y="1080897"/>
                </a:cubicBezTo>
                <a:cubicBezTo>
                  <a:pt x="212956" y="1075621"/>
                  <a:pt x="204587" y="1075803"/>
                  <a:pt x="193670" y="1082535"/>
                </a:cubicBezTo>
                <a:cubicBezTo>
                  <a:pt x="163286" y="1101639"/>
                  <a:pt x="130900" y="1104550"/>
                  <a:pt x="97604" y="1089813"/>
                </a:cubicBezTo>
                <a:cubicBezTo>
                  <a:pt x="94511" y="1088539"/>
                  <a:pt x="91054" y="1087811"/>
                  <a:pt x="81229" y="1084718"/>
                </a:cubicBezTo>
                <a:close/>
                <a:moveTo>
                  <a:pt x="907071" y="1003207"/>
                </a:moveTo>
                <a:cubicBezTo>
                  <a:pt x="952557" y="1001388"/>
                  <a:pt x="989674" y="997021"/>
                  <a:pt x="1022606" y="975552"/>
                </a:cubicBezTo>
                <a:cubicBezTo>
                  <a:pt x="1053354" y="955538"/>
                  <a:pt x="1085012" y="938072"/>
                  <a:pt x="1102843" y="902047"/>
                </a:cubicBezTo>
                <a:cubicBezTo>
                  <a:pt x="1125040" y="857107"/>
                  <a:pt x="1121037" y="815441"/>
                  <a:pt x="1095383" y="775050"/>
                </a:cubicBezTo>
                <a:cubicBezTo>
                  <a:pt x="1081919" y="753945"/>
                  <a:pt x="1060632" y="741754"/>
                  <a:pt x="1035524" y="738479"/>
                </a:cubicBezTo>
                <a:cubicBezTo>
                  <a:pt x="998771" y="733749"/>
                  <a:pt x="963656" y="742118"/>
                  <a:pt x="929814" y="755218"/>
                </a:cubicBezTo>
                <a:cubicBezTo>
                  <a:pt x="885056" y="772503"/>
                  <a:pt x="851397" y="804707"/>
                  <a:pt x="822650" y="841459"/>
                </a:cubicBezTo>
                <a:cubicBezTo>
                  <a:pt x="807002" y="861291"/>
                  <a:pt x="790991" y="883852"/>
                  <a:pt x="798451" y="912054"/>
                </a:cubicBezTo>
                <a:cubicBezTo>
                  <a:pt x="802454" y="927337"/>
                  <a:pt x="811005" y="941528"/>
                  <a:pt x="816645" y="956266"/>
                </a:cubicBezTo>
                <a:cubicBezTo>
                  <a:pt x="826106" y="980464"/>
                  <a:pt x="846302" y="991381"/>
                  <a:pt x="869045" y="997749"/>
                </a:cubicBezTo>
                <a:cubicBezTo>
                  <a:pt x="883601" y="1001934"/>
                  <a:pt x="899248" y="1002116"/>
                  <a:pt x="907071" y="1003207"/>
                </a:cubicBezTo>
                <a:close/>
                <a:moveTo>
                  <a:pt x="790082" y="1034866"/>
                </a:moveTo>
                <a:cubicBezTo>
                  <a:pt x="809004" y="1045418"/>
                  <a:pt x="824469" y="1054698"/>
                  <a:pt x="840662" y="1062703"/>
                </a:cubicBezTo>
                <a:cubicBezTo>
                  <a:pt x="848304" y="1066342"/>
                  <a:pt x="857219" y="1069617"/>
                  <a:pt x="865406" y="1069435"/>
                </a:cubicBezTo>
                <a:cubicBezTo>
                  <a:pt x="897065" y="1068343"/>
                  <a:pt x="929087" y="1068525"/>
                  <a:pt x="960199" y="1062885"/>
                </a:cubicBezTo>
                <a:cubicBezTo>
                  <a:pt x="985489" y="1058336"/>
                  <a:pt x="1010961" y="1058700"/>
                  <a:pt x="1036251" y="1045782"/>
                </a:cubicBezTo>
                <a:cubicBezTo>
                  <a:pt x="1087923" y="1019218"/>
                  <a:pt x="1134137" y="987196"/>
                  <a:pt x="1173073" y="944258"/>
                </a:cubicBezTo>
                <a:cubicBezTo>
                  <a:pt x="1213828" y="899500"/>
                  <a:pt x="1225473" y="849101"/>
                  <a:pt x="1204549" y="791607"/>
                </a:cubicBezTo>
                <a:cubicBezTo>
                  <a:pt x="1189812" y="751579"/>
                  <a:pt x="1164340" y="719739"/>
                  <a:pt x="1129225" y="696086"/>
                </a:cubicBezTo>
                <a:cubicBezTo>
                  <a:pt x="1119400" y="689536"/>
                  <a:pt x="1108847" y="683532"/>
                  <a:pt x="1097930" y="679348"/>
                </a:cubicBezTo>
                <a:cubicBezTo>
                  <a:pt x="1056447" y="663518"/>
                  <a:pt x="1013872" y="663155"/>
                  <a:pt x="970934" y="671706"/>
                </a:cubicBezTo>
                <a:cubicBezTo>
                  <a:pt x="951648" y="675527"/>
                  <a:pt x="930542" y="676618"/>
                  <a:pt x="913439" y="685170"/>
                </a:cubicBezTo>
                <a:cubicBezTo>
                  <a:pt x="888513" y="697906"/>
                  <a:pt x="866316" y="716100"/>
                  <a:pt x="843209" y="732293"/>
                </a:cubicBezTo>
                <a:cubicBezTo>
                  <a:pt x="831383" y="740663"/>
                  <a:pt x="826106" y="752671"/>
                  <a:pt x="825197" y="768136"/>
                </a:cubicBezTo>
                <a:cubicBezTo>
                  <a:pt x="891242" y="716100"/>
                  <a:pt x="893972" y="710824"/>
                  <a:pt x="971298" y="695359"/>
                </a:cubicBezTo>
                <a:cubicBezTo>
                  <a:pt x="1011689" y="687353"/>
                  <a:pt x="1051717" y="686625"/>
                  <a:pt x="1087014" y="714463"/>
                </a:cubicBezTo>
                <a:cubicBezTo>
                  <a:pt x="1103025" y="727017"/>
                  <a:pt x="1114851" y="742300"/>
                  <a:pt x="1125040" y="759403"/>
                </a:cubicBezTo>
                <a:cubicBezTo>
                  <a:pt x="1165795" y="828178"/>
                  <a:pt x="1165977" y="928247"/>
                  <a:pt x="1084648" y="991199"/>
                </a:cubicBezTo>
                <a:cubicBezTo>
                  <a:pt x="1058631" y="1011395"/>
                  <a:pt x="1030611" y="1025950"/>
                  <a:pt x="999499" y="1037777"/>
                </a:cubicBezTo>
                <a:cubicBezTo>
                  <a:pt x="942368" y="1059610"/>
                  <a:pt x="888513" y="1057063"/>
                  <a:pt x="835750" y="1028498"/>
                </a:cubicBezTo>
                <a:cubicBezTo>
                  <a:pt x="820648" y="1020310"/>
                  <a:pt x="808640" y="1006301"/>
                  <a:pt x="792993" y="993019"/>
                </a:cubicBezTo>
                <a:cubicBezTo>
                  <a:pt x="791901" y="1008484"/>
                  <a:pt x="790991" y="1022493"/>
                  <a:pt x="790082" y="1034866"/>
                </a:cubicBezTo>
                <a:close/>
                <a:moveTo>
                  <a:pt x="89053" y="686261"/>
                </a:moveTo>
                <a:cubicBezTo>
                  <a:pt x="99242" y="676800"/>
                  <a:pt x="106883" y="664246"/>
                  <a:pt x="113615" y="664610"/>
                </a:cubicBezTo>
                <a:cubicBezTo>
                  <a:pt x="132537" y="665520"/>
                  <a:pt x="146729" y="656423"/>
                  <a:pt x="161466" y="648235"/>
                </a:cubicBezTo>
                <a:cubicBezTo>
                  <a:pt x="191123" y="631860"/>
                  <a:pt x="224055" y="623491"/>
                  <a:pt x="256077" y="616577"/>
                </a:cubicBezTo>
                <a:cubicBezTo>
                  <a:pt x="311024" y="604569"/>
                  <a:pt x="366881" y="592924"/>
                  <a:pt x="424193" y="601294"/>
                </a:cubicBezTo>
                <a:cubicBezTo>
                  <a:pt x="425467" y="601476"/>
                  <a:pt x="427104" y="599656"/>
                  <a:pt x="430197" y="597655"/>
                </a:cubicBezTo>
                <a:cubicBezTo>
                  <a:pt x="430197" y="589831"/>
                  <a:pt x="430197" y="580916"/>
                  <a:pt x="430197" y="569817"/>
                </a:cubicBezTo>
                <a:cubicBezTo>
                  <a:pt x="420372" y="569272"/>
                  <a:pt x="411821" y="567998"/>
                  <a:pt x="403451" y="568362"/>
                </a:cubicBezTo>
                <a:cubicBezTo>
                  <a:pt x="363970" y="569999"/>
                  <a:pt x="324488" y="571819"/>
                  <a:pt x="285006" y="573820"/>
                </a:cubicBezTo>
                <a:cubicBezTo>
                  <a:pt x="257533" y="575276"/>
                  <a:pt x="229877" y="575094"/>
                  <a:pt x="202949" y="579460"/>
                </a:cubicBezTo>
                <a:cubicBezTo>
                  <a:pt x="166561" y="585465"/>
                  <a:pt x="130354" y="593834"/>
                  <a:pt x="94693" y="603477"/>
                </a:cubicBezTo>
                <a:cubicBezTo>
                  <a:pt x="67219" y="610755"/>
                  <a:pt x="46660" y="628221"/>
                  <a:pt x="34106" y="655877"/>
                </a:cubicBezTo>
                <a:cubicBezTo>
                  <a:pt x="51390" y="671706"/>
                  <a:pt x="68857" y="682986"/>
                  <a:pt x="89053" y="686261"/>
                </a:cubicBezTo>
                <a:close/>
                <a:moveTo>
                  <a:pt x="722581" y="665884"/>
                </a:moveTo>
                <a:cubicBezTo>
                  <a:pt x="719306" y="666066"/>
                  <a:pt x="721307" y="666430"/>
                  <a:pt x="722581" y="665884"/>
                </a:cubicBezTo>
                <a:cubicBezTo>
                  <a:pt x="736044" y="660062"/>
                  <a:pt x="754057" y="656059"/>
                  <a:pt x="755148" y="640048"/>
                </a:cubicBezTo>
                <a:cubicBezTo>
                  <a:pt x="756240" y="623127"/>
                  <a:pt x="739319" y="612756"/>
                  <a:pt x="725856" y="607116"/>
                </a:cubicBezTo>
                <a:cubicBezTo>
                  <a:pt x="699838" y="596199"/>
                  <a:pt x="672546" y="586010"/>
                  <a:pt x="644891" y="581826"/>
                </a:cubicBezTo>
                <a:cubicBezTo>
                  <a:pt x="600132" y="575276"/>
                  <a:pt x="554465" y="573274"/>
                  <a:pt x="509343" y="570181"/>
                </a:cubicBezTo>
                <a:cubicBezTo>
                  <a:pt x="486782" y="568726"/>
                  <a:pt x="480777" y="575276"/>
                  <a:pt x="478594" y="601294"/>
                </a:cubicBezTo>
                <a:cubicBezTo>
                  <a:pt x="484962" y="602385"/>
                  <a:pt x="491512" y="604023"/>
                  <a:pt x="498244" y="604569"/>
                </a:cubicBezTo>
                <a:cubicBezTo>
                  <a:pt x="523716" y="606752"/>
                  <a:pt x="549734" y="606388"/>
                  <a:pt x="574660" y="611119"/>
                </a:cubicBezTo>
                <a:cubicBezTo>
                  <a:pt x="609230" y="617487"/>
                  <a:pt x="643617" y="626220"/>
                  <a:pt x="677095" y="636955"/>
                </a:cubicBezTo>
                <a:cubicBezTo>
                  <a:pt x="691650" y="641503"/>
                  <a:pt x="703840" y="653512"/>
                  <a:pt x="722581" y="665884"/>
                </a:cubicBezTo>
                <a:close/>
                <a:moveTo>
                  <a:pt x="494423" y="890402"/>
                </a:moveTo>
                <a:cubicBezTo>
                  <a:pt x="481141" y="883670"/>
                  <a:pt x="469497" y="882761"/>
                  <a:pt x="462219" y="890766"/>
                </a:cubicBezTo>
                <a:cubicBezTo>
                  <a:pt x="439840" y="915329"/>
                  <a:pt x="425285" y="943348"/>
                  <a:pt x="431653" y="982830"/>
                </a:cubicBezTo>
                <a:cubicBezTo>
                  <a:pt x="461673" y="955356"/>
                  <a:pt x="487327" y="930248"/>
                  <a:pt x="494423" y="890402"/>
                </a:cubicBezTo>
                <a:close/>
                <a:moveTo>
                  <a:pt x="214412" y="1001570"/>
                </a:moveTo>
                <a:cubicBezTo>
                  <a:pt x="242067" y="971367"/>
                  <a:pt x="260807" y="942802"/>
                  <a:pt x="270269" y="906231"/>
                </a:cubicBezTo>
                <a:cubicBezTo>
                  <a:pt x="230241" y="914237"/>
                  <a:pt x="209317" y="948988"/>
                  <a:pt x="214412" y="1001570"/>
                </a:cubicBezTo>
                <a:close/>
                <a:moveTo>
                  <a:pt x="640706" y="975734"/>
                </a:moveTo>
                <a:cubicBezTo>
                  <a:pt x="674547" y="949170"/>
                  <a:pt x="686738" y="925154"/>
                  <a:pt x="680734" y="899863"/>
                </a:cubicBezTo>
                <a:cubicBezTo>
                  <a:pt x="654170" y="902593"/>
                  <a:pt x="636339" y="934979"/>
                  <a:pt x="640706" y="975734"/>
                </a:cubicBezTo>
                <a:close/>
                <a:moveTo>
                  <a:pt x="287007" y="485396"/>
                </a:moveTo>
                <a:cubicBezTo>
                  <a:pt x="310114" y="491764"/>
                  <a:pt x="348868" y="472659"/>
                  <a:pt x="358329" y="449735"/>
                </a:cubicBezTo>
                <a:cubicBezTo>
                  <a:pt x="365243" y="433178"/>
                  <a:pt x="368882" y="415893"/>
                  <a:pt x="367245" y="396971"/>
                </a:cubicBezTo>
                <a:cubicBezTo>
                  <a:pt x="364879" y="369133"/>
                  <a:pt x="352871" y="345845"/>
                  <a:pt x="338316" y="323466"/>
                </a:cubicBezTo>
                <a:cubicBezTo>
                  <a:pt x="321031" y="297266"/>
                  <a:pt x="321213" y="272521"/>
                  <a:pt x="340317" y="247049"/>
                </a:cubicBezTo>
                <a:cubicBezTo>
                  <a:pt x="357965" y="223397"/>
                  <a:pt x="377797" y="202473"/>
                  <a:pt x="401996" y="185734"/>
                </a:cubicBezTo>
                <a:cubicBezTo>
                  <a:pt x="409092" y="180822"/>
                  <a:pt x="416369" y="176091"/>
                  <a:pt x="423101" y="170997"/>
                </a:cubicBezTo>
                <a:cubicBezTo>
                  <a:pt x="430197" y="165720"/>
                  <a:pt x="432744" y="158443"/>
                  <a:pt x="428014" y="150619"/>
                </a:cubicBezTo>
                <a:cubicBezTo>
                  <a:pt x="423465" y="143159"/>
                  <a:pt x="416551" y="144615"/>
                  <a:pt x="409819" y="147708"/>
                </a:cubicBezTo>
                <a:cubicBezTo>
                  <a:pt x="397447" y="153530"/>
                  <a:pt x="384165" y="158261"/>
                  <a:pt x="372521" y="165356"/>
                </a:cubicBezTo>
                <a:cubicBezTo>
                  <a:pt x="352143" y="178093"/>
                  <a:pt x="330492" y="189737"/>
                  <a:pt x="313571" y="206294"/>
                </a:cubicBezTo>
                <a:cubicBezTo>
                  <a:pt x="282459" y="236678"/>
                  <a:pt x="277364" y="284530"/>
                  <a:pt x="297560" y="326377"/>
                </a:cubicBezTo>
                <a:cubicBezTo>
                  <a:pt x="306111" y="344207"/>
                  <a:pt x="317210" y="360764"/>
                  <a:pt x="325761" y="378595"/>
                </a:cubicBezTo>
                <a:cubicBezTo>
                  <a:pt x="339407" y="406978"/>
                  <a:pt x="332493" y="433360"/>
                  <a:pt x="306839" y="451008"/>
                </a:cubicBezTo>
                <a:cubicBezTo>
                  <a:pt x="296468" y="458104"/>
                  <a:pt x="284096" y="462471"/>
                  <a:pt x="266812" y="471022"/>
                </a:cubicBezTo>
                <a:cubicBezTo>
                  <a:pt x="275545" y="477390"/>
                  <a:pt x="280639" y="483758"/>
                  <a:pt x="287007" y="48539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1" name="Google Shape;541;p32"/>
          <p:cNvSpPr/>
          <p:nvPr/>
        </p:nvSpPr>
        <p:spPr>
          <a:xfrm>
            <a:off x="6001870" y="3692436"/>
            <a:ext cx="619554" cy="625783"/>
          </a:xfrm>
          <a:custGeom>
            <a:rect b="b" l="l" r="r" t="t"/>
            <a:pathLst>
              <a:path extrusionOk="0" h="1251567" w="1239108">
                <a:moveTo>
                  <a:pt x="376999" y="865158"/>
                </a:moveTo>
                <a:cubicBezTo>
                  <a:pt x="386122" y="801591"/>
                  <a:pt x="393616" y="740958"/>
                  <a:pt x="403716" y="680978"/>
                </a:cubicBezTo>
                <a:cubicBezTo>
                  <a:pt x="417401" y="600134"/>
                  <a:pt x="433366" y="519942"/>
                  <a:pt x="447376" y="439424"/>
                </a:cubicBezTo>
                <a:cubicBezTo>
                  <a:pt x="458128" y="377814"/>
                  <a:pt x="467251" y="315877"/>
                  <a:pt x="478003" y="254592"/>
                </a:cubicBezTo>
                <a:cubicBezTo>
                  <a:pt x="482891" y="227536"/>
                  <a:pt x="488104" y="199827"/>
                  <a:pt x="497553" y="174075"/>
                </a:cubicBezTo>
                <a:cubicBezTo>
                  <a:pt x="515147" y="127785"/>
                  <a:pt x="552942" y="105292"/>
                  <a:pt x="599208" y="102359"/>
                </a:cubicBezTo>
                <a:cubicBezTo>
                  <a:pt x="635374" y="100077"/>
                  <a:pt x="672192" y="103662"/>
                  <a:pt x="708358" y="109204"/>
                </a:cubicBezTo>
                <a:cubicBezTo>
                  <a:pt x="757883" y="116702"/>
                  <a:pt x="806756" y="130393"/>
                  <a:pt x="856281" y="138217"/>
                </a:cubicBezTo>
                <a:cubicBezTo>
                  <a:pt x="910041" y="146366"/>
                  <a:pt x="963801" y="149626"/>
                  <a:pt x="1014303" y="118984"/>
                </a:cubicBezTo>
                <a:cubicBezTo>
                  <a:pt x="1071648" y="84104"/>
                  <a:pt x="1130295" y="52483"/>
                  <a:pt x="1188292" y="18907"/>
                </a:cubicBezTo>
                <a:cubicBezTo>
                  <a:pt x="1198718" y="12713"/>
                  <a:pt x="1208818" y="5542"/>
                  <a:pt x="1217615" y="0"/>
                </a:cubicBezTo>
                <a:cubicBezTo>
                  <a:pt x="1238142" y="7172"/>
                  <a:pt x="1240097" y="22493"/>
                  <a:pt x="1238794" y="38140"/>
                </a:cubicBezTo>
                <a:cubicBezTo>
                  <a:pt x="1234558" y="90949"/>
                  <a:pt x="1230322" y="143758"/>
                  <a:pt x="1224458" y="196242"/>
                </a:cubicBezTo>
                <a:cubicBezTo>
                  <a:pt x="1223154" y="207651"/>
                  <a:pt x="1216964" y="221994"/>
                  <a:pt x="1208492" y="228514"/>
                </a:cubicBezTo>
                <a:cubicBezTo>
                  <a:pt x="1162877" y="263068"/>
                  <a:pt x="1118892" y="301534"/>
                  <a:pt x="1068715" y="327612"/>
                </a:cubicBezTo>
                <a:cubicBezTo>
                  <a:pt x="993125" y="367056"/>
                  <a:pt x="913625" y="394765"/>
                  <a:pt x="825654" y="364123"/>
                </a:cubicBezTo>
                <a:cubicBezTo>
                  <a:pt x="791442" y="352061"/>
                  <a:pt x="753973" y="349779"/>
                  <a:pt x="717807" y="343912"/>
                </a:cubicBezTo>
                <a:cubicBezTo>
                  <a:pt x="654598" y="333480"/>
                  <a:pt x="596602" y="352387"/>
                  <a:pt x="535022" y="382704"/>
                </a:cubicBezTo>
                <a:cubicBezTo>
                  <a:pt x="529483" y="427037"/>
                  <a:pt x="523292" y="474957"/>
                  <a:pt x="517753" y="522876"/>
                </a:cubicBezTo>
                <a:cubicBezTo>
                  <a:pt x="510585" y="586443"/>
                  <a:pt x="503743" y="650009"/>
                  <a:pt x="497227" y="713902"/>
                </a:cubicBezTo>
                <a:cubicBezTo>
                  <a:pt x="491362" y="770623"/>
                  <a:pt x="485497" y="827018"/>
                  <a:pt x="480936" y="883739"/>
                </a:cubicBezTo>
                <a:cubicBezTo>
                  <a:pt x="479632" y="902972"/>
                  <a:pt x="483868" y="922205"/>
                  <a:pt x="484194" y="941438"/>
                </a:cubicBezTo>
                <a:cubicBezTo>
                  <a:pt x="484520" y="987401"/>
                  <a:pt x="467903" y="1027823"/>
                  <a:pt x="445421" y="1066289"/>
                </a:cubicBezTo>
                <a:cubicBezTo>
                  <a:pt x="434995" y="1083892"/>
                  <a:pt x="424243" y="1101495"/>
                  <a:pt x="412513" y="1118446"/>
                </a:cubicBezTo>
                <a:cubicBezTo>
                  <a:pt x="339855" y="1226020"/>
                  <a:pt x="232009" y="1288935"/>
                  <a:pt x="100703" y="1227324"/>
                </a:cubicBezTo>
                <a:cubicBezTo>
                  <a:pt x="45966" y="1201572"/>
                  <a:pt x="7845" y="1155934"/>
                  <a:pt x="677" y="1089760"/>
                </a:cubicBezTo>
                <a:cubicBezTo>
                  <a:pt x="-2582" y="1058791"/>
                  <a:pt x="6216" y="1030757"/>
                  <a:pt x="20877" y="1006308"/>
                </a:cubicBezTo>
                <a:cubicBezTo>
                  <a:pt x="60302" y="940786"/>
                  <a:pt x="111130" y="892214"/>
                  <a:pt x="189978" y="875263"/>
                </a:cubicBezTo>
                <a:cubicBezTo>
                  <a:pt x="243087" y="863854"/>
                  <a:pt x="294241" y="861246"/>
                  <a:pt x="347024" y="867114"/>
                </a:cubicBezTo>
                <a:cubicBezTo>
                  <a:pt x="355169" y="868418"/>
                  <a:pt x="363315" y="866462"/>
                  <a:pt x="376999" y="865158"/>
                </a:cubicBezTo>
                <a:close/>
                <a:moveTo>
                  <a:pt x="1197414" y="78236"/>
                </a:moveTo>
                <a:cubicBezTo>
                  <a:pt x="1194808" y="76932"/>
                  <a:pt x="1192201" y="75628"/>
                  <a:pt x="1189269" y="73998"/>
                </a:cubicBezTo>
                <a:cubicBezTo>
                  <a:pt x="1174933" y="86385"/>
                  <a:pt x="1159945" y="97795"/>
                  <a:pt x="1145935" y="110834"/>
                </a:cubicBezTo>
                <a:cubicBezTo>
                  <a:pt x="1084681" y="168207"/>
                  <a:pt x="1013326" y="204065"/>
                  <a:pt x="930893" y="210259"/>
                </a:cubicBezTo>
                <a:cubicBezTo>
                  <a:pt x="883975" y="213845"/>
                  <a:pt x="836731" y="213845"/>
                  <a:pt x="790139" y="196242"/>
                </a:cubicBezTo>
                <a:cubicBezTo>
                  <a:pt x="749737" y="180920"/>
                  <a:pt x="707055" y="170815"/>
                  <a:pt x="664698" y="162013"/>
                </a:cubicBezTo>
                <a:cubicBezTo>
                  <a:pt x="626252" y="154190"/>
                  <a:pt x="589760" y="165599"/>
                  <a:pt x="553594" y="185484"/>
                </a:cubicBezTo>
                <a:cubicBezTo>
                  <a:pt x="553594" y="223298"/>
                  <a:pt x="553594" y="260786"/>
                  <a:pt x="553594" y="300230"/>
                </a:cubicBezTo>
                <a:cubicBezTo>
                  <a:pt x="563694" y="297948"/>
                  <a:pt x="573143" y="296970"/>
                  <a:pt x="581614" y="293710"/>
                </a:cubicBezTo>
                <a:cubicBezTo>
                  <a:pt x="651991" y="266980"/>
                  <a:pt x="721717" y="267958"/>
                  <a:pt x="792746" y="291754"/>
                </a:cubicBezTo>
                <a:cubicBezTo>
                  <a:pt x="862145" y="314899"/>
                  <a:pt x="932523" y="310987"/>
                  <a:pt x="1000619" y="287517"/>
                </a:cubicBezTo>
                <a:cubicBezTo>
                  <a:pt x="1054379" y="268936"/>
                  <a:pt x="1105533" y="242205"/>
                  <a:pt x="1157990" y="219712"/>
                </a:cubicBezTo>
                <a:cubicBezTo>
                  <a:pt x="1173304" y="213193"/>
                  <a:pt x="1180472" y="202435"/>
                  <a:pt x="1182427" y="184832"/>
                </a:cubicBezTo>
                <a:cubicBezTo>
                  <a:pt x="1186662" y="148974"/>
                  <a:pt x="1192527" y="113768"/>
                  <a:pt x="1197414" y="78236"/>
                </a:cubicBezTo>
                <a:close/>
                <a:moveTo>
                  <a:pt x="407300" y="985771"/>
                </a:moveTo>
                <a:cubicBezTo>
                  <a:pt x="397526" y="979252"/>
                  <a:pt x="394593" y="975666"/>
                  <a:pt x="390683" y="975014"/>
                </a:cubicBezTo>
                <a:cubicBezTo>
                  <a:pt x="296521" y="954803"/>
                  <a:pt x="209853" y="972406"/>
                  <a:pt x="132308" y="1030431"/>
                </a:cubicBezTo>
                <a:cubicBezTo>
                  <a:pt x="106894" y="1049338"/>
                  <a:pt x="102984" y="1081936"/>
                  <a:pt x="96468" y="1111275"/>
                </a:cubicBezTo>
                <a:cubicBezTo>
                  <a:pt x="94839" y="1119098"/>
                  <a:pt x="100378" y="1131160"/>
                  <a:pt x="106242" y="1137353"/>
                </a:cubicBezTo>
                <a:cubicBezTo>
                  <a:pt x="122208" y="1154630"/>
                  <a:pt x="140779" y="1167996"/>
                  <a:pt x="166519" y="1167018"/>
                </a:cubicBezTo>
                <a:cubicBezTo>
                  <a:pt x="224841" y="1164410"/>
                  <a:pt x="275669" y="1143221"/>
                  <a:pt x="315745" y="1100843"/>
                </a:cubicBezTo>
                <a:cubicBezTo>
                  <a:pt x="348001" y="1066289"/>
                  <a:pt x="375370" y="1026519"/>
                  <a:pt x="407300" y="98577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2" name="Google Shape;542;p32"/>
          <p:cNvSpPr/>
          <p:nvPr/>
        </p:nvSpPr>
        <p:spPr>
          <a:xfrm>
            <a:off x="5340645" y="3636679"/>
            <a:ext cx="533597" cy="625875"/>
          </a:xfrm>
          <a:custGeom>
            <a:rect b="b" l="l" r="r" t="t"/>
            <a:pathLst>
              <a:path extrusionOk="0" h="1251749" w="1067195">
                <a:moveTo>
                  <a:pt x="953395" y="521604"/>
                </a:moveTo>
                <a:cubicBezTo>
                  <a:pt x="967297" y="425734"/>
                  <a:pt x="981446" y="329616"/>
                  <a:pt x="996092" y="228033"/>
                </a:cubicBezTo>
                <a:cubicBezTo>
                  <a:pt x="957367" y="246661"/>
                  <a:pt x="924103" y="262060"/>
                  <a:pt x="891336" y="277955"/>
                </a:cubicBezTo>
                <a:cubicBezTo>
                  <a:pt x="860306" y="292857"/>
                  <a:pt x="829277" y="308256"/>
                  <a:pt x="798247" y="323406"/>
                </a:cubicBezTo>
                <a:cubicBezTo>
                  <a:pt x="786332" y="329119"/>
                  <a:pt x="774664" y="335080"/>
                  <a:pt x="762997" y="341289"/>
                </a:cubicBezTo>
                <a:cubicBezTo>
                  <a:pt x="757288" y="344269"/>
                  <a:pt x="751826" y="348243"/>
                  <a:pt x="745869" y="351224"/>
                </a:cubicBezTo>
                <a:cubicBezTo>
                  <a:pt x="718811" y="364139"/>
                  <a:pt x="691753" y="376557"/>
                  <a:pt x="664695" y="389224"/>
                </a:cubicBezTo>
                <a:cubicBezTo>
                  <a:pt x="627956" y="406610"/>
                  <a:pt x="591217" y="423747"/>
                  <a:pt x="554726" y="441629"/>
                </a:cubicBezTo>
                <a:cubicBezTo>
                  <a:pt x="479510" y="478885"/>
                  <a:pt x="404542" y="516637"/>
                  <a:pt x="329326" y="553892"/>
                </a:cubicBezTo>
                <a:cubicBezTo>
                  <a:pt x="321879" y="557617"/>
                  <a:pt x="313191" y="558859"/>
                  <a:pt x="304999" y="560846"/>
                </a:cubicBezTo>
                <a:cubicBezTo>
                  <a:pt x="296063" y="563330"/>
                  <a:pt x="287126" y="565565"/>
                  <a:pt x="277693" y="567800"/>
                </a:cubicBezTo>
                <a:cubicBezTo>
                  <a:pt x="274218" y="599840"/>
                  <a:pt x="269998" y="629644"/>
                  <a:pt x="268012" y="659945"/>
                </a:cubicBezTo>
                <a:cubicBezTo>
                  <a:pt x="263543" y="729736"/>
                  <a:pt x="259323" y="799776"/>
                  <a:pt x="256841" y="869815"/>
                </a:cubicBezTo>
                <a:cubicBezTo>
                  <a:pt x="254855" y="928430"/>
                  <a:pt x="255848" y="987293"/>
                  <a:pt x="255352" y="1046156"/>
                </a:cubicBezTo>
                <a:cubicBezTo>
                  <a:pt x="255352" y="1048143"/>
                  <a:pt x="255600" y="1049882"/>
                  <a:pt x="255600" y="1051869"/>
                </a:cubicBezTo>
                <a:cubicBezTo>
                  <a:pt x="255848" y="1083412"/>
                  <a:pt x="220102" y="1188719"/>
                  <a:pt x="199250" y="1209582"/>
                </a:cubicBezTo>
                <a:cubicBezTo>
                  <a:pt x="161270" y="1247334"/>
                  <a:pt x="106657" y="1266707"/>
                  <a:pt x="55024" y="1237896"/>
                </a:cubicBezTo>
                <a:cubicBezTo>
                  <a:pt x="-3064" y="1205360"/>
                  <a:pt x="-13738" y="1140039"/>
                  <a:pt x="16299" y="1091111"/>
                </a:cubicBezTo>
                <a:cubicBezTo>
                  <a:pt x="39137" y="1053856"/>
                  <a:pt x="71656" y="1030509"/>
                  <a:pt x="113856" y="1020823"/>
                </a:cubicBezTo>
                <a:cubicBezTo>
                  <a:pt x="137191" y="1015607"/>
                  <a:pt x="161021" y="1011137"/>
                  <a:pt x="186590" y="1006169"/>
                </a:cubicBezTo>
                <a:cubicBezTo>
                  <a:pt x="186838" y="1000208"/>
                  <a:pt x="188327" y="992012"/>
                  <a:pt x="187831" y="983568"/>
                </a:cubicBezTo>
                <a:cubicBezTo>
                  <a:pt x="182370" y="904835"/>
                  <a:pt x="187335" y="826848"/>
                  <a:pt x="198753" y="748860"/>
                </a:cubicBezTo>
                <a:cubicBezTo>
                  <a:pt x="213151" y="650507"/>
                  <a:pt x="224322" y="551905"/>
                  <a:pt x="236486" y="453303"/>
                </a:cubicBezTo>
                <a:cubicBezTo>
                  <a:pt x="237230" y="446597"/>
                  <a:pt x="235741" y="438152"/>
                  <a:pt x="232017" y="432937"/>
                </a:cubicBezTo>
                <a:cubicBezTo>
                  <a:pt x="221840" y="419276"/>
                  <a:pt x="227301" y="409590"/>
                  <a:pt x="238471" y="401642"/>
                </a:cubicBezTo>
                <a:cubicBezTo>
                  <a:pt x="267515" y="380531"/>
                  <a:pt x="296311" y="359420"/>
                  <a:pt x="326347" y="339799"/>
                </a:cubicBezTo>
                <a:cubicBezTo>
                  <a:pt x="357874" y="318936"/>
                  <a:pt x="390145" y="299812"/>
                  <a:pt x="422167" y="279942"/>
                </a:cubicBezTo>
                <a:cubicBezTo>
                  <a:pt x="424650" y="278452"/>
                  <a:pt x="427132" y="277210"/>
                  <a:pt x="429614" y="275968"/>
                </a:cubicBezTo>
                <a:cubicBezTo>
                  <a:pt x="486461" y="248648"/>
                  <a:pt x="538094" y="211889"/>
                  <a:pt x="593203" y="181589"/>
                </a:cubicBezTo>
                <a:cubicBezTo>
                  <a:pt x="635403" y="158490"/>
                  <a:pt x="677107" y="134647"/>
                  <a:pt x="719804" y="113039"/>
                </a:cubicBezTo>
                <a:cubicBezTo>
                  <a:pt x="745621" y="99876"/>
                  <a:pt x="772927" y="89692"/>
                  <a:pt x="800233" y="79261"/>
                </a:cubicBezTo>
                <a:cubicBezTo>
                  <a:pt x="852859" y="58895"/>
                  <a:pt x="905982" y="39025"/>
                  <a:pt x="959105" y="19653"/>
                </a:cubicBezTo>
                <a:cubicBezTo>
                  <a:pt x="978467" y="12699"/>
                  <a:pt x="998823" y="7731"/>
                  <a:pt x="1018930" y="2019"/>
                </a:cubicBezTo>
                <a:cubicBezTo>
                  <a:pt x="1040527" y="-3942"/>
                  <a:pt x="1055917" y="3261"/>
                  <a:pt x="1063613" y="24123"/>
                </a:cubicBezTo>
                <a:cubicBezTo>
                  <a:pt x="1066343" y="31078"/>
                  <a:pt x="1067585" y="39025"/>
                  <a:pt x="1067088" y="46477"/>
                </a:cubicBezTo>
                <a:cubicBezTo>
                  <a:pt x="1065599" y="73797"/>
                  <a:pt x="1061875" y="101117"/>
                  <a:pt x="1061130" y="128686"/>
                </a:cubicBezTo>
                <a:cubicBezTo>
                  <a:pt x="1060882" y="143340"/>
                  <a:pt x="1068329" y="158490"/>
                  <a:pt x="1066095" y="172399"/>
                </a:cubicBezTo>
                <a:cubicBezTo>
                  <a:pt x="1063861" y="186308"/>
                  <a:pt x="1050704" y="198229"/>
                  <a:pt x="1047974" y="212138"/>
                </a:cubicBezTo>
                <a:cubicBezTo>
                  <a:pt x="1042264" y="241942"/>
                  <a:pt x="1040527" y="272243"/>
                  <a:pt x="1036307" y="302295"/>
                </a:cubicBezTo>
                <a:cubicBezTo>
                  <a:pt x="1028115" y="362400"/>
                  <a:pt x="1019178" y="422257"/>
                  <a:pt x="1010490" y="482362"/>
                </a:cubicBezTo>
                <a:cubicBezTo>
                  <a:pt x="1007263" y="504963"/>
                  <a:pt x="1004036" y="527316"/>
                  <a:pt x="1001057" y="549918"/>
                </a:cubicBezTo>
                <a:cubicBezTo>
                  <a:pt x="1000312" y="555630"/>
                  <a:pt x="999071" y="562088"/>
                  <a:pt x="1001057" y="566807"/>
                </a:cubicBezTo>
                <a:cubicBezTo>
                  <a:pt x="1015951" y="599343"/>
                  <a:pt x="996589" y="625422"/>
                  <a:pt x="984673" y="652494"/>
                </a:cubicBezTo>
                <a:cubicBezTo>
                  <a:pt x="975985" y="672363"/>
                  <a:pt x="966552" y="692232"/>
                  <a:pt x="955629" y="711108"/>
                </a:cubicBezTo>
                <a:cubicBezTo>
                  <a:pt x="930806" y="754076"/>
                  <a:pt x="895556" y="784625"/>
                  <a:pt x="844667" y="790089"/>
                </a:cubicBezTo>
                <a:cubicBezTo>
                  <a:pt x="782608" y="796547"/>
                  <a:pt x="744876" y="759043"/>
                  <a:pt x="741897" y="699683"/>
                </a:cubicBezTo>
                <a:cubicBezTo>
                  <a:pt x="740408" y="667892"/>
                  <a:pt x="745621" y="635108"/>
                  <a:pt x="761508" y="606297"/>
                </a:cubicBezTo>
                <a:cubicBezTo>
                  <a:pt x="771189" y="588663"/>
                  <a:pt x="784097" y="573761"/>
                  <a:pt x="800481" y="559852"/>
                </a:cubicBezTo>
                <a:cubicBezTo>
                  <a:pt x="846157" y="521355"/>
                  <a:pt x="898535" y="524584"/>
                  <a:pt x="953395" y="52160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22850" lIns="45725" spcFirstLastPara="1" rIns="45725" wrap="square" tIns="2285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546" name="Shape 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47" name="Google Shape;547;p3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548" name="Google Shape;548;p3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549" name="Google Shape;549;p3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550" name="Google Shape;550;p3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551" name="Google Shape;551;p3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552" name="Google Shape;552;p3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553" name="Google Shape;553;p3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554" name="Google Shape;554;p3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555" name="Google Shape;555;p3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556" name="Google Shape;556;p3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557" name="Google Shape;557;p3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558" name="Google Shape;558;p3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559" name="Google Shape;559;p3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560" name="Google Shape;560;p3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561" name="Google Shape;561;p3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Carnival base template">
  <a:themeElements>
    <a:clrScheme name="Custom 347">
      <a:dk1>
        <a:srgbClr val="000000"/>
      </a:dk1>
      <a:lt1>
        <a:srgbClr val="FFFCF0"/>
      </a:lt1>
      <a:dk2>
        <a:srgbClr val="43C4A5"/>
      </a:dk2>
      <a:lt2>
        <a:srgbClr val="D09AFF"/>
      </a:lt2>
      <a:accent1>
        <a:srgbClr val="5A60F1"/>
      </a:accent1>
      <a:accent2>
        <a:srgbClr val="4D4D4D"/>
      </a:accent2>
      <a:accent3>
        <a:srgbClr val="C0C0C0"/>
      </a:accent3>
      <a:accent4>
        <a:srgbClr val="FFFFFF"/>
      </a:accent4>
      <a:accent5>
        <a:srgbClr val="FFFFFF"/>
      </a:accent5>
      <a:accent6>
        <a:srgbClr val="FFFFFF"/>
      </a:accent6>
      <a:hlink>
        <a:srgbClr val="5A60F1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