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77" r:id="rId2"/>
    <p:sldId id="257" r:id="rId3"/>
    <p:sldId id="258" r:id="rId4"/>
    <p:sldId id="259" r:id="rId5"/>
    <p:sldId id="278" r:id="rId6"/>
    <p:sldId id="275" r:id="rId7"/>
    <p:sldId id="297" r:id="rId8"/>
    <p:sldId id="299" r:id="rId9"/>
    <p:sldId id="300" r:id="rId10"/>
    <p:sldId id="302" r:id="rId11"/>
    <p:sldId id="301" r:id="rId12"/>
    <p:sldId id="303" r:id="rId13"/>
    <p:sldId id="304" r:id="rId14"/>
    <p:sldId id="305" r:id="rId15"/>
    <p:sldId id="298" r:id="rId16"/>
    <p:sldId id="306" r:id="rId17"/>
    <p:sldId id="307" r:id="rId18"/>
    <p:sldId id="308" r:id="rId19"/>
    <p:sldId id="292" r:id="rId20"/>
    <p:sldId id="287" r:id="rId21"/>
    <p:sldId id="288" r:id="rId22"/>
    <p:sldId id="289" r:id="rId23"/>
    <p:sldId id="290" r:id="rId24"/>
    <p:sldId id="291" r:id="rId25"/>
    <p:sldId id="294" r:id="rId26"/>
    <p:sldId id="293" r:id="rId27"/>
    <p:sldId id="295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C350"/>
    <a:srgbClr val="587327"/>
    <a:srgbClr val="D3ED40"/>
    <a:srgbClr val="0C2E3A"/>
    <a:srgbClr val="BDD75E"/>
    <a:srgbClr val="E31D42"/>
    <a:srgbClr val="15C286"/>
    <a:srgbClr val="00D6CD"/>
    <a:srgbClr val="464767"/>
    <a:srgbClr val="428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46B313D-33FD-425D-A436-AD35A261EAF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4576"/>
            <a:ext cx="2649790" cy="73342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7C8A009-866B-4AA2-88D9-B41CD8A325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767" y="0"/>
            <a:ext cx="6432233" cy="685800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D00EE6F-72E9-4D9E-B050-730E1314B0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14774" y="1041401"/>
            <a:ext cx="6814031" cy="526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505CCAA-7EC1-4B5E-87FA-A9246A42BE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4576"/>
            <a:ext cx="2649790" cy="73342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9DFC475-DE89-4D00-BB3E-9B4D0889D7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42210" y="0"/>
            <a:ext cx="2649790" cy="73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407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712BACC-AF57-485D-87DD-C649BF8247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4576"/>
            <a:ext cx="2649790" cy="73342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3AA79A0-4BEB-4663-BDD3-725D51B02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42210" y="0"/>
            <a:ext cx="2649790" cy="733424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D8B2B71C-E169-44E9-BC0B-DB39817453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32029" y="1962439"/>
            <a:ext cx="1913605" cy="303329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BE5B230-0F87-416B-8091-11B97911E3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27419" y="1962439"/>
            <a:ext cx="1913605" cy="303329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23741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FD1E3A0-7FB2-4A0E-A2B8-6F2748B1DF0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4576"/>
            <a:ext cx="2649790" cy="73342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AA07FA2-4F4B-4101-80E0-CEEE3F8863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42210" y="0"/>
            <a:ext cx="2649790" cy="733424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E9373BE2-FFC3-418B-A5B4-A4ECD3AABB1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01594" y="1239036"/>
            <a:ext cx="3200400" cy="46577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924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4253957-5F9E-4F90-B7EB-01E37A2928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4576"/>
            <a:ext cx="2649790" cy="73342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2B08813-1956-47CC-BF79-DB313751E1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42210" y="0"/>
            <a:ext cx="2649790" cy="73342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4D76796-893B-49CC-A0CE-E7207D4F3C4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2950" y="872158"/>
            <a:ext cx="6457950" cy="5685804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B244C498-B322-4D3F-99BB-85DF1902CE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075" y="1133475"/>
            <a:ext cx="5981700" cy="324802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50530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8AD70-5022-4398-B810-FB6A092895BD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9E71EA81-E900-49B0-BE31-865CC98AE50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1917" y="0"/>
            <a:ext cx="9808165" cy="1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41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49F2A66D-4385-48B2-B215-FD49330429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238751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9426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39B89BA-BD41-48A5-9E22-29C4FB0F844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3FF2DAEB-BCE8-4F55-A1FD-FAE1884602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1949" y="1514475"/>
            <a:ext cx="2314576" cy="31623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indent="0">
              <a:buNone/>
              <a:defRPr sz="12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61384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C98C5D6E-D456-4FAD-BC38-852B0B76CB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00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2270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9E71EA81-E900-49B0-BE31-865CC98AE50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1917" y="0"/>
            <a:ext cx="9808165" cy="164843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F86ADC3-A595-4C56-B0EF-1DF864CBD2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3209" y="1990725"/>
            <a:ext cx="9806873" cy="17049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01245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686EC2B-F2D9-4677-B8C1-B120660B3DD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1917" y="0"/>
            <a:ext cx="9808165" cy="164843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1B82303F-CB70-4E4B-8B07-6DC421CC74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47457" y="1781175"/>
            <a:ext cx="2620669" cy="18954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9004F0F6-82CA-4E21-97C8-292A80DA87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28728" y="3676650"/>
            <a:ext cx="2620669" cy="18954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07B6226-1DED-458C-9600-B0C8920301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1917" y="1781175"/>
            <a:ext cx="5238751" cy="37909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54107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DD0D332A-D3B4-4F45-9509-BFB70AAFF3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1917" y="0"/>
            <a:ext cx="9808165" cy="164843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FAA54F2-0E81-4CD2-B044-3ED490DDB5A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72867" y="2133600"/>
            <a:ext cx="2392069" cy="1724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08367833-B798-4376-988A-F18EB72B107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8417" y="2133600"/>
            <a:ext cx="2392069" cy="1724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2BF5160E-4696-4D3B-9B58-E31DF49A98A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63967" y="2133600"/>
            <a:ext cx="2392069" cy="1724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FDCE5909-24A2-466B-9019-E7591BB3182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659517" y="2133600"/>
            <a:ext cx="2392069" cy="1724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59706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B10AEE5-2E0A-4209-94AB-6B39DD0448B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1917" y="0"/>
            <a:ext cx="9808165" cy="164843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C317ED4-8B1E-44A2-8044-CC508F7C561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133599"/>
            <a:ext cx="6095999" cy="352425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99090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65" r:id="rId3"/>
    <p:sldLayoutId id="2147483666" r:id="rId4"/>
    <p:sldLayoutId id="2147483667" r:id="rId5"/>
    <p:sldLayoutId id="2147483682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svg"/><Relationship Id="rId7" Type="http://schemas.openxmlformats.org/officeDocument/2006/relationships/image" Target="../media/image30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6.svg"/><Relationship Id="rId5" Type="http://schemas.openxmlformats.org/officeDocument/2006/relationships/image" Target="../media/image28.svg"/><Relationship Id="rId10" Type="http://schemas.openxmlformats.org/officeDocument/2006/relationships/image" Target="../media/image35.png"/><Relationship Id="rId4" Type="http://schemas.openxmlformats.org/officeDocument/2006/relationships/image" Target="../media/image27.png"/><Relationship Id="rId9" Type="http://schemas.openxmlformats.org/officeDocument/2006/relationships/image" Target="../media/image3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E6CD3AC-6A89-4BF9-A711-64BE961E5F40}"/>
              </a:ext>
            </a:extLst>
          </p:cNvPr>
          <p:cNvSpPr txBox="1"/>
          <p:nvPr/>
        </p:nvSpPr>
        <p:spPr>
          <a:xfrm>
            <a:off x="1130876" y="2330391"/>
            <a:ext cx="5308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9BC350"/>
                </a:solidFill>
                <a:latin typeface="+mj-lt"/>
                <a:cs typeface="Arial" panose="020B0604020202020204" pitchFamily="34" charset="0"/>
              </a:rPr>
              <a:t>BUSINESS SERVICES</a:t>
            </a:r>
          </a:p>
          <a:p>
            <a:r>
              <a:rPr lang="en-US" altLang="ko-KR" sz="2800" b="1" dirty="0">
                <a:solidFill>
                  <a:srgbClr val="9BC350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2800" b="1" dirty="0">
              <a:solidFill>
                <a:srgbClr val="9BC3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B35571-F4F1-45B1-BED1-9AA3AB51ABF0}"/>
              </a:ext>
            </a:extLst>
          </p:cNvPr>
          <p:cNvSpPr txBox="1"/>
          <p:nvPr/>
        </p:nvSpPr>
        <p:spPr>
          <a:xfrm>
            <a:off x="1130876" y="3410359"/>
            <a:ext cx="5308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3FCC18-CDD7-4F36-A1C3-B2B4B8663234}"/>
              </a:ext>
            </a:extLst>
          </p:cNvPr>
          <p:cNvSpPr txBox="1"/>
          <p:nvPr/>
        </p:nvSpPr>
        <p:spPr>
          <a:xfrm>
            <a:off x="1130876" y="3872024"/>
            <a:ext cx="530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C704546D-EE4E-4193-A18A-64F2DA9CE2DB}"/>
              </a:ext>
            </a:extLst>
          </p:cNvPr>
          <p:cNvSpPr/>
          <p:nvPr/>
        </p:nvSpPr>
        <p:spPr>
          <a:xfrm>
            <a:off x="1207076" y="4807009"/>
            <a:ext cx="2466363" cy="276837"/>
          </a:xfrm>
          <a:prstGeom prst="roundRect">
            <a:avLst>
              <a:gd name="adj" fmla="val 50000"/>
            </a:avLst>
          </a:prstGeom>
          <a:solidFill>
            <a:srgbClr val="9BC3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DED520-34FB-439B-90E3-232B7FEA6B1F}"/>
              </a:ext>
            </a:extLst>
          </p:cNvPr>
          <p:cNvSpPr txBox="1"/>
          <p:nvPr/>
        </p:nvSpPr>
        <p:spPr>
          <a:xfrm>
            <a:off x="1004342" y="508055"/>
            <a:ext cx="173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464767"/>
                </a:solidFill>
              </a:rPr>
              <a:t>COMPANY NAME</a:t>
            </a:r>
            <a:endParaRPr lang="ko-KR" altLang="en-US" sz="1400" b="1" dirty="0">
              <a:solidFill>
                <a:srgbClr val="464767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8A1C3DED-1E39-4AC1-A211-60B924C3ECCD}"/>
              </a:ext>
            </a:extLst>
          </p:cNvPr>
          <p:cNvSpPr/>
          <p:nvPr/>
        </p:nvSpPr>
        <p:spPr>
          <a:xfrm>
            <a:off x="520589" y="426651"/>
            <a:ext cx="470587" cy="470587"/>
          </a:xfrm>
          <a:prstGeom prst="ellipse">
            <a:avLst/>
          </a:prstGeom>
          <a:solidFill>
            <a:srgbClr val="4647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96005AD-B143-4C03-A0A4-E93B5077E52E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84F5896-2CE8-4F1E-B54D-ED1D4DE7EF11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260EE3D-8007-42D3-9D50-6076B67E0E85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D738D2B-3216-4171-9340-3E6A7C79338A}"/>
              </a:ext>
            </a:extLst>
          </p:cNvPr>
          <p:cNvSpPr/>
          <p:nvPr/>
        </p:nvSpPr>
        <p:spPr>
          <a:xfrm>
            <a:off x="1352860" y="3999130"/>
            <a:ext cx="4743140" cy="21028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88CB58A-2522-4E64-9053-725B1430BF70}"/>
              </a:ext>
            </a:extLst>
          </p:cNvPr>
          <p:cNvSpPr/>
          <p:nvPr/>
        </p:nvSpPr>
        <p:spPr>
          <a:xfrm>
            <a:off x="6181881" y="3999130"/>
            <a:ext cx="4743139" cy="21028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3820502-424B-46E2-82D8-AC3EFC103956}"/>
              </a:ext>
            </a:extLst>
          </p:cNvPr>
          <p:cNvSpPr/>
          <p:nvPr/>
        </p:nvSpPr>
        <p:spPr>
          <a:xfrm>
            <a:off x="1352860" y="1794267"/>
            <a:ext cx="4743140" cy="21028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12042C0-E4D7-4C63-A473-AB52F4F9B95F}"/>
              </a:ext>
            </a:extLst>
          </p:cNvPr>
          <p:cNvSpPr/>
          <p:nvPr/>
        </p:nvSpPr>
        <p:spPr>
          <a:xfrm>
            <a:off x="6181881" y="1794267"/>
            <a:ext cx="4743139" cy="21028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1C71291-23D7-4200-8730-77BA7C85A637}"/>
              </a:ext>
            </a:extLst>
          </p:cNvPr>
          <p:cNvSpPr/>
          <p:nvPr/>
        </p:nvSpPr>
        <p:spPr>
          <a:xfrm>
            <a:off x="5057768" y="2858870"/>
            <a:ext cx="1038232" cy="1038232"/>
          </a:xfrm>
          <a:prstGeom prst="rect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2CA64A8-8AC8-4011-BE19-4A546B151759}"/>
              </a:ext>
            </a:extLst>
          </p:cNvPr>
          <p:cNvSpPr/>
          <p:nvPr/>
        </p:nvSpPr>
        <p:spPr>
          <a:xfrm>
            <a:off x="6181881" y="2858870"/>
            <a:ext cx="1038232" cy="1038232"/>
          </a:xfrm>
          <a:prstGeom prst="rect">
            <a:avLst/>
          </a:prstGeom>
          <a:solidFill>
            <a:srgbClr val="BDD7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2D1CBC67-B7CF-453E-A1B9-E1C4C9541985}"/>
              </a:ext>
            </a:extLst>
          </p:cNvPr>
          <p:cNvSpPr/>
          <p:nvPr/>
        </p:nvSpPr>
        <p:spPr>
          <a:xfrm>
            <a:off x="5057768" y="3999130"/>
            <a:ext cx="1038232" cy="1038232"/>
          </a:xfrm>
          <a:prstGeom prst="rect">
            <a:avLst/>
          </a:prstGeom>
          <a:solidFill>
            <a:srgbClr val="58732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326E1EB-EBA3-4628-884C-AB58D4F92638}"/>
              </a:ext>
            </a:extLst>
          </p:cNvPr>
          <p:cNvSpPr/>
          <p:nvPr/>
        </p:nvSpPr>
        <p:spPr>
          <a:xfrm>
            <a:off x="6181881" y="3999130"/>
            <a:ext cx="1038232" cy="1038232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D0E7610-AE66-4038-BF86-9DCD816F8EA7}"/>
              </a:ext>
            </a:extLst>
          </p:cNvPr>
          <p:cNvSpPr txBox="1"/>
          <p:nvPr/>
        </p:nvSpPr>
        <p:spPr>
          <a:xfrm>
            <a:off x="1608351" y="2067298"/>
            <a:ext cx="31939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06FB4C-6DCE-4071-B0B0-E7ABED86BEF6}"/>
              </a:ext>
            </a:extLst>
          </p:cNvPr>
          <p:cNvSpPr txBox="1"/>
          <p:nvPr/>
        </p:nvSpPr>
        <p:spPr>
          <a:xfrm>
            <a:off x="1608351" y="4904790"/>
            <a:ext cx="31939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C77BEC-C7FC-4BC5-A21E-FEB74C4CF69A}"/>
              </a:ext>
            </a:extLst>
          </p:cNvPr>
          <p:cNvSpPr txBox="1"/>
          <p:nvPr/>
        </p:nvSpPr>
        <p:spPr>
          <a:xfrm>
            <a:off x="7475603" y="2067298"/>
            <a:ext cx="31939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D62AAD8-F276-48A6-B64F-944033651BBF}"/>
              </a:ext>
            </a:extLst>
          </p:cNvPr>
          <p:cNvSpPr txBox="1"/>
          <p:nvPr/>
        </p:nvSpPr>
        <p:spPr>
          <a:xfrm>
            <a:off x="7475603" y="4904790"/>
            <a:ext cx="31939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</a:t>
            </a: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6F56317B-030E-44C1-B37C-6013C8ECFBB2}"/>
              </a:ext>
            </a:extLst>
          </p:cNvPr>
          <p:cNvSpPr/>
          <p:nvPr/>
        </p:nvSpPr>
        <p:spPr>
          <a:xfrm>
            <a:off x="6527148" y="4369595"/>
            <a:ext cx="276910" cy="33392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2831AE1B-C035-47BF-A6CD-5601528217E8}"/>
              </a:ext>
            </a:extLst>
          </p:cNvPr>
          <p:cNvSpPr/>
          <p:nvPr/>
        </p:nvSpPr>
        <p:spPr>
          <a:xfrm>
            <a:off x="5418267" y="4365791"/>
            <a:ext cx="304910" cy="304910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7195153C-B8DC-4ADD-B63D-7C43AE940C0E}"/>
              </a:ext>
            </a:extLst>
          </p:cNvPr>
          <p:cNvGrpSpPr/>
          <p:nvPr/>
        </p:nvGrpSpPr>
        <p:grpSpPr>
          <a:xfrm>
            <a:off x="6563963" y="3239703"/>
            <a:ext cx="318636" cy="318636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6F4FF4A-1912-4D87-9E2F-EE53D2156A0C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646EBB6A-A54B-4F5B-B3C2-7331298C95FB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DE3150E-3C95-44B7-8534-9361CEE1FC6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ABA3F14-D340-4A27-9BC6-26827AD82320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9D77F15C-8D19-4D5B-90A8-97C8BA99080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9E652D7-80D8-4721-9CF2-3F2567904B0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AC951CC-5B99-40CD-A4CB-2EBB8053CC01}"/>
              </a:ext>
            </a:extLst>
          </p:cNvPr>
          <p:cNvGrpSpPr/>
          <p:nvPr/>
        </p:nvGrpSpPr>
        <p:grpSpPr>
          <a:xfrm>
            <a:off x="5442389" y="3179355"/>
            <a:ext cx="268990" cy="420534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C5649749-A6FB-48B0-A824-CCAC91200F08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E0B841CD-96D6-48CC-9723-A18B8BA91399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171598F3-E6E8-47DB-BAFC-DDCD5425FEFB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A7884AB-2603-4604-A9F9-C61D341051CE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3812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F6A8B72D-5642-4C63-989F-BC9ECF2832B0}"/>
              </a:ext>
            </a:extLst>
          </p:cNvPr>
          <p:cNvSpPr/>
          <p:nvPr/>
        </p:nvSpPr>
        <p:spPr>
          <a:xfrm>
            <a:off x="7884369" y="3219061"/>
            <a:ext cx="3480318" cy="881743"/>
          </a:xfrm>
          <a:prstGeom prst="homePlate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화살표: 오각형 5">
            <a:extLst>
              <a:ext uri="{FF2B5EF4-FFF2-40B4-BE49-F238E27FC236}">
                <a16:creationId xmlns:a16="http://schemas.microsoft.com/office/drawing/2014/main" id="{446EAE94-7D56-49E6-9B5E-3B642AC214EA}"/>
              </a:ext>
            </a:extLst>
          </p:cNvPr>
          <p:cNvSpPr/>
          <p:nvPr/>
        </p:nvSpPr>
        <p:spPr>
          <a:xfrm>
            <a:off x="5427307" y="3219061"/>
            <a:ext cx="3480318" cy="881743"/>
          </a:xfrm>
          <a:prstGeom prst="homePlate">
            <a:avLst/>
          </a:prstGeom>
          <a:solidFill>
            <a:srgbClr val="58732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화살표: 오각형 6">
            <a:extLst>
              <a:ext uri="{FF2B5EF4-FFF2-40B4-BE49-F238E27FC236}">
                <a16:creationId xmlns:a16="http://schemas.microsoft.com/office/drawing/2014/main" id="{0FC9C769-A060-4041-98F0-6802EF8EF85F}"/>
              </a:ext>
            </a:extLst>
          </p:cNvPr>
          <p:cNvSpPr/>
          <p:nvPr/>
        </p:nvSpPr>
        <p:spPr>
          <a:xfrm>
            <a:off x="2970246" y="3219061"/>
            <a:ext cx="3480318" cy="881743"/>
          </a:xfrm>
          <a:prstGeom prst="homePlate">
            <a:avLst/>
          </a:prstGeom>
          <a:solidFill>
            <a:srgbClr val="9BC3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화살표: 오각형 7">
            <a:extLst>
              <a:ext uri="{FF2B5EF4-FFF2-40B4-BE49-F238E27FC236}">
                <a16:creationId xmlns:a16="http://schemas.microsoft.com/office/drawing/2014/main" id="{FB964C90-78E4-45ED-8626-FA7B18D3C638}"/>
              </a:ext>
            </a:extLst>
          </p:cNvPr>
          <p:cNvSpPr/>
          <p:nvPr/>
        </p:nvSpPr>
        <p:spPr>
          <a:xfrm>
            <a:off x="0" y="3219061"/>
            <a:ext cx="3993503" cy="881743"/>
          </a:xfrm>
          <a:prstGeom prst="homePlat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30A5B8E-789B-4D1A-BE6E-7A1B43EFFC64}"/>
              </a:ext>
            </a:extLst>
          </p:cNvPr>
          <p:cNvSpPr/>
          <p:nvPr/>
        </p:nvSpPr>
        <p:spPr>
          <a:xfrm>
            <a:off x="4105469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F6FC85C-0227-416A-9CE7-98E5A9A11ECE}"/>
              </a:ext>
            </a:extLst>
          </p:cNvPr>
          <p:cNvSpPr/>
          <p:nvPr/>
        </p:nvSpPr>
        <p:spPr>
          <a:xfrm>
            <a:off x="6562530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54D7910-30A5-4CF1-80A1-93646A756EBE}"/>
              </a:ext>
            </a:extLst>
          </p:cNvPr>
          <p:cNvSpPr/>
          <p:nvPr/>
        </p:nvSpPr>
        <p:spPr>
          <a:xfrm>
            <a:off x="9019591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4211A5E-8E32-4DA6-BB50-A3A8F3D421A3}"/>
              </a:ext>
            </a:extLst>
          </p:cNvPr>
          <p:cNvSpPr/>
          <p:nvPr/>
        </p:nvSpPr>
        <p:spPr>
          <a:xfrm>
            <a:off x="1648407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268D62-417D-4983-BDFF-6339D3B1EBD6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7CCDAA9-2D4A-4D78-8A8F-8F3465F14901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5DEB91-C641-47E8-9847-3ECE3F1D01EB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7CA5BB-C5E4-4F86-85AD-63CD67AFEF64}"/>
              </a:ext>
            </a:extLst>
          </p:cNvPr>
          <p:cNvSpPr txBox="1"/>
          <p:nvPr/>
        </p:nvSpPr>
        <p:spPr>
          <a:xfrm>
            <a:off x="2183507" y="2506798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2F2C5D7-00D2-4395-8D55-36DD5C8FF649}"/>
              </a:ext>
            </a:extLst>
          </p:cNvPr>
          <p:cNvSpPr/>
          <p:nvPr/>
        </p:nvSpPr>
        <p:spPr>
          <a:xfrm>
            <a:off x="2183505" y="2181260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D3ED40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838EFDC-E973-45DF-8CDD-899FF5D493A1}"/>
              </a:ext>
            </a:extLst>
          </p:cNvPr>
          <p:cNvSpPr/>
          <p:nvPr/>
        </p:nvSpPr>
        <p:spPr>
          <a:xfrm rot="5400000">
            <a:off x="1637556" y="2572726"/>
            <a:ext cx="756000" cy="36000"/>
          </a:xfrm>
          <a:prstGeom prst="rect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84DDE25-6CE5-421B-9A19-D15A989A7BA7}"/>
              </a:ext>
            </a:extLst>
          </p:cNvPr>
          <p:cNvSpPr/>
          <p:nvPr/>
        </p:nvSpPr>
        <p:spPr>
          <a:xfrm>
            <a:off x="1099170" y="2073807"/>
            <a:ext cx="91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D3ED40"/>
                </a:solidFill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499E45-238E-4763-AEE5-319580CD4E22}"/>
              </a:ext>
            </a:extLst>
          </p:cNvPr>
          <p:cNvSpPr txBox="1"/>
          <p:nvPr/>
        </p:nvSpPr>
        <p:spPr>
          <a:xfrm>
            <a:off x="7090893" y="2506798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E54E047-D2C7-44E1-A1CB-22B7005D880A}"/>
              </a:ext>
            </a:extLst>
          </p:cNvPr>
          <p:cNvSpPr/>
          <p:nvPr/>
        </p:nvSpPr>
        <p:spPr>
          <a:xfrm>
            <a:off x="7090891" y="2181260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587327"/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12F3A6E-0DEC-4B9F-8E7C-1DB0C5D035BB}"/>
              </a:ext>
            </a:extLst>
          </p:cNvPr>
          <p:cNvSpPr/>
          <p:nvPr/>
        </p:nvSpPr>
        <p:spPr>
          <a:xfrm rot="5400000">
            <a:off x="6544942" y="2572726"/>
            <a:ext cx="756000" cy="36000"/>
          </a:xfrm>
          <a:prstGeom prst="rect">
            <a:avLst/>
          </a:prstGeom>
          <a:solidFill>
            <a:srgbClr val="58732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66CC569-8523-47B0-B6AA-3118EDBD071F}"/>
              </a:ext>
            </a:extLst>
          </p:cNvPr>
          <p:cNvSpPr/>
          <p:nvPr/>
        </p:nvSpPr>
        <p:spPr>
          <a:xfrm>
            <a:off x="6006556" y="2073807"/>
            <a:ext cx="91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587327"/>
                </a:solidFill>
              </a:rPr>
              <a:t>03.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4DB7D4-2968-4412-9D93-1C0B1C833B7F}"/>
              </a:ext>
            </a:extLst>
          </p:cNvPr>
          <p:cNvSpPr txBox="1"/>
          <p:nvPr/>
        </p:nvSpPr>
        <p:spPr>
          <a:xfrm>
            <a:off x="4647876" y="4815171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4973C2A-5F48-44C5-8A4F-A5A5D572B97F}"/>
              </a:ext>
            </a:extLst>
          </p:cNvPr>
          <p:cNvSpPr/>
          <p:nvPr/>
        </p:nvSpPr>
        <p:spPr>
          <a:xfrm>
            <a:off x="4647874" y="4489633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9BC350"/>
                </a:solidFill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FB7BBB2-A33A-44A7-9C12-4510B65886DD}"/>
              </a:ext>
            </a:extLst>
          </p:cNvPr>
          <p:cNvSpPr/>
          <p:nvPr/>
        </p:nvSpPr>
        <p:spPr>
          <a:xfrm rot="5400000">
            <a:off x="4101925" y="4881099"/>
            <a:ext cx="756000" cy="36000"/>
          </a:xfrm>
          <a:prstGeom prst="rect">
            <a:avLst/>
          </a:prstGeom>
          <a:solidFill>
            <a:srgbClr val="9BC3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916713F-DF28-41E3-A6C2-0C3994CD1C9C}"/>
              </a:ext>
            </a:extLst>
          </p:cNvPr>
          <p:cNvSpPr/>
          <p:nvPr/>
        </p:nvSpPr>
        <p:spPr>
          <a:xfrm>
            <a:off x="3563539" y="4382180"/>
            <a:ext cx="91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9BC350"/>
                </a:solidFill>
              </a:rPr>
              <a:t>02.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695E06-E94F-4E04-802F-DB303AA85176}"/>
              </a:ext>
            </a:extLst>
          </p:cNvPr>
          <p:cNvSpPr txBox="1"/>
          <p:nvPr/>
        </p:nvSpPr>
        <p:spPr>
          <a:xfrm>
            <a:off x="9534006" y="4815171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1CE6AE2-D915-4B65-88CE-105499579876}"/>
              </a:ext>
            </a:extLst>
          </p:cNvPr>
          <p:cNvSpPr/>
          <p:nvPr/>
        </p:nvSpPr>
        <p:spPr>
          <a:xfrm>
            <a:off x="9534004" y="4489633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C2E3A"/>
                </a:solidFill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911682A-F4B0-47E8-AC07-21FEE22D0AC7}"/>
              </a:ext>
            </a:extLst>
          </p:cNvPr>
          <p:cNvSpPr/>
          <p:nvPr/>
        </p:nvSpPr>
        <p:spPr>
          <a:xfrm rot="5400000">
            <a:off x="8988055" y="4881099"/>
            <a:ext cx="756000" cy="360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2C527F0-4F93-493C-8156-A464E276AE07}"/>
              </a:ext>
            </a:extLst>
          </p:cNvPr>
          <p:cNvSpPr/>
          <p:nvPr/>
        </p:nvSpPr>
        <p:spPr>
          <a:xfrm>
            <a:off x="8449669" y="4382180"/>
            <a:ext cx="91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0C2E3A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636056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7268D62-417D-4983-BDFF-6339D3B1EBD6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7CCDAA9-2D4A-4D78-8A8F-8F3465F14901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5DEB91-C641-47E8-9847-3ECE3F1D01EB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8332A37-E2DF-47CD-8398-FFC5DE92E0A8}"/>
              </a:ext>
            </a:extLst>
          </p:cNvPr>
          <p:cNvSpPr/>
          <p:nvPr/>
        </p:nvSpPr>
        <p:spPr>
          <a:xfrm>
            <a:off x="1352860" y="2022868"/>
            <a:ext cx="4743140" cy="351774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FFD77A3-6554-407F-90EF-018E7AA48628}"/>
              </a:ext>
            </a:extLst>
          </p:cNvPr>
          <p:cNvSpPr/>
          <p:nvPr/>
        </p:nvSpPr>
        <p:spPr>
          <a:xfrm>
            <a:off x="1352860" y="2451492"/>
            <a:ext cx="4743140" cy="1206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E9291EA-E4DF-4C72-B861-EBFEE539D636}"/>
              </a:ext>
            </a:extLst>
          </p:cNvPr>
          <p:cNvSpPr/>
          <p:nvPr/>
        </p:nvSpPr>
        <p:spPr>
          <a:xfrm>
            <a:off x="6182035" y="2022868"/>
            <a:ext cx="4743140" cy="351774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9B18B1C-008C-40A7-9EB4-01A4B5B380E3}"/>
              </a:ext>
            </a:extLst>
          </p:cNvPr>
          <p:cNvSpPr/>
          <p:nvPr/>
        </p:nvSpPr>
        <p:spPr>
          <a:xfrm>
            <a:off x="6182035" y="2451492"/>
            <a:ext cx="4743140" cy="1206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5CDEE6A-098E-4EEB-A613-A5FE81A3427B}"/>
              </a:ext>
            </a:extLst>
          </p:cNvPr>
          <p:cNvSpPr/>
          <p:nvPr/>
        </p:nvSpPr>
        <p:spPr>
          <a:xfrm>
            <a:off x="1352860" y="3937393"/>
            <a:ext cx="4743140" cy="351774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40A3C6F-5A10-476B-9A66-DB29E072A8D0}"/>
              </a:ext>
            </a:extLst>
          </p:cNvPr>
          <p:cNvSpPr/>
          <p:nvPr/>
        </p:nvSpPr>
        <p:spPr>
          <a:xfrm>
            <a:off x="1352860" y="4366017"/>
            <a:ext cx="4743140" cy="1206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D265DFC-8F12-40D6-ABBB-CEF8ECC07FE8}"/>
              </a:ext>
            </a:extLst>
          </p:cNvPr>
          <p:cNvSpPr/>
          <p:nvPr/>
        </p:nvSpPr>
        <p:spPr>
          <a:xfrm>
            <a:off x="6182035" y="3937393"/>
            <a:ext cx="4743140" cy="351774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A54D4D4-5C35-44F6-B29D-D3327BB21733}"/>
              </a:ext>
            </a:extLst>
          </p:cNvPr>
          <p:cNvSpPr/>
          <p:nvPr/>
        </p:nvSpPr>
        <p:spPr>
          <a:xfrm>
            <a:off x="6182035" y="4366017"/>
            <a:ext cx="4743140" cy="1206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lIns="252000" tIns="36000" rIns="252000" bIns="36000" rtlCol="0" anchor="ctr" anchorCtr="1"/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</a:t>
            </a:r>
          </a:p>
        </p:txBody>
      </p:sp>
    </p:spTree>
    <p:extLst>
      <p:ext uri="{BB962C8B-B14F-4D97-AF65-F5344CB8AC3E}">
        <p14:creationId xmlns:p14="http://schemas.microsoft.com/office/powerpoint/2010/main" val="393450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7268D62-417D-4983-BDFF-6339D3B1EBD6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7CCDAA9-2D4A-4D78-8A8F-8F3465F14901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5DEB91-C641-47E8-9847-3ECE3F1D01EB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A1376E9-838E-4247-93F7-561DF5111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1125" y="2407673"/>
            <a:ext cx="1891049" cy="219889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202B131-207C-4FC8-8B43-E19A1B319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1390" y="3001374"/>
            <a:ext cx="1891049" cy="1605193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EAE2F36-479F-4B11-BBAF-D70B04DAA6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6565" y="3705485"/>
            <a:ext cx="1891049" cy="169314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24C887F-DB15-4D1B-9642-28DF7C9B71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75440" y="4035474"/>
            <a:ext cx="1891049" cy="138530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E41BAC7-E377-4A47-BC66-D740A3879A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42309" y="2837077"/>
            <a:ext cx="1891049" cy="239679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DD1E53D-E854-4AE4-9525-23F0DFF2A9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610618" y="1771261"/>
            <a:ext cx="455446" cy="45544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DECFDF0-89E8-4EE6-A842-1F6BE020BA3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10618" y="3630223"/>
            <a:ext cx="455446" cy="45544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DC36B9D-244B-4205-A5BB-1F33FD1821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610618" y="4559704"/>
            <a:ext cx="455446" cy="45544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684F704-D222-429F-9121-6C892C145DE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610618" y="2700742"/>
            <a:ext cx="455446" cy="45544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5F94D14-BF6E-4CDC-A0A0-3D44F7F066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10618" y="5489186"/>
            <a:ext cx="455446" cy="45544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E5818D3-BF5C-4833-A7ED-FB20430A4352}"/>
              </a:ext>
            </a:extLst>
          </p:cNvPr>
          <p:cNvSpPr txBox="1"/>
          <p:nvPr/>
        </p:nvSpPr>
        <p:spPr>
          <a:xfrm>
            <a:off x="8206253" y="1976786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F57888B-2B78-40F8-BF78-A72976BF591B}"/>
              </a:ext>
            </a:extLst>
          </p:cNvPr>
          <p:cNvSpPr/>
          <p:nvPr/>
        </p:nvSpPr>
        <p:spPr>
          <a:xfrm>
            <a:off x="8206251" y="1775283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5EA8E7-6B15-4917-ADAB-D1A1D925A7FC}"/>
              </a:ext>
            </a:extLst>
          </p:cNvPr>
          <p:cNvSpPr txBox="1"/>
          <p:nvPr/>
        </p:nvSpPr>
        <p:spPr>
          <a:xfrm>
            <a:off x="8206254" y="2905262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6208090-B6D0-4902-AACC-63D251A28717}"/>
              </a:ext>
            </a:extLst>
          </p:cNvPr>
          <p:cNvSpPr/>
          <p:nvPr/>
        </p:nvSpPr>
        <p:spPr>
          <a:xfrm>
            <a:off x="8206252" y="2703759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9C977C-CFE4-47BE-AFDB-DB8DA6FA7B17}"/>
              </a:ext>
            </a:extLst>
          </p:cNvPr>
          <p:cNvSpPr txBox="1"/>
          <p:nvPr/>
        </p:nvSpPr>
        <p:spPr>
          <a:xfrm>
            <a:off x="8206254" y="3833738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0370BD5-C0D3-4E29-B1D7-B935240D6F0E}"/>
              </a:ext>
            </a:extLst>
          </p:cNvPr>
          <p:cNvSpPr/>
          <p:nvPr/>
        </p:nvSpPr>
        <p:spPr>
          <a:xfrm>
            <a:off x="8206252" y="3632235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39DEFC-02DC-418F-A35E-B8E1D734A478}"/>
              </a:ext>
            </a:extLst>
          </p:cNvPr>
          <p:cNvSpPr txBox="1"/>
          <p:nvPr/>
        </p:nvSpPr>
        <p:spPr>
          <a:xfrm>
            <a:off x="8206254" y="4762214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70DAF70-C9FA-470A-99DA-5AF59C7876CA}"/>
              </a:ext>
            </a:extLst>
          </p:cNvPr>
          <p:cNvSpPr/>
          <p:nvPr/>
        </p:nvSpPr>
        <p:spPr>
          <a:xfrm>
            <a:off x="8206252" y="4560711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9BDC0B-19BA-47FB-BF71-3E6C8C42B9B2}"/>
              </a:ext>
            </a:extLst>
          </p:cNvPr>
          <p:cNvSpPr txBox="1"/>
          <p:nvPr/>
        </p:nvSpPr>
        <p:spPr>
          <a:xfrm>
            <a:off x="8206254" y="5690689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F72ABA8-4A59-45FB-850C-E7D30BCFA39E}"/>
              </a:ext>
            </a:extLst>
          </p:cNvPr>
          <p:cNvSpPr/>
          <p:nvPr/>
        </p:nvSpPr>
        <p:spPr>
          <a:xfrm>
            <a:off x="8206252" y="5489186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440106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7268D62-417D-4983-BDFF-6339D3B1EBD6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7CCDAA9-2D4A-4D78-8A8F-8F3465F14901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5DEB91-C641-47E8-9847-3ECE3F1D01EB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C684F704-D222-429F-9121-6C892C145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0618" y="5140257"/>
            <a:ext cx="455446" cy="45544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45EA8E7-6B15-4917-ADAB-D1A1D925A7FC}"/>
              </a:ext>
            </a:extLst>
          </p:cNvPr>
          <p:cNvSpPr txBox="1"/>
          <p:nvPr/>
        </p:nvSpPr>
        <p:spPr>
          <a:xfrm>
            <a:off x="8206254" y="5344777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6208090-B6D0-4902-AACC-63D251A28717}"/>
              </a:ext>
            </a:extLst>
          </p:cNvPr>
          <p:cNvSpPr/>
          <p:nvPr/>
        </p:nvSpPr>
        <p:spPr>
          <a:xfrm>
            <a:off x="8206252" y="5143274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FDECFDF0-89E8-4EE6-A842-1F6BE020B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0618" y="3090430"/>
            <a:ext cx="455446" cy="45544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9C977C-CFE4-47BE-AFDB-DB8DA6FA7B17}"/>
              </a:ext>
            </a:extLst>
          </p:cNvPr>
          <p:cNvSpPr txBox="1"/>
          <p:nvPr/>
        </p:nvSpPr>
        <p:spPr>
          <a:xfrm>
            <a:off x="8206254" y="3293945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0370BD5-C0D3-4E29-B1D7-B935240D6F0E}"/>
              </a:ext>
            </a:extLst>
          </p:cNvPr>
          <p:cNvSpPr/>
          <p:nvPr/>
        </p:nvSpPr>
        <p:spPr>
          <a:xfrm>
            <a:off x="8206252" y="3092442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1DC36B9D-244B-4205-A5BB-1F33FD1821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10618" y="4115846"/>
            <a:ext cx="455446" cy="45544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A39DEFC-02DC-418F-A35E-B8E1D734A478}"/>
              </a:ext>
            </a:extLst>
          </p:cNvPr>
          <p:cNvSpPr txBox="1"/>
          <p:nvPr/>
        </p:nvSpPr>
        <p:spPr>
          <a:xfrm>
            <a:off x="8206254" y="4318356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70DAF70-C9FA-470A-99DA-5AF59C7876CA}"/>
              </a:ext>
            </a:extLst>
          </p:cNvPr>
          <p:cNvSpPr/>
          <p:nvPr/>
        </p:nvSpPr>
        <p:spPr>
          <a:xfrm>
            <a:off x="8206252" y="4116853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05F94D14-BF6E-4CDC-A0A0-3D44F7F066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10618" y="2067026"/>
            <a:ext cx="455446" cy="45544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89BDC0B-19BA-47FB-BF71-3E6C8C42B9B2}"/>
              </a:ext>
            </a:extLst>
          </p:cNvPr>
          <p:cNvSpPr txBox="1"/>
          <p:nvPr/>
        </p:nvSpPr>
        <p:spPr>
          <a:xfrm>
            <a:off x="8206254" y="2268529"/>
            <a:ext cx="2899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F72ABA8-4A59-45FB-850C-E7D30BCFA39E}"/>
              </a:ext>
            </a:extLst>
          </p:cNvPr>
          <p:cNvSpPr/>
          <p:nvPr/>
        </p:nvSpPr>
        <p:spPr>
          <a:xfrm>
            <a:off x="8206252" y="2067026"/>
            <a:ext cx="289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3C638207-B7C0-487E-903F-6515609FD9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2491" y="2227604"/>
            <a:ext cx="5123509" cy="377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50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19FF29-949E-4D4A-851D-1381C6BC913D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1B228B6-BDF0-45B6-8627-517869435797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2BEE838-7EAC-4397-93B2-097497834264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F8C0EFD-AF69-40A7-B8F5-0D11824B24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46E18E-F2F3-4617-8809-339D6816A45E}"/>
              </a:ext>
            </a:extLst>
          </p:cNvPr>
          <p:cNvSpPr txBox="1"/>
          <p:nvPr/>
        </p:nvSpPr>
        <p:spPr>
          <a:xfrm>
            <a:off x="1193209" y="4083825"/>
            <a:ext cx="4826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b="1" dirty="0"/>
              <a:t>Lorem ipsum dolor sit </a:t>
            </a:r>
            <a:r>
              <a:rPr lang="en-US" altLang="ko-KR" sz="1200" b="1" dirty="0" err="1"/>
              <a:t>amet</a:t>
            </a:r>
            <a:r>
              <a:rPr lang="en-US" altLang="ko-KR" sz="1200" b="1" dirty="0"/>
              <a:t>, </a:t>
            </a:r>
            <a:r>
              <a:rPr lang="en-US" altLang="ko-KR" sz="1200" b="1" dirty="0" err="1"/>
              <a:t>consectetur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adipiscing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elit</a:t>
            </a:r>
            <a:r>
              <a:rPr lang="en-US" altLang="ko-KR" sz="1200" b="1" dirty="0"/>
              <a:t>, sed do </a:t>
            </a:r>
            <a:r>
              <a:rPr lang="en-US" altLang="ko-KR" sz="1200" b="1" dirty="0" err="1"/>
              <a:t>eiusmod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tempor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incididunt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ut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labore</a:t>
            </a:r>
            <a:r>
              <a:rPr lang="en-US" altLang="ko-KR" sz="1200" b="1" dirty="0"/>
              <a:t> et dolore magna </a:t>
            </a:r>
            <a:r>
              <a:rPr lang="en-US" altLang="ko-KR" sz="1200" b="1" dirty="0" err="1"/>
              <a:t>aliqua</a:t>
            </a:r>
            <a:r>
              <a:rPr lang="en-US" altLang="ko-KR" sz="1200" b="1" dirty="0"/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C4628F-9FFC-45DA-B38D-534E5367AFE1}"/>
              </a:ext>
            </a:extLst>
          </p:cNvPr>
          <p:cNvSpPr txBox="1"/>
          <p:nvPr/>
        </p:nvSpPr>
        <p:spPr>
          <a:xfrm>
            <a:off x="1193209" y="4953081"/>
            <a:ext cx="48265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r>
              <a:rPr lang="en-US" altLang="ko-KR" dirty="0"/>
              <a:t>, 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 dolore </a:t>
            </a:r>
            <a:r>
              <a:rPr lang="en-US" altLang="ko-KR"/>
              <a:t>magna aliqua</a:t>
            </a:r>
            <a:r>
              <a:rPr lang="en-US" altLang="ko-KR" dirty="0"/>
              <a:t>. </a:t>
            </a:r>
          </a:p>
          <a:p>
            <a:r>
              <a:rPr lang="en-US" altLang="ko-KR"/>
              <a:t>Ut enim</a:t>
            </a:r>
            <a:r>
              <a:rPr lang="en-US" altLang="ko-KR" dirty="0"/>
              <a:t> ad </a:t>
            </a:r>
            <a:r>
              <a:rPr lang="en-US" altLang="ko-KR"/>
              <a:t>minim veniam, quis nostrud</a:t>
            </a:r>
            <a:r>
              <a:rPr lang="en-US" altLang="ko-KR" dirty="0"/>
              <a:t> </a:t>
            </a:r>
            <a:r>
              <a:rPr lang="en-US" altLang="ko-KR"/>
              <a:t>exercitation ullamco laboris</a:t>
            </a:r>
            <a:r>
              <a:rPr lang="en-US" altLang="ko-KR" dirty="0"/>
              <a:t> </a:t>
            </a:r>
            <a:r>
              <a:rPr lang="en-US" altLang="ko-KR"/>
              <a:t>nisi ut aliquip</a:t>
            </a:r>
            <a:r>
              <a:rPr lang="en-US" altLang="ko-KR" dirty="0"/>
              <a:t> </a:t>
            </a:r>
            <a:r>
              <a:rPr lang="en-US" altLang="ko-KR"/>
              <a:t>ex ea commodo consequat</a:t>
            </a:r>
            <a:r>
              <a:rPr lang="en-US" altLang="ko-KR" dirty="0"/>
              <a:t>. </a:t>
            </a:r>
            <a:r>
              <a:rPr lang="en-US" altLang="ko-KR"/>
              <a:t>Duis aute irure</a:t>
            </a:r>
            <a:r>
              <a:rPr lang="en-US" altLang="ko-KR" dirty="0"/>
              <a:t> dolor </a:t>
            </a:r>
            <a:r>
              <a:rPr lang="en-US" altLang="ko-KR"/>
              <a:t>in reprehenderit</a:t>
            </a:r>
            <a:r>
              <a:rPr lang="en-US" altLang="ko-KR" dirty="0"/>
              <a:t> </a:t>
            </a:r>
            <a:r>
              <a:rPr lang="en-US" altLang="ko-KR"/>
              <a:t>in voluptate velit esse cillum</a:t>
            </a:r>
            <a:r>
              <a:rPr lang="en-US" altLang="ko-KR" dirty="0"/>
              <a:t> </a:t>
            </a:r>
            <a:r>
              <a:rPr lang="en-US" altLang="ko-KR"/>
              <a:t>dolore eu fugiat nulla pariatur</a:t>
            </a:r>
            <a:r>
              <a:rPr lang="en-US" altLang="ko-KR" dirty="0"/>
              <a:t>. </a:t>
            </a:r>
          </a:p>
          <a:p>
            <a:r>
              <a:rPr lang="en-US" altLang="ko-KR"/>
              <a:t>Excepteur sint occaecat cupidatat</a:t>
            </a:r>
            <a:r>
              <a:rPr lang="en-US" altLang="ko-KR" dirty="0"/>
              <a:t> </a:t>
            </a:r>
            <a:r>
              <a:rPr lang="en-US" altLang="ko-KR"/>
              <a:t>non proident</a:t>
            </a:r>
            <a:r>
              <a:rPr lang="en-US" altLang="ko-KR" dirty="0"/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2E1E5D-1E38-4DAB-AE81-5539AF281C43}"/>
              </a:ext>
            </a:extLst>
          </p:cNvPr>
          <p:cNvSpPr txBox="1"/>
          <p:nvPr/>
        </p:nvSpPr>
        <p:spPr>
          <a:xfrm>
            <a:off x="6172202" y="5241391"/>
            <a:ext cx="48265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 Duis </a:t>
            </a:r>
            <a:r>
              <a:rPr lang="en-US" altLang="ko-KR" dirty="0" err="1"/>
              <a:t>aute</a:t>
            </a:r>
            <a:r>
              <a:rPr lang="en-US" altLang="ko-KR" dirty="0"/>
              <a:t> </a:t>
            </a:r>
            <a:r>
              <a:rPr lang="en-US" altLang="ko-KR" dirty="0" err="1"/>
              <a:t>irure</a:t>
            </a:r>
            <a:r>
              <a:rPr lang="en-US" altLang="ko-KR" dirty="0"/>
              <a:t> dolor in </a:t>
            </a:r>
            <a:r>
              <a:rPr lang="en-US" altLang="ko-KR" dirty="0" err="1"/>
              <a:t>reprehenderit</a:t>
            </a:r>
            <a:r>
              <a:rPr lang="en-US" altLang="ko-KR" dirty="0"/>
              <a:t> in </a:t>
            </a:r>
            <a:r>
              <a:rPr lang="en-US" altLang="ko-KR" dirty="0" err="1"/>
              <a:t>voluptate</a:t>
            </a:r>
            <a:r>
              <a:rPr lang="en-US" altLang="ko-KR" dirty="0"/>
              <a:t> </a:t>
            </a:r>
            <a:r>
              <a:rPr lang="en-US" altLang="ko-KR" dirty="0" err="1"/>
              <a:t>velit</a:t>
            </a:r>
            <a:r>
              <a:rPr lang="en-US" altLang="ko-KR" dirty="0"/>
              <a:t> </a:t>
            </a:r>
            <a:r>
              <a:rPr lang="en-US" altLang="ko-KR" dirty="0" err="1"/>
              <a:t>esse</a:t>
            </a:r>
            <a:r>
              <a:rPr lang="en-US" altLang="ko-KR" dirty="0"/>
              <a:t> </a:t>
            </a:r>
            <a:r>
              <a:rPr lang="en-US" altLang="ko-KR" dirty="0" err="1"/>
              <a:t>cillum</a:t>
            </a:r>
            <a:r>
              <a:rPr lang="en-US" altLang="ko-KR" dirty="0"/>
              <a:t> dolore </a:t>
            </a:r>
            <a:r>
              <a:rPr lang="en-US" altLang="ko-KR" dirty="0" err="1"/>
              <a:t>eu</a:t>
            </a:r>
            <a:r>
              <a:rPr lang="en-US" altLang="ko-KR" dirty="0"/>
              <a:t> </a:t>
            </a:r>
            <a:r>
              <a:rPr lang="en-US" altLang="ko-KR" dirty="0" err="1"/>
              <a:t>fugiat</a:t>
            </a:r>
            <a:r>
              <a:rPr lang="en-US" altLang="ko-KR" dirty="0"/>
              <a:t> </a:t>
            </a:r>
            <a:r>
              <a:rPr lang="en-US" altLang="ko-KR" dirty="0" err="1"/>
              <a:t>nulla</a:t>
            </a:r>
            <a:r>
              <a:rPr lang="en-US" altLang="ko-KR" dirty="0"/>
              <a:t> </a:t>
            </a:r>
            <a:r>
              <a:rPr lang="en-US" altLang="ko-KR" dirty="0" err="1"/>
              <a:t>pariatur</a:t>
            </a:r>
            <a:r>
              <a:rPr lang="en-US" altLang="ko-KR" dirty="0"/>
              <a:t>. </a:t>
            </a:r>
          </a:p>
          <a:p>
            <a:r>
              <a:rPr lang="en-US" altLang="ko-KR" dirty="0" err="1"/>
              <a:t>Excepteur</a:t>
            </a:r>
            <a:r>
              <a:rPr lang="en-US" altLang="ko-KR" dirty="0"/>
              <a:t> </a:t>
            </a:r>
            <a:r>
              <a:rPr lang="en-US" altLang="ko-KR" dirty="0" err="1"/>
              <a:t>sint</a:t>
            </a:r>
            <a:r>
              <a:rPr lang="en-US" altLang="ko-KR" dirty="0"/>
              <a:t> </a:t>
            </a:r>
            <a:r>
              <a:rPr lang="en-US" altLang="ko-KR" dirty="0" err="1"/>
              <a:t>occaecat</a:t>
            </a:r>
            <a:r>
              <a:rPr lang="en-US" altLang="ko-KR" dirty="0"/>
              <a:t> </a:t>
            </a:r>
            <a:r>
              <a:rPr lang="en-US" altLang="ko-KR" dirty="0" err="1"/>
              <a:t>cupidatat</a:t>
            </a:r>
            <a:r>
              <a:rPr lang="en-US" altLang="ko-KR" dirty="0"/>
              <a:t> non </a:t>
            </a:r>
            <a:r>
              <a:rPr lang="en-US" altLang="ko-KR" dirty="0" err="1"/>
              <a:t>proident</a:t>
            </a:r>
            <a:r>
              <a:rPr lang="en-US" altLang="ko-KR" dirty="0"/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206A61-8860-4926-ABF8-034B4312B638}"/>
              </a:ext>
            </a:extLst>
          </p:cNvPr>
          <p:cNvSpPr txBox="1"/>
          <p:nvPr/>
        </p:nvSpPr>
        <p:spPr>
          <a:xfrm>
            <a:off x="6172202" y="4083825"/>
            <a:ext cx="48265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029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504731-60ED-40C0-B59C-2A425F57DE73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661D159-9F71-4042-8B6C-1DDBC52F1F68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52F2CE1-5BEF-4F56-8494-60C8A8C562ED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DCA35D1-6AA8-4631-AA35-0CD4190BF9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BD27750-34EB-42B7-8C92-B364FDD8E6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25F5505-9ECB-453F-92D9-85D587A89E56}"/>
              </a:ext>
            </a:extLst>
          </p:cNvPr>
          <p:cNvSpPr/>
          <p:nvPr/>
        </p:nvSpPr>
        <p:spPr>
          <a:xfrm>
            <a:off x="6428728" y="1781175"/>
            <a:ext cx="2618729" cy="1895475"/>
          </a:xfrm>
          <a:prstGeom prst="rect">
            <a:avLst/>
          </a:prstGeom>
          <a:solidFill>
            <a:srgbClr val="58732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A62EAC0-842C-43C4-AA1E-13A52C6A74FB}"/>
              </a:ext>
            </a:extLst>
          </p:cNvPr>
          <p:cNvSpPr/>
          <p:nvPr/>
        </p:nvSpPr>
        <p:spPr>
          <a:xfrm>
            <a:off x="9048426" y="3676650"/>
            <a:ext cx="2618729" cy="1895475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EE74235-977E-4C20-BD7A-ACC0F3573C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873088-C24F-40E8-81CE-1BE76A2E3BE7}"/>
              </a:ext>
            </a:extLst>
          </p:cNvPr>
          <p:cNvSpPr txBox="1"/>
          <p:nvPr/>
        </p:nvSpPr>
        <p:spPr>
          <a:xfrm>
            <a:off x="6846252" y="2849704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0CE9A9C-9A88-4501-B9DA-932EF6B495CE}"/>
              </a:ext>
            </a:extLst>
          </p:cNvPr>
          <p:cNvSpPr/>
          <p:nvPr/>
        </p:nvSpPr>
        <p:spPr>
          <a:xfrm>
            <a:off x="6846252" y="2536529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43B77B-1744-415E-A05F-7E9734F7EBEB}"/>
              </a:ext>
            </a:extLst>
          </p:cNvPr>
          <p:cNvSpPr txBox="1"/>
          <p:nvPr/>
        </p:nvSpPr>
        <p:spPr>
          <a:xfrm>
            <a:off x="9465466" y="4771539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FF1EEBC-6DB5-4DD9-8CA9-4215451CBC4E}"/>
              </a:ext>
            </a:extLst>
          </p:cNvPr>
          <p:cNvSpPr/>
          <p:nvPr/>
        </p:nvSpPr>
        <p:spPr>
          <a:xfrm>
            <a:off x="9465466" y="4458364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DBFBACB-979C-44ED-B0F5-8A0D55AD356E}"/>
              </a:ext>
            </a:extLst>
          </p:cNvPr>
          <p:cNvGrpSpPr/>
          <p:nvPr/>
        </p:nvGrpSpPr>
        <p:grpSpPr>
          <a:xfrm>
            <a:off x="10267066" y="4029739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D730AFF-474D-40B5-AB6A-121A20EBD9AF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3E5DDB7-A04C-4FA1-A654-A69A5564CF90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D973DE1A-B7CE-4097-BB14-DB841F846A74}"/>
              </a:ext>
            </a:extLst>
          </p:cNvPr>
          <p:cNvSpPr/>
          <p:nvPr/>
        </p:nvSpPr>
        <p:spPr>
          <a:xfrm>
            <a:off x="7543068" y="211167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911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BBBE06-C30F-4AEB-9C5F-C398896F7B89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7291BCD-0AC5-4F1D-B633-33EEE4D99823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4A1A221-A64C-49F9-B19B-4418163DDC1A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875E31A-1FDC-4A54-A1FF-3F77AAC64B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7CD7BE4-AA3E-4299-B8DC-6EFA2FD3B2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763846B-B99E-45AF-82AD-154CF20765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B1E5010-417B-43DA-AD8B-34A35EC3F8E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1B1097-C251-4F94-A491-924D9573DE1B}"/>
              </a:ext>
            </a:extLst>
          </p:cNvPr>
          <p:cNvSpPr txBox="1"/>
          <p:nvPr/>
        </p:nvSpPr>
        <p:spPr>
          <a:xfrm>
            <a:off x="1172867" y="4545847"/>
            <a:ext cx="23920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AB4EB86-D249-4FE8-929B-B8918C7E0CDA}"/>
              </a:ext>
            </a:extLst>
          </p:cNvPr>
          <p:cNvSpPr/>
          <p:nvPr/>
        </p:nvSpPr>
        <p:spPr>
          <a:xfrm>
            <a:off x="1172866" y="4219676"/>
            <a:ext cx="23920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E98DF6-6378-43E6-92B5-2D973F9EBF21}"/>
              </a:ext>
            </a:extLst>
          </p:cNvPr>
          <p:cNvSpPr txBox="1"/>
          <p:nvPr/>
        </p:nvSpPr>
        <p:spPr>
          <a:xfrm>
            <a:off x="3668417" y="4545847"/>
            <a:ext cx="23920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1A82A83-6912-4C19-AFEA-2D325CD6C1CF}"/>
              </a:ext>
            </a:extLst>
          </p:cNvPr>
          <p:cNvSpPr/>
          <p:nvPr/>
        </p:nvSpPr>
        <p:spPr>
          <a:xfrm>
            <a:off x="3668416" y="4219676"/>
            <a:ext cx="23920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9588A5-46F9-413B-B271-0230054801E3}"/>
              </a:ext>
            </a:extLst>
          </p:cNvPr>
          <p:cNvSpPr txBox="1"/>
          <p:nvPr/>
        </p:nvSpPr>
        <p:spPr>
          <a:xfrm>
            <a:off x="6163967" y="4545847"/>
            <a:ext cx="23920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509C24B-DCB1-442C-A5EB-396EEE50BD4C}"/>
              </a:ext>
            </a:extLst>
          </p:cNvPr>
          <p:cNvSpPr/>
          <p:nvPr/>
        </p:nvSpPr>
        <p:spPr>
          <a:xfrm>
            <a:off x="6163966" y="4219676"/>
            <a:ext cx="23920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B8A893-4980-4645-8E43-A06AF9E5A592}"/>
              </a:ext>
            </a:extLst>
          </p:cNvPr>
          <p:cNvSpPr txBox="1"/>
          <p:nvPr/>
        </p:nvSpPr>
        <p:spPr>
          <a:xfrm>
            <a:off x="8659517" y="4545847"/>
            <a:ext cx="23920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CA673D2-B4BF-4843-8130-EA20DF2B7E11}"/>
              </a:ext>
            </a:extLst>
          </p:cNvPr>
          <p:cNvSpPr/>
          <p:nvPr/>
        </p:nvSpPr>
        <p:spPr>
          <a:xfrm>
            <a:off x="8659516" y="4219676"/>
            <a:ext cx="23920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575296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C79D9A-D5A5-4C72-AC18-51703FE6AF83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E7FE0EC-A56C-4741-AD0D-1E1DDCA86B8D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60051D1-FE78-4E51-BADC-D987B2647AF7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A0B1866-87B4-41BD-9880-7F893570AE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09D4A33-AE7E-4BE6-AE1E-D732593A6458}"/>
              </a:ext>
            </a:extLst>
          </p:cNvPr>
          <p:cNvSpPr/>
          <p:nvPr/>
        </p:nvSpPr>
        <p:spPr>
          <a:xfrm>
            <a:off x="6095999" y="2133599"/>
            <a:ext cx="6095999" cy="3524251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94A6D-2ED5-4B7E-819A-D90C88E68290}"/>
              </a:ext>
            </a:extLst>
          </p:cNvPr>
          <p:cNvSpPr txBox="1"/>
          <p:nvPr/>
        </p:nvSpPr>
        <p:spPr>
          <a:xfrm>
            <a:off x="8251188" y="3742175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bg1"/>
                </a:solidFill>
              </a:rPr>
              <a:t>amet</a:t>
            </a:r>
            <a:r>
              <a:rPr lang="en-US" altLang="ko-KR" sz="1050" dirty="0">
                <a:solidFill>
                  <a:schemeClr val="bg1"/>
                </a:solidFill>
              </a:rPr>
              <a:t>, </a:t>
            </a:r>
            <a:r>
              <a:rPr lang="en-US" altLang="ko-KR" sz="1050" dirty="0" err="1">
                <a:solidFill>
                  <a:schemeClr val="bg1"/>
                </a:solidFill>
              </a:rPr>
              <a:t>consectetur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adipisicing</a:t>
            </a:r>
            <a:r>
              <a:rPr lang="en-US" altLang="ko-KR" sz="1050" dirty="0">
                <a:solidFill>
                  <a:schemeClr val="bg1"/>
                </a:solidFill>
              </a:rPr>
              <a:t> </a:t>
            </a:r>
            <a:r>
              <a:rPr lang="en-US" altLang="ko-KR" sz="1050" dirty="0" err="1">
                <a:solidFill>
                  <a:schemeClr val="bg1"/>
                </a:solidFill>
              </a:rPr>
              <a:t>elit</a:t>
            </a:r>
            <a:endParaRPr lang="ko-KR" altLang="en-US" sz="105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0695E7C-D3C8-41CF-BBB0-2906E5936A6D}"/>
              </a:ext>
            </a:extLst>
          </p:cNvPr>
          <p:cNvSpPr/>
          <p:nvPr/>
        </p:nvSpPr>
        <p:spPr>
          <a:xfrm>
            <a:off x="8251188" y="3429000"/>
            <a:ext cx="1785620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707392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257103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084051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1967967"/>
            <a:ext cx="1027384" cy="1170074"/>
            <a:chOff x="6830083" y="5571172"/>
            <a:chExt cx="342900" cy="390525"/>
          </a:xfrm>
          <a:solidFill>
            <a:srgbClr val="9BC350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83CB257-C4F1-47B2-89B2-9F4C7BB68D6D}"/>
              </a:ext>
            </a:extLst>
          </p:cNvPr>
          <p:cNvSpPr txBox="1"/>
          <p:nvPr/>
        </p:nvSpPr>
        <p:spPr>
          <a:xfrm>
            <a:off x="5563936" y="2776605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713345C-6D5D-47BF-BFBE-1AF332493383}"/>
              </a:ext>
            </a:extLst>
          </p:cNvPr>
          <p:cNvSpPr/>
          <p:nvPr/>
        </p:nvSpPr>
        <p:spPr>
          <a:xfrm>
            <a:off x="4689867" y="233885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CAB783D-3AE0-41C8-9838-C70F2C276BD2}"/>
              </a:ext>
            </a:extLst>
          </p:cNvPr>
          <p:cNvSpPr/>
          <p:nvPr/>
        </p:nvSpPr>
        <p:spPr>
          <a:xfrm>
            <a:off x="5543942" y="2438044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DA920D-1568-4D1E-8C40-34CEF75A2E4C}"/>
              </a:ext>
            </a:extLst>
          </p:cNvPr>
          <p:cNvSpPr txBox="1"/>
          <p:nvPr/>
        </p:nvSpPr>
        <p:spPr>
          <a:xfrm>
            <a:off x="5563936" y="3970520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D613F66-3510-4DEC-826C-FE62DB83E1E1}"/>
              </a:ext>
            </a:extLst>
          </p:cNvPr>
          <p:cNvSpPr/>
          <p:nvPr/>
        </p:nvSpPr>
        <p:spPr>
          <a:xfrm>
            <a:off x="4689867" y="3532767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02.</a:t>
            </a:r>
            <a:endParaRPr lang="ko-KR" altLang="en-US" sz="2800" b="1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C8D1D16-25F9-4638-8C6E-DA3E58415823}"/>
              </a:ext>
            </a:extLst>
          </p:cNvPr>
          <p:cNvSpPr/>
          <p:nvPr/>
        </p:nvSpPr>
        <p:spPr>
          <a:xfrm>
            <a:off x="5543942" y="3631959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31A7C51-CAD9-493C-A5B0-B3D7B504BF3D}"/>
              </a:ext>
            </a:extLst>
          </p:cNvPr>
          <p:cNvSpPr txBox="1"/>
          <p:nvPr/>
        </p:nvSpPr>
        <p:spPr>
          <a:xfrm>
            <a:off x="5563936" y="5164435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CA4BE62-54BA-4B1F-9ACE-CA0FA93F71B2}"/>
              </a:ext>
            </a:extLst>
          </p:cNvPr>
          <p:cNvSpPr/>
          <p:nvPr/>
        </p:nvSpPr>
        <p:spPr>
          <a:xfrm>
            <a:off x="4689867" y="472668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03.</a:t>
            </a:r>
            <a:endParaRPr lang="ko-KR" altLang="en-US" sz="2800" b="1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7C0A323-B575-49E3-BEB3-2B9DF6519850}"/>
              </a:ext>
            </a:extLst>
          </p:cNvPr>
          <p:cNvSpPr/>
          <p:nvPr/>
        </p:nvSpPr>
        <p:spPr>
          <a:xfrm>
            <a:off x="5543942" y="4825874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C4335E-0FA4-4217-898D-1D3CD9D3BC36}"/>
              </a:ext>
            </a:extLst>
          </p:cNvPr>
          <p:cNvSpPr txBox="1"/>
          <p:nvPr/>
        </p:nvSpPr>
        <p:spPr>
          <a:xfrm>
            <a:off x="473466" y="9206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5C1E68-F56A-43E5-B97B-117B1499BD06}"/>
              </a:ext>
            </a:extLst>
          </p:cNvPr>
          <p:cNvSpPr txBox="1"/>
          <p:nvPr/>
        </p:nvSpPr>
        <p:spPr>
          <a:xfrm>
            <a:off x="473466" y="12319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</a:t>
            </a:r>
            <a:endParaRPr lang="ko-KR" altLang="en-US" sz="1100" b="1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AD726DF0-4B7B-468A-AB38-6B7E47554000}"/>
              </a:ext>
            </a:extLst>
          </p:cNvPr>
          <p:cNvCxnSpPr>
            <a:cxnSpLocks/>
            <a:stCxn id="4" idx="0"/>
          </p:cNvCxnSpPr>
          <p:nvPr/>
        </p:nvCxnSpPr>
        <p:spPr>
          <a:xfrm>
            <a:off x="4020457" y="2534694"/>
            <a:ext cx="0" cy="4323306"/>
          </a:xfrm>
          <a:prstGeom prst="line">
            <a:avLst/>
          </a:prstGeom>
          <a:ln>
            <a:solidFill>
              <a:srgbClr val="D3E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4CC38AB8-CDC4-4D3F-AA6C-F451AEE3A23E}"/>
              </a:ext>
            </a:extLst>
          </p:cNvPr>
          <p:cNvSpPr/>
          <p:nvPr/>
        </p:nvSpPr>
        <p:spPr>
          <a:xfrm>
            <a:off x="3954689" y="2534694"/>
            <a:ext cx="131536" cy="131536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657D5A0B-0FDC-4DEF-889E-BDFB527A1489}"/>
              </a:ext>
            </a:extLst>
          </p:cNvPr>
          <p:cNvSpPr/>
          <p:nvPr/>
        </p:nvSpPr>
        <p:spPr>
          <a:xfrm>
            <a:off x="3954689" y="3728609"/>
            <a:ext cx="131536" cy="131536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2D66744E-E22A-4CFA-9F18-1621D78CE7A6}"/>
              </a:ext>
            </a:extLst>
          </p:cNvPr>
          <p:cNvSpPr/>
          <p:nvPr/>
        </p:nvSpPr>
        <p:spPr>
          <a:xfrm>
            <a:off x="3954689" y="4922524"/>
            <a:ext cx="131536" cy="131536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8B6C68-118F-4EF4-9DD4-5E5752F48700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5835B-15AC-4290-8E6E-F99C169F3A70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C51D76-BB32-4914-BAD1-2A4F741E9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0403" y="1600528"/>
            <a:ext cx="2156858" cy="392856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3F5A8BA-7133-4568-971B-4086C783A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5793" y="1600528"/>
            <a:ext cx="2156858" cy="3928564"/>
          </a:xfrm>
          <a:prstGeom prst="rect">
            <a:avLst/>
          </a:prstGeom>
        </p:spPr>
      </p:pic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97F0A65-0979-4FB8-A024-62E3C8DE1B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6638B7C-49E4-446B-B0E8-9A00F890A4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BA51F6-BD30-4183-BEEE-F4BE3E38A8E6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Tablet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2E70D-92AF-467A-84FB-2BF829D0968A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B2A57AE-825E-447F-990A-ABFD999F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4999" y="781049"/>
            <a:ext cx="3733591" cy="5770095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879DF13-1214-444D-84CF-02F6527790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054B00-2EEA-4376-B62E-06D6863C0B57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6561F-11DB-4958-AF0D-57059BCBEDBA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522CD413-DFCB-44CD-BF82-779AFEB37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950" y="872158"/>
            <a:ext cx="6457950" cy="5685804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FC536D2-CC2B-475E-83FA-644AEBC8D9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243148" y="2611598"/>
            <a:ext cx="57057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600" dirty="0">
                <a:solidFill>
                  <a:srgbClr val="587327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3829836" y="3719594"/>
            <a:ext cx="4533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Etiam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mi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lacinia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A094EE4-4364-4539-BF4B-3CAB4B5551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91C1D74-2DC6-4F06-9B76-15F66B71E463}"/>
              </a:ext>
            </a:extLst>
          </p:cNvPr>
          <p:cNvSpPr/>
          <p:nvPr/>
        </p:nvSpPr>
        <p:spPr>
          <a:xfrm>
            <a:off x="0" y="5334000"/>
            <a:ext cx="5238750" cy="1524000"/>
          </a:xfrm>
          <a:prstGeom prst="rect">
            <a:avLst/>
          </a:prstGeom>
          <a:solidFill>
            <a:srgbClr val="0C2E3A">
              <a:alpha val="72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9BB139B-8D22-46BF-8C1D-5F2C3E9802BD}"/>
              </a:ext>
            </a:extLst>
          </p:cNvPr>
          <p:cNvSpPr txBox="1"/>
          <p:nvPr/>
        </p:nvSpPr>
        <p:spPr>
          <a:xfrm>
            <a:off x="5797942" y="779801"/>
            <a:ext cx="465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PRESENTATION AGENDA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6D5C822-47EE-4C31-B2A5-626A5468633C}"/>
              </a:ext>
            </a:extLst>
          </p:cNvPr>
          <p:cNvSpPr txBox="1"/>
          <p:nvPr/>
        </p:nvSpPr>
        <p:spPr>
          <a:xfrm>
            <a:off x="5797942" y="1179911"/>
            <a:ext cx="4641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6A43AA60-33E7-4FC0-9F11-58E6F4E85B00}"/>
              </a:ext>
            </a:extLst>
          </p:cNvPr>
          <p:cNvSpPr/>
          <p:nvPr/>
        </p:nvSpPr>
        <p:spPr>
          <a:xfrm>
            <a:off x="5886452" y="2116456"/>
            <a:ext cx="1264330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F6973C1-28E2-4688-9A8E-1D27225868FC}"/>
              </a:ext>
            </a:extLst>
          </p:cNvPr>
          <p:cNvGrpSpPr/>
          <p:nvPr/>
        </p:nvGrpSpPr>
        <p:grpSpPr>
          <a:xfrm>
            <a:off x="5886452" y="2360056"/>
            <a:ext cx="5629273" cy="769448"/>
            <a:chOff x="5886452" y="2360056"/>
            <a:chExt cx="5629273" cy="76944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A72BBAC-66A4-49FE-83F6-BF606BE55A67}"/>
                </a:ext>
              </a:extLst>
            </p:cNvPr>
            <p:cNvSpPr txBox="1"/>
            <p:nvPr/>
          </p:nvSpPr>
          <p:spPr>
            <a:xfrm>
              <a:off x="5906446" y="2698617"/>
              <a:ext cx="56092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consectetur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adipisicing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elit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sed do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eiusmod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tempor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incididunt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labore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et dolore magna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aliqua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8298A46C-6165-4873-AA73-679A2089158A}"/>
                </a:ext>
              </a:extLst>
            </p:cNvPr>
            <p:cNvSpPr/>
            <p:nvPr/>
          </p:nvSpPr>
          <p:spPr>
            <a:xfrm>
              <a:off x="5886452" y="2360056"/>
              <a:ext cx="56292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83442254-960E-4A15-A11D-C468B1ED7F44}"/>
              </a:ext>
            </a:extLst>
          </p:cNvPr>
          <p:cNvGrpSpPr/>
          <p:nvPr/>
        </p:nvGrpSpPr>
        <p:grpSpPr>
          <a:xfrm>
            <a:off x="5886452" y="3424811"/>
            <a:ext cx="5629273" cy="769448"/>
            <a:chOff x="5886452" y="2360056"/>
            <a:chExt cx="5629273" cy="76944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5C32F59-F713-493F-9268-0F382B08F832}"/>
                </a:ext>
              </a:extLst>
            </p:cNvPr>
            <p:cNvSpPr txBox="1"/>
            <p:nvPr/>
          </p:nvSpPr>
          <p:spPr>
            <a:xfrm>
              <a:off x="5906446" y="2698617"/>
              <a:ext cx="56092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consectetur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adipisicing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elit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sed do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eiusmod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tempor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incididunt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labore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et dolore magna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aliqua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A14E0F5C-AEBB-4BA7-AA68-19A43D871B5D}"/>
                </a:ext>
              </a:extLst>
            </p:cNvPr>
            <p:cNvSpPr/>
            <p:nvPr/>
          </p:nvSpPr>
          <p:spPr>
            <a:xfrm>
              <a:off x="5886452" y="2360056"/>
              <a:ext cx="56292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C0E43E30-3853-4589-B016-668EEEA3B88D}"/>
              </a:ext>
            </a:extLst>
          </p:cNvPr>
          <p:cNvGrpSpPr/>
          <p:nvPr/>
        </p:nvGrpSpPr>
        <p:grpSpPr>
          <a:xfrm>
            <a:off x="5886452" y="4489566"/>
            <a:ext cx="5629273" cy="769448"/>
            <a:chOff x="5886452" y="2360056"/>
            <a:chExt cx="5629273" cy="769448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874DECC-27FD-4B13-8100-228164CFFE52}"/>
                </a:ext>
              </a:extLst>
            </p:cNvPr>
            <p:cNvSpPr txBox="1"/>
            <p:nvPr/>
          </p:nvSpPr>
          <p:spPr>
            <a:xfrm>
              <a:off x="5906446" y="2698617"/>
              <a:ext cx="56092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consectetur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adipisicing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elit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sed do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eiusmod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tempor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incididunt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labore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et dolore magna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aliqua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B51F06C0-7520-4703-AFBE-B7B44665F644}"/>
                </a:ext>
              </a:extLst>
            </p:cNvPr>
            <p:cNvSpPr/>
            <p:nvPr/>
          </p:nvSpPr>
          <p:spPr>
            <a:xfrm>
              <a:off x="5886452" y="2360056"/>
              <a:ext cx="56292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F0067BCA-EC88-4311-9181-1D5F7346FB9D}"/>
              </a:ext>
            </a:extLst>
          </p:cNvPr>
          <p:cNvGrpSpPr/>
          <p:nvPr/>
        </p:nvGrpSpPr>
        <p:grpSpPr>
          <a:xfrm>
            <a:off x="5886452" y="5554320"/>
            <a:ext cx="5629273" cy="769448"/>
            <a:chOff x="5886452" y="2360056"/>
            <a:chExt cx="5629273" cy="769448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78F481E-E439-4E80-A934-30392A4E8B44}"/>
                </a:ext>
              </a:extLst>
            </p:cNvPr>
            <p:cNvSpPr txBox="1"/>
            <p:nvPr/>
          </p:nvSpPr>
          <p:spPr>
            <a:xfrm>
              <a:off x="5906446" y="2698617"/>
              <a:ext cx="560927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consectetur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adipisicing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elit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sed do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eiusmod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tempor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incididunt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ut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labore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et dolore magna </a:t>
              </a:r>
              <a:r>
                <a:rPr lang="en-US" altLang="ko-KR" sz="11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aliqua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15EC1BAC-3ADF-4130-978F-1D22D5BE1BE5}"/>
                </a:ext>
              </a:extLst>
            </p:cNvPr>
            <p:cNvSpPr/>
            <p:nvPr/>
          </p:nvSpPr>
          <p:spPr>
            <a:xfrm>
              <a:off x="5886452" y="2360056"/>
              <a:ext cx="56292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9F28041-94D9-4C03-BF6C-932AE0918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E35359E-03EC-4FF5-A5D2-AE847247F1A3}"/>
              </a:ext>
            </a:extLst>
          </p:cNvPr>
          <p:cNvSpPr/>
          <p:nvPr/>
        </p:nvSpPr>
        <p:spPr>
          <a:xfrm>
            <a:off x="565542" y="686455"/>
            <a:ext cx="13299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dirty="0">
                <a:solidFill>
                  <a:schemeClr val="bg1">
                    <a:alpha val="45000"/>
                  </a:schemeClr>
                </a:solidFill>
              </a:rPr>
              <a:t>01</a:t>
            </a:r>
            <a:endParaRPr lang="ko-KR" altLang="en-US" sz="6600" dirty="0">
              <a:solidFill>
                <a:schemeClr val="bg1">
                  <a:alpha val="4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DE5AEC-BC01-4ABD-98C5-D0C36E4FF7BB}"/>
              </a:ext>
            </a:extLst>
          </p:cNvPr>
          <p:cNvSpPr/>
          <p:nvPr/>
        </p:nvSpPr>
        <p:spPr>
          <a:xfrm>
            <a:off x="1406723" y="2618571"/>
            <a:ext cx="3451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SLIDE TITLE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LOREM IPSUM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A4A4E22-CC77-4B48-A470-124E91F005A6}"/>
              </a:ext>
            </a:extLst>
          </p:cNvPr>
          <p:cNvSpPr/>
          <p:nvPr/>
        </p:nvSpPr>
        <p:spPr>
          <a:xfrm>
            <a:off x="1504952" y="3955584"/>
            <a:ext cx="1264330" cy="4571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906BF1-7812-4A66-8BB1-C249CFF76A66}"/>
              </a:ext>
            </a:extLst>
          </p:cNvPr>
          <p:cNvSpPr txBox="1"/>
          <p:nvPr/>
        </p:nvSpPr>
        <p:spPr>
          <a:xfrm>
            <a:off x="7591424" y="5112692"/>
            <a:ext cx="3095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A4A507E-CD94-457E-8345-CDADCA7BD3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EC7BCF2-E0F5-4F07-83B2-D7724748D7F3}"/>
              </a:ext>
            </a:extLst>
          </p:cNvPr>
          <p:cNvSpPr/>
          <p:nvPr/>
        </p:nvSpPr>
        <p:spPr>
          <a:xfrm>
            <a:off x="895350" y="1304925"/>
            <a:ext cx="3676650" cy="424815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7772D7-31E3-4EFD-A8C6-F0BADAA72EC0}"/>
              </a:ext>
            </a:extLst>
          </p:cNvPr>
          <p:cNvSpPr txBox="1"/>
          <p:nvPr/>
        </p:nvSpPr>
        <p:spPr>
          <a:xfrm>
            <a:off x="1254517" y="1999001"/>
            <a:ext cx="2860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SLIDE TITLE</a:t>
            </a:r>
          </a:p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C2F446-B4F7-4D55-8F67-52BF59B0286B}"/>
              </a:ext>
            </a:extLst>
          </p:cNvPr>
          <p:cNvSpPr txBox="1"/>
          <p:nvPr/>
        </p:nvSpPr>
        <p:spPr>
          <a:xfrm>
            <a:off x="1254517" y="4586243"/>
            <a:ext cx="2852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AF16FF-4B25-4E7B-8C26-BBE42C58487A}"/>
              </a:ext>
            </a:extLst>
          </p:cNvPr>
          <p:cNvSpPr txBox="1"/>
          <p:nvPr/>
        </p:nvSpPr>
        <p:spPr>
          <a:xfrm>
            <a:off x="1281054" y="1758644"/>
            <a:ext cx="28527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9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900" dirty="0" err="1">
                <a:solidFill>
                  <a:schemeClr val="bg1"/>
                </a:solidFill>
              </a:rPr>
              <a:t>amet</a:t>
            </a:r>
            <a:r>
              <a:rPr lang="en-US" altLang="ko-KR" sz="900" dirty="0">
                <a:solidFill>
                  <a:schemeClr val="bg1"/>
                </a:solidFill>
              </a:rPr>
              <a:t>, </a:t>
            </a:r>
            <a:r>
              <a:rPr lang="en-US" altLang="ko-KR" sz="900" dirty="0" err="1">
                <a:solidFill>
                  <a:schemeClr val="bg1"/>
                </a:solidFill>
              </a:rPr>
              <a:t>consectetur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11FE40F-AFCD-45B5-BD9E-FDD9DEBEC9DF}"/>
              </a:ext>
            </a:extLst>
          </p:cNvPr>
          <p:cNvSpPr/>
          <p:nvPr/>
        </p:nvSpPr>
        <p:spPr>
          <a:xfrm>
            <a:off x="1319154" y="2834976"/>
            <a:ext cx="1264330" cy="3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490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1FF06B1A-7021-4264-AB0E-62CF05768C3A}"/>
              </a:ext>
            </a:extLst>
          </p:cNvPr>
          <p:cNvSpPr/>
          <p:nvPr/>
        </p:nvSpPr>
        <p:spPr>
          <a:xfrm>
            <a:off x="1903808" y="1854534"/>
            <a:ext cx="914400" cy="914400"/>
          </a:xfrm>
          <a:prstGeom prst="ellipse">
            <a:avLst/>
          </a:prstGeom>
          <a:solidFill>
            <a:srgbClr val="D3ED40">
              <a:alpha val="84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>
                <a:solidFill>
                  <a:srgbClr val="0C2E3A"/>
                </a:solidFill>
              </a:rPr>
              <a:t>Lorem ipsum</a:t>
            </a:r>
            <a:endParaRPr lang="en-US" altLang="ko-KR" sz="1100" b="1" dirty="0">
              <a:solidFill>
                <a:srgbClr val="0C2E3A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1537EFF2-F0BD-4FD5-AFB3-ACE583E32A3C}"/>
              </a:ext>
            </a:extLst>
          </p:cNvPr>
          <p:cNvSpPr/>
          <p:nvPr/>
        </p:nvSpPr>
        <p:spPr>
          <a:xfrm>
            <a:off x="2572939" y="1616409"/>
            <a:ext cx="1390651" cy="1390651"/>
          </a:xfrm>
          <a:prstGeom prst="ellipse">
            <a:avLst/>
          </a:prstGeom>
          <a:solidFill>
            <a:srgbClr val="BDD75E">
              <a:alpha val="84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rgbClr val="0C2E3A"/>
                </a:solidFill>
              </a:rPr>
              <a:t>Lorem ipsum</a:t>
            </a: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CBDE409D-A7FA-4BB9-BABF-30DADFC0862A}"/>
              </a:ext>
            </a:extLst>
          </p:cNvPr>
          <p:cNvSpPr/>
          <p:nvPr/>
        </p:nvSpPr>
        <p:spPr>
          <a:xfrm>
            <a:off x="3701652" y="1383046"/>
            <a:ext cx="1857376" cy="1857376"/>
          </a:xfrm>
          <a:prstGeom prst="ellipse">
            <a:avLst/>
          </a:prstGeom>
          <a:solidFill>
            <a:srgbClr val="9BC350">
              <a:alpha val="84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0C2E3A"/>
                </a:solidFill>
              </a:rPr>
              <a:t>Lorem ipsum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F2A2C83A-F3DF-4FF4-B913-D9A96FA2ACEA}"/>
              </a:ext>
            </a:extLst>
          </p:cNvPr>
          <p:cNvSpPr/>
          <p:nvPr/>
        </p:nvSpPr>
        <p:spPr>
          <a:xfrm>
            <a:off x="5254227" y="1102059"/>
            <a:ext cx="2419351" cy="2419351"/>
          </a:xfrm>
          <a:prstGeom prst="ellipse">
            <a:avLst/>
          </a:prstGeom>
          <a:solidFill>
            <a:srgbClr val="587327">
              <a:alpha val="84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>
                <a:solidFill>
                  <a:schemeClr val="bg1"/>
                </a:solidFill>
              </a:rPr>
              <a:t>Lorem ipsum</a:t>
            </a:r>
            <a:endParaRPr lang="en-US" altLang="ko-KR" sz="2400" b="1" dirty="0">
              <a:solidFill>
                <a:schemeClr val="bg1"/>
              </a:solidFill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02872C26-6954-4B86-BCFE-CBA52B4C5406}"/>
              </a:ext>
            </a:extLst>
          </p:cNvPr>
          <p:cNvSpPr/>
          <p:nvPr/>
        </p:nvSpPr>
        <p:spPr>
          <a:xfrm>
            <a:off x="7364016" y="849646"/>
            <a:ext cx="2924176" cy="2924176"/>
          </a:xfrm>
          <a:prstGeom prst="ellipse">
            <a:avLst/>
          </a:prstGeom>
          <a:solidFill>
            <a:srgbClr val="0C2E3A">
              <a:alpha val="84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b="1">
                <a:solidFill>
                  <a:schemeClr val="bg1"/>
                </a:solidFill>
              </a:rPr>
              <a:t>Lorem ipsum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BA2B2D-9A74-4F17-AE49-470F2A8AAEA8}"/>
              </a:ext>
            </a:extLst>
          </p:cNvPr>
          <p:cNvSpPr txBox="1"/>
          <p:nvPr/>
        </p:nvSpPr>
        <p:spPr>
          <a:xfrm>
            <a:off x="8130015" y="5353874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F48E69D-E2A1-4A79-AB1B-4D719A81B8EA}"/>
              </a:ext>
            </a:extLst>
          </p:cNvPr>
          <p:cNvSpPr/>
          <p:nvPr/>
        </p:nvSpPr>
        <p:spPr>
          <a:xfrm>
            <a:off x="8130013" y="5025624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90ACB2F-6E48-4921-87FE-EEEFABEEE731}"/>
              </a:ext>
            </a:extLst>
          </p:cNvPr>
          <p:cNvGrpSpPr/>
          <p:nvPr/>
        </p:nvGrpSpPr>
        <p:grpSpPr>
          <a:xfrm>
            <a:off x="8675077" y="4489349"/>
            <a:ext cx="283392" cy="338320"/>
            <a:chOff x="3471568" y="1570005"/>
            <a:chExt cx="328636" cy="392335"/>
          </a:xfrm>
          <a:solidFill>
            <a:srgbClr val="0C2E3A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408375B-0B17-4D23-ACE9-FC4E64FC9AD8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6036624-A698-4AA8-8D3C-4E91C136C80C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FE27E62-E061-4325-8A41-681873DEF775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C7C1BED0-D97B-4123-9D32-D42E3AB29DC9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13D55E3-DB24-42EB-BE4B-6378B94244BD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044988A-899D-4804-A73B-3561DEA2CD4F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9BC974BC-B648-4DC7-83F6-5BC9007BC269}"/>
              </a:ext>
            </a:extLst>
          </p:cNvPr>
          <p:cNvSpPr txBox="1"/>
          <p:nvPr/>
        </p:nvSpPr>
        <p:spPr>
          <a:xfrm>
            <a:off x="4897084" y="5353874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A8B25A3-BECD-46C9-B542-071FF690C809}"/>
              </a:ext>
            </a:extLst>
          </p:cNvPr>
          <p:cNvSpPr/>
          <p:nvPr/>
        </p:nvSpPr>
        <p:spPr>
          <a:xfrm>
            <a:off x="4897082" y="5025624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AFE1C39E-0239-4EB0-9263-85A0238B440B}"/>
              </a:ext>
            </a:extLst>
          </p:cNvPr>
          <p:cNvGrpSpPr/>
          <p:nvPr/>
        </p:nvGrpSpPr>
        <p:grpSpPr>
          <a:xfrm>
            <a:off x="5441904" y="4520632"/>
            <a:ext cx="293014" cy="293012"/>
            <a:chOff x="746465" y="2902362"/>
            <a:chExt cx="390525" cy="390525"/>
          </a:xfrm>
          <a:solidFill>
            <a:srgbClr val="9BC350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B25FA4E-A0EE-4730-AAD1-70F503E01178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4A50F31-DA6B-4D15-B07F-2DCF1B5C105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013D0BD1-0ADF-4876-B8E5-97D0350F2EDC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CE1F0E0D-82CF-4B15-A501-AD7FCA160328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AEFDC63-3CD7-4A49-B118-CE9B180C8A4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4062F2FF-C63E-4FDE-9032-6B10AEF74BE0}"/>
              </a:ext>
            </a:extLst>
          </p:cNvPr>
          <p:cNvSpPr txBox="1"/>
          <p:nvPr/>
        </p:nvSpPr>
        <p:spPr>
          <a:xfrm>
            <a:off x="1664154" y="5353874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F330B72-AFF1-455C-91A3-30354B27B20B}"/>
              </a:ext>
            </a:extLst>
          </p:cNvPr>
          <p:cNvSpPr/>
          <p:nvPr/>
        </p:nvSpPr>
        <p:spPr>
          <a:xfrm>
            <a:off x="1664152" y="5025624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AC7C7241-0DA6-40C1-9CD7-47BCDA8DAE61}"/>
              </a:ext>
            </a:extLst>
          </p:cNvPr>
          <p:cNvGrpSpPr/>
          <p:nvPr/>
        </p:nvGrpSpPr>
        <p:grpSpPr>
          <a:xfrm>
            <a:off x="2249949" y="4513175"/>
            <a:ext cx="283704" cy="283356"/>
            <a:chOff x="2090919" y="902017"/>
            <a:chExt cx="388715" cy="388239"/>
          </a:xfrm>
          <a:solidFill>
            <a:srgbClr val="D3ED40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4323896-3B15-4A00-92A0-E629055DFE76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B881FBC8-3314-48AF-AB94-9CD1BA3B7574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1CAB52E7-A140-4576-890F-C510871E17A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E54ADE41-ED92-4310-93B6-25501E3F3E64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07CCA755-6D48-499B-A3E3-1A9363F89A4D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4A450B58-2DFE-47E0-AD19-979190DA6D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4A983C3B-997F-434B-9656-3E27D117F7B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C034A90B-8779-4042-8DD5-D28903F70A76}"/>
              </a:ext>
            </a:extLst>
          </p:cNvPr>
          <p:cNvSpPr txBox="1"/>
          <p:nvPr/>
        </p:nvSpPr>
        <p:spPr>
          <a:xfrm>
            <a:off x="3280619" y="5353874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CD9AA734-1894-4DE1-904E-CB29454A317F}"/>
              </a:ext>
            </a:extLst>
          </p:cNvPr>
          <p:cNvSpPr/>
          <p:nvPr/>
        </p:nvSpPr>
        <p:spPr>
          <a:xfrm>
            <a:off x="3280617" y="5025624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ED3969CA-FBD5-4048-AC11-6C0B683F3A7A}"/>
              </a:ext>
            </a:extLst>
          </p:cNvPr>
          <p:cNvGrpSpPr/>
          <p:nvPr/>
        </p:nvGrpSpPr>
        <p:grpSpPr>
          <a:xfrm>
            <a:off x="3819631" y="4490940"/>
            <a:ext cx="304220" cy="312068"/>
            <a:chOff x="2772242" y="1560385"/>
            <a:chExt cx="376198" cy="385905"/>
          </a:xfrm>
          <a:solidFill>
            <a:srgbClr val="BDD75E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144FC80-CE52-4D0D-8B7F-D0B8CF01112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BA80B7BD-42D1-4493-A78C-836D5E3D7EE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9BFA4284-12FC-495C-89B6-180880862AC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E3A5EE42-3DEB-404A-AA0C-48CA87C6BDD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564447D7-0D81-4C91-9ABF-1E28EF62808E}"/>
              </a:ext>
            </a:extLst>
          </p:cNvPr>
          <p:cNvSpPr txBox="1"/>
          <p:nvPr/>
        </p:nvSpPr>
        <p:spPr>
          <a:xfrm>
            <a:off x="6513549" y="5353874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6450227F-83BF-4E24-B61A-2478330F8A68}"/>
              </a:ext>
            </a:extLst>
          </p:cNvPr>
          <p:cNvSpPr/>
          <p:nvPr/>
        </p:nvSpPr>
        <p:spPr>
          <a:xfrm>
            <a:off x="6513547" y="5025624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3ACF6758-DE71-4498-A233-7D5FC5FD5839}"/>
              </a:ext>
            </a:extLst>
          </p:cNvPr>
          <p:cNvGrpSpPr/>
          <p:nvPr/>
        </p:nvGrpSpPr>
        <p:grpSpPr>
          <a:xfrm>
            <a:off x="7064871" y="4517294"/>
            <a:ext cx="289534" cy="285764"/>
            <a:chOff x="4107647" y="4896992"/>
            <a:chExt cx="394132" cy="389001"/>
          </a:xfrm>
          <a:solidFill>
            <a:srgbClr val="587327"/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15D11EFD-7831-47CB-8A7D-22E8FCB6D666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0B475B5B-58A2-442F-B07F-720965A7A1F1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08C2630A-68BC-4251-9105-9482D3F35DBE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59D08E32-370F-4BC9-BE41-3CF7BC2907D5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E8095173-B659-488A-8752-95EB22FD582A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6188622-C1CF-4BBF-8113-4EFF0B2BCEAE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55936E4C-4E96-40BA-A54C-928234E0514D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8E7BEEC1-28C4-4725-B5E5-1C0D4D138BEA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651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CB670383-AF42-4212-A794-081CE8D32ADA}"/>
              </a:ext>
            </a:extLst>
          </p:cNvPr>
          <p:cNvSpPr/>
          <p:nvPr/>
        </p:nvSpPr>
        <p:spPr>
          <a:xfrm>
            <a:off x="1398372" y="4037616"/>
            <a:ext cx="125495" cy="125495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81089CA6-A8DE-4162-99FD-3CEA01EF24D4}"/>
              </a:ext>
            </a:extLst>
          </p:cNvPr>
          <p:cNvCxnSpPr/>
          <p:nvPr/>
        </p:nvCxnSpPr>
        <p:spPr>
          <a:xfrm>
            <a:off x="1461120" y="4097094"/>
            <a:ext cx="9260236" cy="0"/>
          </a:xfrm>
          <a:prstGeom prst="line">
            <a:avLst/>
          </a:prstGeom>
          <a:ln>
            <a:solidFill>
              <a:srgbClr val="D3E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타원 12">
            <a:extLst>
              <a:ext uri="{FF2B5EF4-FFF2-40B4-BE49-F238E27FC236}">
                <a16:creationId xmlns:a16="http://schemas.microsoft.com/office/drawing/2014/main" id="{6E2B41D8-99CC-4456-B555-54BA94DFF98F}"/>
              </a:ext>
            </a:extLst>
          </p:cNvPr>
          <p:cNvSpPr/>
          <p:nvPr/>
        </p:nvSpPr>
        <p:spPr>
          <a:xfrm>
            <a:off x="3250419" y="4037616"/>
            <a:ext cx="125495" cy="125495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792348E6-B21F-4EA2-BCC8-A92299D5AACE}"/>
              </a:ext>
            </a:extLst>
          </p:cNvPr>
          <p:cNvSpPr/>
          <p:nvPr/>
        </p:nvSpPr>
        <p:spPr>
          <a:xfrm>
            <a:off x="5102467" y="4037616"/>
            <a:ext cx="125495" cy="125495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8432B4A2-03D3-4299-823B-4F63725B445B}"/>
              </a:ext>
            </a:extLst>
          </p:cNvPr>
          <p:cNvSpPr/>
          <p:nvPr/>
        </p:nvSpPr>
        <p:spPr>
          <a:xfrm>
            <a:off x="6954514" y="4037616"/>
            <a:ext cx="125495" cy="125495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690161E4-C109-4801-8F3A-3704E1D71F75}"/>
              </a:ext>
            </a:extLst>
          </p:cNvPr>
          <p:cNvSpPr/>
          <p:nvPr/>
        </p:nvSpPr>
        <p:spPr>
          <a:xfrm>
            <a:off x="8806561" y="4037616"/>
            <a:ext cx="125495" cy="125495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D86ED3C-D4CF-406E-947B-65CDE3118359}"/>
              </a:ext>
            </a:extLst>
          </p:cNvPr>
          <p:cNvSpPr/>
          <p:nvPr/>
        </p:nvSpPr>
        <p:spPr>
          <a:xfrm>
            <a:off x="10658608" y="4037616"/>
            <a:ext cx="125495" cy="125495"/>
          </a:xfrm>
          <a:prstGeom prst="ellipse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43CF78-C8E5-44BB-98C3-BBD7FCCFB896}"/>
              </a:ext>
            </a:extLst>
          </p:cNvPr>
          <p:cNvSpPr txBox="1"/>
          <p:nvPr/>
        </p:nvSpPr>
        <p:spPr>
          <a:xfrm>
            <a:off x="568309" y="4988933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622F3F-2E02-4AD4-A367-8591651771B7}"/>
              </a:ext>
            </a:extLst>
          </p:cNvPr>
          <p:cNvSpPr/>
          <p:nvPr/>
        </p:nvSpPr>
        <p:spPr>
          <a:xfrm>
            <a:off x="568309" y="4675758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CB6B43-1B42-445B-898E-063E841F54C8}"/>
              </a:ext>
            </a:extLst>
          </p:cNvPr>
          <p:cNvSpPr txBox="1"/>
          <p:nvPr/>
        </p:nvSpPr>
        <p:spPr>
          <a:xfrm>
            <a:off x="2420356" y="4988933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FA25944-442E-43D6-B8D4-7CB2CD08732A}"/>
              </a:ext>
            </a:extLst>
          </p:cNvPr>
          <p:cNvSpPr/>
          <p:nvPr/>
        </p:nvSpPr>
        <p:spPr>
          <a:xfrm>
            <a:off x="2420356" y="4675758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D236D4-55F2-487F-ABB8-637C2C61F6E2}"/>
              </a:ext>
            </a:extLst>
          </p:cNvPr>
          <p:cNvSpPr txBox="1"/>
          <p:nvPr/>
        </p:nvSpPr>
        <p:spPr>
          <a:xfrm>
            <a:off x="4272403" y="4988933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96B7D78-FDE8-4328-AD28-43B97E79E557}"/>
              </a:ext>
            </a:extLst>
          </p:cNvPr>
          <p:cNvSpPr/>
          <p:nvPr/>
        </p:nvSpPr>
        <p:spPr>
          <a:xfrm>
            <a:off x="4272404" y="4675758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5188ED-CFF5-4EB6-B8C1-0D8BFD20437C}"/>
              </a:ext>
            </a:extLst>
          </p:cNvPr>
          <p:cNvSpPr txBox="1"/>
          <p:nvPr/>
        </p:nvSpPr>
        <p:spPr>
          <a:xfrm>
            <a:off x="6124451" y="4988933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EB519CF-C544-4EAB-8CB5-3AD3498C9C75}"/>
              </a:ext>
            </a:extLst>
          </p:cNvPr>
          <p:cNvSpPr/>
          <p:nvPr/>
        </p:nvSpPr>
        <p:spPr>
          <a:xfrm>
            <a:off x="6124451" y="4675758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EA915D-FF21-4586-B72C-FF282A393428}"/>
              </a:ext>
            </a:extLst>
          </p:cNvPr>
          <p:cNvSpPr txBox="1"/>
          <p:nvPr/>
        </p:nvSpPr>
        <p:spPr>
          <a:xfrm>
            <a:off x="7976498" y="4988933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8788791-0D83-4A5E-B1B1-9BCD50AE9048}"/>
              </a:ext>
            </a:extLst>
          </p:cNvPr>
          <p:cNvSpPr/>
          <p:nvPr/>
        </p:nvSpPr>
        <p:spPr>
          <a:xfrm>
            <a:off x="7976498" y="4675758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60B6A8-262E-4C76-922F-7A1B3B735087}"/>
              </a:ext>
            </a:extLst>
          </p:cNvPr>
          <p:cNvSpPr txBox="1"/>
          <p:nvPr/>
        </p:nvSpPr>
        <p:spPr>
          <a:xfrm>
            <a:off x="9828545" y="4988933"/>
            <a:ext cx="1785620" cy="57708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4982D5E-8357-411C-9447-0B8C4CC0E805}"/>
              </a:ext>
            </a:extLst>
          </p:cNvPr>
          <p:cNvSpPr/>
          <p:nvPr/>
        </p:nvSpPr>
        <p:spPr>
          <a:xfrm>
            <a:off x="9828545" y="4675758"/>
            <a:ext cx="1785620" cy="264278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Lorem ipsum</a:t>
            </a:r>
          </a:p>
        </p:txBody>
      </p:sp>
      <p:sp>
        <p:nvSpPr>
          <p:cNvPr id="54" name="그래픽 42">
            <a:extLst>
              <a:ext uri="{FF2B5EF4-FFF2-40B4-BE49-F238E27FC236}">
                <a16:creationId xmlns:a16="http://schemas.microsoft.com/office/drawing/2014/main" id="{77BDF960-08DB-4944-9D55-97E2E7C1A783}"/>
              </a:ext>
            </a:extLst>
          </p:cNvPr>
          <p:cNvSpPr/>
          <p:nvPr/>
        </p:nvSpPr>
        <p:spPr>
          <a:xfrm>
            <a:off x="990439" y="1315616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15C286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0" name="그래픽 42">
            <a:extLst>
              <a:ext uri="{FF2B5EF4-FFF2-40B4-BE49-F238E27FC236}">
                <a16:creationId xmlns:a16="http://schemas.microsoft.com/office/drawing/2014/main" id="{062499F0-6008-4C84-B5E3-21D27B6A9FAA}"/>
              </a:ext>
            </a:extLst>
          </p:cNvPr>
          <p:cNvSpPr/>
          <p:nvPr/>
        </p:nvSpPr>
        <p:spPr>
          <a:xfrm>
            <a:off x="2842680" y="1315616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15C286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1" name="그래픽 42">
            <a:extLst>
              <a:ext uri="{FF2B5EF4-FFF2-40B4-BE49-F238E27FC236}">
                <a16:creationId xmlns:a16="http://schemas.microsoft.com/office/drawing/2014/main" id="{18D66CCD-2A1F-44F1-B08E-43AF910AA888}"/>
              </a:ext>
            </a:extLst>
          </p:cNvPr>
          <p:cNvSpPr/>
          <p:nvPr/>
        </p:nvSpPr>
        <p:spPr>
          <a:xfrm>
            <a:off x="4694921" y="1315616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15C286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2" name="그래픽 42">
            <a:extLst>
              <a:ext uri="{FF2B5EF4-FFF2-40B4-BE49-F238E27FC236}">
                <a16:creationId xmlns:a16="http://schemas.microsoft.com/office/drawing/2014/main" id="{BD82ECD2-9C1B-45F1-9034-EE0E2F11C631}"/>
              </a:ext>
            </a:extLst>
          </p:cNvPr>
          <p:cNvSpPr/>
          <p:nvPr/>
        </p:nvSpPr>
        <p:spPr>
          <a:xfrm>
            <a:off x="6547162" y="1315616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15C286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3" name="그래픽 42">
            <a:extLst>
              <a:ext uri="{FF2B5EF4-FFF2-40B4-BE49-F238E27FC236}">
                <a16:creationId xmlns:a16="http://schemas.microsoft.com/office/drawing/2014/main" id="{8B69ED7B-AA5D-4B70-9589-B1DA74C4FDB9}"/>
              </a:ext>
            </a:extLst>
          </p:cNvPr>
          <p:cNvSpPr/>
          <p:nvPr/>
        </p:nvSpPr>
        <p:spPr>
          <a:xfrm>
            <a:off x="8399403" y="1315616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15C286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4" name="그래픽 42">
            <a:extLst>
              <a:ext uri="{FF2B5EF4-FFF2-40B4-BE49-F238E27FC236}">
                <a16:creationId xmlns:a16="http://schemas.microsoft.com/office/drawing/2014/main" id="{CBEFCEFE-F357-45EE-9761-9B276A9FCD83}"/>
              </a:ext>
            </a:extLst>
          </p:cNvPr>
          <p:cNvSpPr/>
          <p:nvPr/>
        </p:nvSpPr>
        <p:spPr>
          <a:xfrm>
            <a:off x="10251645" y="1315616"/>
            <a:ext cx="939418" cy="1145632"/>
          </a:xfrm>
          <a:custGeom>
            <a:avLst/>
            <a:gdLst>
              <a:gd name="connsiteX0" fmla="*/ 493336 w 984637"/>
              <a:gd name="connsiteY0" fmla="*/ 5020 h 1200777"/>
              <a:gd name="connsiteX1" fmla="*/ 981652 w 984637"/>
              <a:gd name="connsiteY1" fmla="*/ 493336 h 1200777"/>
              <a:gd name="connsiteX2" fmla="*/ 493336 w 984637"/>
              <a:gd name="connsiteY2" fmla="*/ 1200433 h 1200777"/>
              <a:gd name="connsiteX3" fmla="*/ 5020 w 984637"/>
              <a:gd name="connsiteY3" fmla="*/ 493336 h 1200777"/>
              <a:gd name="connsiteX4" fmla="*/ 493336 w 984637"/>
              <a:gd name="connsiteY4" fmla="*/ 5020 h 120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4637" h="1200777">
                <a:moveTo>
                  <a:pt x="493336" y="5020"/>
                </a:moveTo>
                <a:cubicBezTo>
                  <a:pt x="763030" y="5020"/>
                  <a:pt x="981652" y="223641"/>
                  <a:pt x="981652" y="493336"/>
                </a:cubicBezTo>
                <a:cubicBezTo>
                  <a:pt x="981652" y="763030"/>
                  <a:pt x="773517" y="1003026"/>
                  <a:pt x="493336" y="1200433"/>
                </a:cubicBezTo>
                <a:cubicBezTo>
                  <a:pt x="213154" y="1003026"/>
                  <a:pt x="5020" y="763030"/>
                  <a:pt x="5020" y="493336"/>
                </a:cubicBezTo>
                <a:cubicBezTo>
                  <a:pt x="5020" y="223641"/>
                  <a:pt x="223641" y="5020"/>
                  <a:pt x="493336" y="5020"/>
                </a:cubicBezTo>
                <a:close/>
              </a:path>
            </a:pathLst>
          </a:custGeom>
          <a:solidFill>
            <a:srgbClr val="15C286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06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5A2AF693-644E-43EA-BFBC-CDB5C8D08172}"/>
              </a:ext>
            </a:extLst>
          </p:cNvPr>
          <p:cNvGrpSpPr/>
          <p:nvPr/>
        </p:nvGrpSpPr>
        <p:grpSpPr>
          <a:xfrm>
            <a:off x="3135180" y="3118446"/>
            <a:ext cx="372590" cy="363503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543FAC62-8630-481D-A103-B955549F25CF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DB165EAC-0881-447E-9D16-8BE3ED6DF9DA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10086CC-7E08-460A-A8BB-A6316ED4AE77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B77294FF-0F4F-4D4C-80B9-A873039A7EDB}"/>
              </a:ext>
            </a:extLst>
          </p:cNvPr>
          <p:cNvGrpSpPr/>
          <p:nvPr/>
        </p:nvGrpSpPr>
        <p:grpSpPr>
          <a:xfrm>
            <a:off x="1273852" y="3113903"/>
            <a:ext cx="372590" cy="372590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32A7BC76-AA50-4797-B264-08D89FCF8EB8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BEA4BAE7-77CE-4E68-8D8C-27094CF47791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0E02D92F-9910-4A6E-B829-B32E1137782C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0A57AC01-1B7B-4116-8C42-B6F27AFC14DA}"/>
              </a:ext>
            </a:extLst>
          </p:cNvPr>
          <p:cNvGrpSpPr/>
          <p:nvPr/>
        </p:nvGrpSpPr>
        <p:grpSpPr>
          <a:xfrm>
            <a:off x="4996509" y="3141165"/>
            <a:ext cx="372590" cy="31806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C85856AE-7A40-4539-B30E-E6BA92135F11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A1D52659-3A86-4EBB-A35D-04E689BF3985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47974E78-4105-4C98-9E68-9CB604719612}"/>
              </a:ext>
            </a:extLst>
          </p:cNvPr>
          <p:cNvGrpSpPr/>
          <p:nvPr/>
        </p:nvGrpSpPr>
        <p:grpSpPr>
          <a:xfrm>
            <a:off x="6857837" y="3113903"/>
            <a:ext cx="327153" cy="372590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EAE818A0-774D-4F93-9CB1-9CD90529E647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58198BB-8450-4CA6-976F-38964D9F5B36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FE5D9088-121C-4BA0-B0D7-AAE188ACE195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FE1C6B8A-3BBD-4C82-B2F1-2D62491271EF}"/>
              </a:ext>
            </a:extLst>
          </p:cNvPr>
          <p:cNvGrpSpPr/>
          <p:nvPr/>
        </p:nvGrpSpPr>
        <p:grpSpPr>
          <a:xfrm>
            <a:off x="8673728" y="3113903"/>
            <a:ext cx="372590" cy="372590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D6F5AC16-11A5-4C33-A8F8-11D55E3A61AC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427B9F2B-FE6F-49A9-B2F2-2D3E6FE6AEC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F9447016-5CCE-4DE0-97F8-CAB237DFED91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CDC7036A-D2DB-42CC-94C7-B7B9ADD6AF7E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8B3E9977-D6E7-48E8-BD52-59990A81B0CD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6A6AC73C-0313-4A4D-837E-4D0C59D1DD14}"/>
              </a:ext>
            </a:extLst>
          </p:cNvPr>
          <p:cNvGrpSpPr/>
          <p:nvPr/>
        </p:nvGrpSpPr>
        <p:grpSpPr>
          <a:xfrm>
            <a:off x="10535058" y="3113903"/>
            <a:ext cx="372590" cy="372590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8AB5E3F7-6812-4D47-8E23-F095CF165765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49DE587C-3285-4C7F-A83D-99F5EB6F4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0379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DEDB9F-C546-46C2-9EF1-ACCFF06190FF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DFB0D34-4F20-4A13-949E-67F7A0B9796F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C1D17FB-0C47-4D58-8EB0-525CC745B4BC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327EC2B9-ECA5-471D-83A4-E9B4FE04A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281986"/>
              </p:ext>
            </p:extLst>
          </p:nvPr>
        </p:nvGraphicFramePr>
        <p:xfrm>
          <a:off x="1751042" y="2403580"/>
          <a:ext cx="9043956" cy="3191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326">
                  <a:extLst>
                    <a:ext uri="{9D8B030D-6E8A-4147-A177-3AD203B41FA5}">
                      <a16:colId xmlns:a16="http://schemas.microsoft.com/office/drawing/2014/main" val="1811511822"/>
                    </a:ext>
                  </a:extLst>
                </a:gridCol>
                <a:gridCol w="1507326">
                  <a:extLst>
                    <a:ext uri="{9D8B030D-6E8A-4147-A177-3AD203B41FA5}">
                      <a16:colId xmlns:a16="http://schemas.microsoft.com/office/drawing/2014/main" val="3362176377"/>
                    </a:ext>
                  </a:extLst>
                </a:gridCol>
                <a:gridCol w="1507326">
                  <a:extLst>
                    <a:ext uri="{9D8B030D-6E8A-4147-A177-3AD203B41FA5}">
                      <a16:colId xmlns:a16="http://schemas.microsoft.com/office/drawing/2014/main" val="2743433140"/>
                    </a:ext>
                  </a:extLst>
                </a:gridCol>
                <a:gridCol w="1507326">
                  <a:extLst>
                    <a:ext uri="{9D8B030D-6E8A-4147-A177-3AD203B41FA5}">
                      <a16:colId xmlns:a16="http://schemas.microsoft.com/office/drawing/2014/main" val="2462031116"/>
                    </a:ext>
                  </a:extLst>
                </a:gridCol>
                <a:gridCol w="1507326">
                  <a:extLst>
                    <a:ext uri="{9D8B030D-6E8A-4147-A177-3AD203B41FA5}">
                      <a16:colId xmlns:a16="http://schemas.microsoft.com/office/drawing/2014/main" val="2640879120"/>
                    </a:ext>
                  </a:extLst>
                </a:gridCol>
                <a:gridCol w="1507326">
                  <a:extLst>
                    <a:ext uri="{9D8B030D-6E8A-4147-A177-3AD203B41FA5}">
                      <a16:colId xmlns:a16="http://schemas.microsoft.com/office/drawing/2014/main" val="856938911"/>
                    </a:ext>
                  </a:extLst>
                </a:gridCol>
              </a:tblGrid>
              <a:tr h="450574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D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D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D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D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ED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22613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150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90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70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90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120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267069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30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30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50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70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110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21935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50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110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90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30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30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468422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70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150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80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50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110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890473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Lorem ipsum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80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90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100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120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30</a:t>
                      </a:r>
                      <a:endParaRPr lang="ko-KR" altLang="en-US" sz="1400" dirty="0"/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855195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380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470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390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360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400</a:t>
                      </a:r>
                    </a:p>
                  </a:txBody>
                  <a:tcPr anchor="ctr" anchorCtr="1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2E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883101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310F32D6-5955-41F2-B5BE-2A6DD316B9B3}"/>
              </a:ext>
            </a:extLst>
          </p:cNvPr>
          <p:cNvSpPr/>
          <p:nvPr/>
        </p:nvSpPr>
        <p:spPr>
          <a:xfrm>
            <a:off x="4748632" y="2379239"/>
            <a:ext cx="1543050" cy="3215907"/>
          </a:xfrm>
          <a:prstGeom prst="rect">
            <a:avLst/>
          </a:prstGeom>
          <a:noFill/>
          <a:ln w="57150" cap="flat">
            <a:solidFill>
              <a:srgbClr val="E31D4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198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그래픽 45">
            <a:extLst>
              <a:ext uri="{FF2B5EF4-FFF2-40B4-BE49-F238E27FC236}">
                <a16:creationId xmlns:a16="http://schemas.microsoft.com/office/drawing/2014/main" id="{6C7A3A36-A2C7-4938-81F6-E1A5256F7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1453" y="6019828"/>
            <a:ext cx="233052" cy="2330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6005AD-B143-4C03-A0A4-E93B5077E52E}"/>
              </a:ext>
            </a:extLst>
          </p:cNvPr>
          <p:cNvSpPr txBox="1"/>
          <p:nvPr/>
        </p:nvSpPr>
        <p:spPr>
          <a:xfrm>
            <a:off x="1266980" y="1014491"/>
            <a:ext cx="50060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84F5896-2CE8-4F1E-B54D-ED1D4DE7EF11}"/>
              </a:ext>
            </a:extLst>
          </p:cNvPr>
          <p:cNvSpPr/>
          <p:nvPr/>
        </p:nvSpPr>
        <p:spPr>
          <a:xfrm>
            <a:off x="1266980" y="4350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TITLE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260EE3D-8007-42D3-9D50-6076B67E0E85}"/>
              </a:ext>
            </a:extLst>
          </p:cNvPr>
          <p:cNvSpPr/>
          <p:nvPr/>
        </p:nvSpPr>
        <p:spPr>
          <a:xfrm>
            <a:off x="1352860" y="847140"/>
            <a:ext cx="756000" cy="2520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53B3E69-9A92-450F-B0E1-99F537D39FB6}"/>
              </a:ext>
            </a:extLst>
          </p:cNvPr>
          <p:cNvSpPr/>
          <p:nvPr/>
        </p:nvSpPr>
        <p:spPr>
          <a:xfrm>
            <a:off x="1352860" y="1967915"/>
            <a:ext cx="3136265" cy="1692860"/>
          </a:xfrm>
          <a:prstGeom prst="rect">
            <a:avLst/>
          </a:prstGeom>
          <a:solidFill>
            <a:srgbClr val="D3ED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$ 10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4C3A4F9-55B0-4AF6-9487-2BBA55F3B195}"/>
              </a:ext>
            </a:extLst>
          </p:cNvPr>
          <p:cNvSpPr/>
          <p:nvPr/>
        </p:nvSpPr>
        <p:spPr>
          <a:xfrm>
            <a:off x="4531198" y="1967915"/>
            <a:ext cx="3136265" cy="1692860"/>
          </a:xfrm>
          <a:prstGeom prst="rect">
            <a:avLst/>
          </a:prstGeom>
          <a:solidFill>
            <a:srgbClr val="58732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$ 30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287466D-09F1-480D-8F25-1BD32563C414}"/>
              </a:ext>
            </a:extLst>
          </p:cNvPr>
          <p:cNvSpPr/>
          <p:nvPr/>
        </p:nvSpPr>
        <p:spPr>
          <a:xfrm>
            <a:off x="7709535" y="1967915"/>
            <a:ext cx="3136265" cy="1692860"/>
          </a:xfrm>
          <a:prstGeom prst="rect">
            <a:avLst/>
          </a:prstGeom>
          <a:solidFill>
            <a:srgbClr val="0C2E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$ 70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60D101-4793-4881-8FFE-AE018AA572EE}"/>
              </a:ext>
            </a:extLst>
          </p:cNvPr>
          <p:cNvSpPr txBox="1"/>
          <p:nvPr/>
        </p:nvSpPr>
        <p:spPr>
          <a:xfrm>
            <a:off x="1773723" y="3871991"/>
            <a:ext cx="2574440" cy="240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dirty="0"/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sit </a:t>
            </a:r>
            <a:r>
              <a:rPr lang="en-US" altLang="ko-KR" dirty="0" err="1"/>
              <a:t>amet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magna </a:t>
            </a:r>
            <a:r>
              <a:rPr lang="en-US" altLang="ko-KR" dirty="0" err="1"/>
              <a:t>aliqua</a:t>
            </a:r>
            <a:endParaRPr lang="en-US" altLang="ko-KR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04E8D1E2-091A-4D40-9BA4-A6818417E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5735" y="4019471"/>
            <a:ext cx="233052" cy="2330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A44DAFD-2EEE-4EC1-8D1E-44C69712E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5735" y="5356371"/>
            <a:ext cx="233052" cy="23305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ADA3D0A3-945D-4247-8F59-524086D99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5735" y="5690596"/>
            <a:ext cx="233052" cy="23305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DD8CFA3-C454-4684-8640-2E5C64B04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5735" y="6024823"/>
            <a:ext cx="233052" cy="23305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11F794-30AC-4F67-8D47-3F2BD7E6D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5735" y="4353696"/>
            <a:ext cx="233052" cy="23305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49F32EE-F95B-4C9B-B1D1-F7612B84D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5735" y="4687921"/>
            <a:ext cx="233052" cy="23305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95FE95E8-F3D5-45D5-AB3A-F285085FA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5735" y="5022146"/>
            <a:ext cx="233052" cy="2330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77F6024-B24A-451E-A058-4812191E13EE}"/>
              </a:ext>
            </a:extLst>
          </p:cNvPr>
          <p:cNvSpPr txBox="1"/>
          <p:nvPr/>
        </p:nvSpPr>
        <p:spPr>
          <a:xfrm>
            <a:off x="4951582" y="3871991"/>
            <a:ext cx="2574440" cy="240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dirty="0"/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sit </a:t>
            </a:r>
            <a:r>
              <a:rPr lang="en-US" altLang="ko-KR" dirty="0" err="1"/>
              <a:t>amet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magna </a:t>
            </a:r>
            <a:r>
              <a:rPr lang="en-US" altLang="ko-KR" dirty="0" err="1"/>
              <a:t>aliqua</a:t>
            </a:r>
            <a:endParaRPr lang="en-US" altLang="ko-KR" dirty="0"/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05E53BA3-01D3-4D64-AC0B-F5427BAB6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4019471"/>
            <a:ext cx="233052" cy="23305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07C9D6E-A136-46BD-8913-E40C488CDF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3594" y="5690596"/>
            <a:ext cx="233052" cy="233052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CA2A4697-6206-437B-A04A-2870E0D1A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3594" y="6024823"/>
            <a:ext cx="233052" cy="23305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B1847E7-E4BA-467D-9D73-88FE2955C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4353696"/>
            <a:ext cx="233052" cy="23305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ED19CEF3-1D39-48B3-9303-CB999935D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4687921"/>
            <a:ext cx="233052" cy="23305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81BF392-EAD5-42A7-B9E8-0643CCF13F43}"/>
              </a:ext>
            </a:extLst>
          </p:cNvPr>
          <p:cNvSpPr txBox="1"/>
          <p:nvPr/>
        </p:nvSpPr>
        <p:spPr>
          <a:xfrm>
            <a:off x="8129441" y="3871991"/>
            <a:ext cx="2574440" cy="240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200000"/>
              </a:lnSpc>
            </a:pPr>
            <a:r>
              <a:rPr lang="en-US" altLang="ko-KR" dirty="0"/>
              <a:t>Lorem ipsum dolor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sit </a:t>
            </a:r>
            <a:r>
              <a:rPr lang="en-US" altLang="ko-KR" dirty="0" err="1"/>
              <a:t>amet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endParaRPr lang="en-US" altLang="ko-KR" dirty="0"/>
          </a:p>
          <a:p>
            <a:pPr>
              <a:lnSpc>
                <a:spcPct val="200000"/>
              </a:lnSpc>
            </a:pP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magna </a:t>
            </a:r>
            <a:r>
              <a:rPr lang="en-US" altLang="ko-KR" dirty="0" err="1"/>
              <a:t>aliqua</a:t>
            </a:r>
            <a:endParaRPr lang="en-US" altLang="ko-KR" dirty="0"/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437D3547-464E-4460-85B3-865C37332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1453" y="4019471"/>
            <a:ext cx="233052" cy="233052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02C8D4A8-5284-4166-B1C1-D878691C3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1453" y="4352864"/>
            <a:ext cx="233052" cy="23305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0489395F-DB5A-4C29-98F5-D4FE3952D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1453" y="4686257"/>
            <a:ext cx="233052" cy="23305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7B7369EE-EA76-4B8D-9A25-3EF59839C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5022146"/>
            <a:ext cx="233052" cy="23305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2FC42B67-BC72-46F7-8D76-AF2E5C53C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594" y="5356371"/>
            <a:ext cx="233052" cy="233052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3BBE6057-016D-401C-9F2E-5AD20CAC1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1453" y="5019650"/>
            <a:ext cx="233052" cy="233052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D44AD2B0-875D-406D-BFF1-A8F91D943F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1453" y="5353043"/>
            <a:ext cx="233052" cy="233052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B4BD7A8E-45F0-4012-9458-8781EEDBF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1453" y="5686436"/>
            <a:ext cx="233052" cy="2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5193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2006</Words>
  <Application>Microsoft Office PowerPoint</Application>
  <PresentationFormat>와이드스크린</PresentationFormat>
  <Paragraphs>271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1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74</cp:revision>
  <dcterms:created xsi:type="dcterms:W3CDTF">2019-04-06T05:20:47Z</dcterms:created>
  <dcterms:modified xsi:type="dcterms:W3CDTF">2019-06-21T07:04:49Z</dcterms:modified>
</cp:coreProperties>
</file>