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45" r:id="rId4"/>
    <p:sldId id="450" r:id="rId5"/>
    <p:sldId id="451" r:id="rId6"/>
    <p:sldId id="453" r:id="rId7"/>
    <p:sldId id="420" r:id="rId8"/>
    <p:sldId id="452" r:id="rId9"/>
    <p:sldId id="449" r:id="rId10"/>
    <p:sldId id="435" r:id="rId11"/>
    <p:sldId id="441" r:id="rId12"/>
    <p:sldId id="448" r:id="rId13"/>
    <p:sldId id="433" r:id="rId14"/>
    <p:sldId id="442" r:id="rId15"/>
    <p:sldId id="437" r:id="rId16"/>
    <p:sldId id="436" r:id="rId17"/>
    <p:sldId id="434" r:id="rId18"/>
    <p:sldId id="292" r:id="rId19"/>
    <p:sldId id="287" r:id="rId20"/>
    <p:sldId id="389" r:id="rId21"/>
    <p:sldId id="443" r:id="rId22"/>
    <p:sldId id="444" r:id="rId23"/>
    <p:sldId id="291" r:id="rId24"/>
    <p:sldId id="294" r:id="rId25"/>
    <p:sldId id="293" r:id="rId26"/>
    <p:sldId id="295" r:id="rId27"/>
    <p:sldId id="431" r:id="rId28"/>
  </p:sldIdLst>
  <p:sldSz cx="12192000" cy="6858000"/>
  <p:notesSz cx="6858000" cy="9144000"/>
  <p:embeddedFontLst>
    <p:embeddedFont>
      <p:font typeface="Poppins Black" panose="00000A00000000000000" pitchFamily="2" charset="0"/>
      <p:bold r:id="rId31"/>
      <p:boldItalic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73"/>
    <a:srgbClr val="5259FF"/>
    <a:srgbClr val="D08CFF"/>
    <a:srgbClr val="F7F4F2"/>
    <a:srgbClr val="EFE9E5"/>
    <a:srgbClr val="FEDD50"/>
    <a:srgbClr val="91D9FF"/>
    <a:srgbClr val="053C3F"/>
    <a:srgbClr val="009999"/>
    <a:srgbClr val="FF4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6" autoAdjust="0"/>
    <p:restoredTop sz="94660"/>
  </p:normalViewPr>
  <p:slideViewPr>
    <p:cSldViewPr snapToGrid="0">
      <p:cViewPr>
        <p:scale>
          <a:sx n="66" d="100"/>
          <a:sy n="66" d="100"/>
        </p:scale>
        <p:origin x="1536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2021-04-09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5.png"/><Relationship Id="rId12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svg"/><Relationship Id="rId15" Type="http://schemas.openxmlformats.org/officeDocument/2006/relationships/image" Target="../media/image11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8CD1831B-9354-4344-844D-FFC89A82B5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57" b="6841"/>
          <a:stretch/>
        </p:blipFill>
        <p:spPr>
          <a:xfrm>
            <a:off x="0" y="3462588"/>
            <a:ext cx="9696469" cy="33954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87DB834-527E-4A75-BA05-FF08FAB165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" t="1693" r="826"/>
          <a:stretch/>
        </p:blipFill>
        <p:spPr>
          <a:xfrm>
            <a:off x="6792686" y="0"/>
            <a:ext cx="5399314" cy="5013013"/>
          </a:xfrm>
          <a:prstGeom prst="rect">
            <a:avLst/>
          </a:prstGeom>
        </p:spPr>
      </p:pic>
      <p:pic>
        <p:nvPicPr>
          <p:cNvPr id="9" name="Graphic 3">
            <a:hlinkClick r:id="rId6"/>
            <a:extLst>
              <a:ext uri="{FF2B5EF4-FFF2-40B4-BE49-F238E27FC236}">
                <a16:creationId xmlns:a16="http://schemas.microsoft.com/office/drawing/2014/main" id="{E455B074-35B9-4302-B89A-5E18A7B1B8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9"/>
            <a:extLst>
              <a:ext uri="{FF2B5EF4-FFF2-40B4-BE49-F238E27FC236}">
                <a16:creationId xmlns:a16="http://schemas.microsoft.com/office/drawing/2014/main" id="{DF4244FD-C767-4432-ADB1-9A7178241A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017BB10C-EE63-41FA-BC86-8CAEEFAD8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3423" b="27296"/>
          <a:stretch/>
        </p:blipFill>
        <p:spPr>
          <a:xfrm>
            <a:off x="0" y="4673536"/>
            <a:ext cx="1785258" cy="218446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4F369F5-8D80-40CD-92F5-B02FAA2BC2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6654" b="10065"/>
          <a:stretch/>
        </p:blipFill>
        <p:spPr>
          <a:xfrm>
            <a:off x="10715207" y="3315995"/>
            <a:ext cx="1476793" cy="3542005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E17A7A64-0B44-4035-980A-B58E2A5F931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686" y="682170"/>
            <a:ext cx="5267810" cy="549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3193211-93FA-4F41-9FC6-64A73E3665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0781" b="23912"/>
          <a:stretch/>
        </p:blipFill>
        <p:spPr>
          <a:xfrm flipH="1">
            <a:off x="0" y="4571871"/>
            <a:ext cx="1846851" cy="228612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B86F02C-BECB-4CE9-BF4B-4D17982E6A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 rot="16200000" flipH="1">
            <a:off x="10504935" y="-599064"/>
            <a:ext cx="1088001" cy="2286129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78FA61CD-51ED-40DA-8764-06DFCDE6FA45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787342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2E9660A6-53F3-4620-9C67-27658FAB4FB7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4613717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CBE80F3A-33FD-491E-97DB-291D4922EE8E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8440091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25479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9DDB227-D6D9-435F-914D-4A7DC5AD9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5920" b="9267"/>
          <a:stretch/>
        </p:blipFill>
        <p:spPr>
          <a:xfrm rot="16200000">
            <a:off x="10309167" y="-772671"/>
            <a:ext cx="1110161" cy="265550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482BD4-AD56-4146-BF36-5C6BC0405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423" b="27296"/>
          <a:stretch/>
        </p:blipFill>
        <p:spPr>
          <a:xfrm>
            <a:off x="0" y="4673536"/>
            <a:ext cx="1785258" cy="218446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84E033D-DDEC-4635-BC4A-E5C43644B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3331" b="23912"/>
          <a:stretch/>
        </p:blipFill>
        <p:spPr>
          <a:xfrm rot="5400000">
            <a:off x="599064" y="-599064"/>
            <a:ext cx="1088001" cy="228612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63BF820-0807-4015-B4A0-537398BCEE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3331" b="23912"/>
          <a:stretch/>
        </p:blipFill>
        <p:spPr>
          <a:xfrm flipH="1">
            <a:off x="11103999" y="4571871"/>
            <a:ext cx="1088001" cy="2286129"/>
          </a:xfrm>
          <a:prstGeom prst="rect">
            <a:avLst/>
          </a:prstGeom>
        </p:spPr>
      </p:pic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07A6609A-E563-446C-9DDD-05E77F92C13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117590" y="1456145"/>
            <a:ext cx="4000509" cy="4000498"/>
          </a:xfrm>
          <a:prstGeom prst="roundRect">
            <a:avLst>
              <a:gd name="adj" fmla="val 68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16989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C349B0E-6F3B-4C07-AB95-E45248BFB0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5920" b="9267"/>
          <a:stretch/>
        </p:blipFill>
        <p:spPr>
          <a:xfrm rot="16200000" flipH="1">
            <a:off x="10309167" y="4975167"/>
            <a:ext cx="1110161" cy="2655504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69C8C408-B356-4BCF-B5BD-72C775C6D6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45044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68106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79D8D89-656F-4E3C-A83B-559789316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 rot="5400000" flipH="1">
            <a:off x="675298" y="4956243"/>
            <a:ext cx="1226457" cy="257705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F1AF260-C864-4099-97C2-047117B256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5920" b="9267"/>
          <a:stretch/>
        </p:blipFill>
        <p:spPr>
          <a:xfrm rot="16200000">
            <a:off x="9730379" y="-1010193"/>
            <a:ext cx="1451428" cy="3471814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12E8AFF2-B35A-4C17-AD72-FC60C7EE848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62585" y="1559218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31823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19C43F0-5757-4ECA-8D62-4462D09521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 rot="10800000">
            <a:off x="11103999" y="0"/>
            <a:ext cx="1088001" cy="228612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71D0B905-6CDD-4960-9349-C2099FB61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423" b="27296"/>
          <a:stretch/>
        </p:blipFill>
        <p:spPr>
          <a:xfrm>
            <a:off x="1" y="4814182"/>
            <a:ext cx="1670314" cy="2043817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6FE4A1FB-F009-4621-A3DE-EDC538CFA5C7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1670315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A21AE4BA-C05A-4A8A-9591-F57B8BFE280A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819901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0AB49D8D-1647-4A80-9A1F-D800F6999F36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1670315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F2A846E9-C802-4EBE-830F-0380CF06F869}"/>
              </a:ext>
            </a:extLst>
          </p:cNvPr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6819901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79616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D82F41A-7BA4-4DC9-9098-90085CDE14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5920" b="9267"/>
          <a:stretch/>
        </p:blipFill>
        <p:spPr>
          <a:xfrm rot="16200000">
            <a:off x="9434985" y="-1131416"/>
            <a:ext cx="1625599" cy="388843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8E36BC6-2CC3-46E2-AFDA-3ED37C24B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423" b="27296"/>
          <a:stretch/>
        </p:blipFill>
        <p:spPr>
          <a:xfrm>
            <a:off x="0" y="4673536"/>
            <a:ext cx="1785258" cy="2184464"/>
          </a:xfrm>
          <a:prstGeom prst="rect">
            <a:avLst/>
          </a:prstGeom>
        </p:spPr>
      </p:pic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548912E4-F6AF-4F84-A5F5-D87ACFEC17A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9751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그래픽 70">
            <a:extLst>
              <a:ext uri="{FF2B5EF4-FFF2-40B4-BE49-F238E27FC236}">
                <a16:creationId xmlns:a16="http://schemas.microsoft.com/office/drawing/2014/main" id="{794F2E7C-0C44-44EE-83FF-8E16AEB5A4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 flipH="1">
            <a:off x="10489287" y="3280229"/>
            <a:ext cx="1702711" cy="3577771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C43679E2-DE27-4C80-92D8-DA00229F4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5920" b="9267"/>
          <a:stretch/>
        </p:blipFill>
        <p:spPr>
          <a:xfrm flipH="1">
            <a:off x="0" y="4202496"/>
            <a:ext cx="1110161" cy="2655504"/>
          </a:xfrm>
          <a:prstGeom prst="rect">
            <a:avLst/>
          </a:prstGeom>
        </p:spPr>
      </p:pic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E0D59278-8906-4D1F-945D-65A83BFE32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07494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3193211-93FA-4F41-9FC6-64A73E3665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0781" b="23912"/>
          <a:stretch/>
        </p:blipFill>
        <p:spPr>
          <a:xfrm>
            <a:off x="9768115" y="3857587"/>
            <a:ext cx="2423886" cy="300041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B86F02C-BECB-4CE9-BF4B-4D17982E6A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 rot="5400000">
            <a:off x="599064" y="-599064"/>
            <a:ext cx="1088001" cy="2286129"/>
          </a:xfrm>
          <a:prstGeom prst="rect">
            <a:avLst/>
          </a:prstGeom>
        </p:spPr>
      </p:pic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2A59E5C0-0716-4708-B936-5815D5189C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3607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BA47AF1-78F5-4ABB-9F93-CAE33E532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B0E85A13-943B-4A6E-A069-5ABE63212B9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그래픽 70">
            <a:extLst>
              <a:ext uri="{FF2B5EF4-FFF2-40B4-BE49-F238E27FC236}">
                <a16:creationId xmlns:a16="http://schemas.microsoft.com/office/drawing/2014/main" id="{794F2E7C-0C44-44EE-83FF-8E16AEB5A4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 flipH="1">
            <a:off x="11103999" y="4571871"/>
            <a:ext cx="1088001" cy="2286129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C43679E2-DE27-4C80-92D8-DA00229F4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5920" b="9267"/>
          <a:stretch/>
        </p:blipFill>
        <p:spPr>
          <a:xfrm flipH="1">
            <a:off x="0" y="4202496"/>
            <a:ext cx="1110161" cy="265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924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3193211-93FA-4F41-9FC6-64A73E3665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0781" b="23912"/>
          <a:stretch/>
        </p:blipFill>
        <p:spPr>
          <a:xfrm>
            <a:off x="10345149" y="4571871"/>
            <a:ext cx="1846851" cy="228612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B86F02C-BECB-4CE9-BF4B-4D17982E6A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 rot="5400000">
            <a:off x="599064" y="-599064"/>
            <a:ext cx="1088001" cy="228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799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9DDB227-D6D9-435F-914D-4A7DC5AD9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5920" b="9267"/>
          <a:stretch/>
        </p:blipFill>
        <p:spPr>
          <a:xfrm rot="5400000" flipH="1">
            <a:off x="772672" y="-772671"/>
            <a:ext cx="1110161" cy="265550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482BD4-AD56-4146-BF36-5C6BC0405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423" b="27296"/>
          <a:stretch/>
        </p:blipFill>
        <p:spPr>
          <a:xfrm flipH="1">
            <a:off x="10406742" y="4673536"/>
            <a:ext cx="1785258" cy="218446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84E033D-DDEC-4635-BC4A-E5C43644B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3331" b="23912"/>
          <a:stretch/>
        </p:blipFill>
        <p:spPr>
          <a:xfrm rot="16200000" flipH="1">
            <a:off x="10504935" y="-599064"/>
            <a:ext cx="1088001" cy="228612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63BF820-0807-4015-B4A0-537398BCEE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3331" b="23912"/>
          <a:stretch/>
        </p:blipFill>
        <p:spPr>
          <a:xfrm>
            <a:off x="0" y="4571871"/>
            <a:ext cx="1088001" cy="228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851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C349B0E-6F3B-4C07-AB95-E45248BFB0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5920" b="9267"/>
          <a:stretch/>
        </p:blipFill>
        <p:spPr>
          <a:xfrm rot="16200000" flipH="1">
            <a:off x="10309167" y="4975167"/>
            <a:ext cx="1110161" cy="265550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830693C-4899-4CDD-AE10-947B24377F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0781" b="23912"/>
          <a:stretch/>
        </p:blipFill>
        <p:spPr>
          <a:xfrm rot="5400000" flipH="1">
            <a:off x="219639" y="-219639"/>
            <a:ext cx="1846851" cy="228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590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79D8D89-656F-4E3C-A83B-559789316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 rot="5400000" flipH="1">
            <a:off x="675298" y="4956243"/>
            <a:ext cx="1226457" cy="257705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F1AF260-C864-4099-97C2-047117B256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5920" b="9267"/>
          <a:stretch/>
        </p:blipFill>
        <p:spPr>
          <a:xfrm rot="16200000">
            <a:off x="10309167" y="-772671"/>
            <a:ext cx="1110161" cy="265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544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19C43F0-5757-4ECA-8D62-4462D09521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 rot="10800000" flipH="1">
            <a:off x="1" y="0"/>
            <a:ext cx="1088001" cy="228612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71D0B905-6CDD-4960-9349-C2099FB61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423" b="27296"/>
          <a:stretch/>
        </p:blipFill>
        <p:spPr>
          <a:xfrm flipH="1">
            <a:off x="10406742" y="4673536"/>
            <a:ext cx="1785258" cy="218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84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D82F41A-7BA4-4DC9-9098-90085CDE14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5920" b="9267"/>
          <a:stretch/>
        </p:blipFill>
        <p:spPr>
          <a:xfrm rot="16200000">
            <a:off x="10309167" y="-772671"/>
            <a:ext cx="1110161" cy="265550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8E36BC6-2CC3-46E2-AFDA-3ED37C24B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423" b="27296"/>
          <a:stretch/>
        </p:blipFill>
        <p:spPr>
          <a:xfrm>
            <a:off x="0" y="4673536"/>
            <a:ext cx="1785258" cy="218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488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그래픽 70">
            <a:extLst>
              <a:ext uri="{FF2B5EF4-FFF2-40B4-BE49-F238E27FC236}">
                <a16:creationId xmlns:a16="http://schemas.microsoft.com/office/drawing/2014/main" id="{794F2E7C-0C44-44EE-83FF-8E16AEB5A4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331" b="23912"/>
          <a:stretch/>
        </p:blipFill>
        <p:spPr>
          <a:xfrm>
            <a:off x="0" y="4571871"/>
            <a:ext cx="1088001" cy="2286129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C43679E2-DE27-4C80-92D8-DA00229F4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5920" b="9267"/>
          <a:stretch/>
        </p:blipFill>
        <p:spPr>
          <a:xfrm>
            <a:off x="11081839" y="4202496"/>
            <a:ext cx="1110161" cy="2655504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B47A9FFD-69BC-4674-9483-82250A0095E5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7521433" y="732971"/>
            <a:ext cx="3499134" cy="5392058"/>
          </a:xfrm>
          <a:prstGeom prst="roundRect">
            <a:avLst>
              <a:gd name="adj" fmla="val 57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26910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0DE604AE-3AF0-43BB-AFCF-D7CD2FF856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1" t="1693" r="826"/>
          <a:stretch/>
        </p:blipFill>
        <p:spPr>
          <a:xfrm flipH="1">
            <a:off x="0" y="0"/>
            <a:ext cx="2548138" cy="2365829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60BD8F57-6EF0-4888-A311-7774AEC2F5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1857" b="6841"/>
          <a:stretch/>
        </p:blipFill>
        <p:spPr>
          <a:xfrm flipH="1">
            <a:off x="7099507" y="5074762"/>
            <a:ext cx="5092493" cy="17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687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612F2B8-3D54-4A7C-8C3D-6FB888576609}"/>
              </a:ext>
            </a:extLst>
          </p:cNvPr>
          <p:cNvSpPr txBox="1"/>
          <p:nvPr/>
        </p:nvSpPr>
        <p:spPr>
          <a:xfrm>
            <a:off x="1611086" y="1279399"/>
            <a:ext cx="464457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500" dirty="0">
                <a:cs typeface="Arial" panose="020B0604020202020204" pitchFamily="34" charset="0"/>
              </a:rPr>
              <a:t>Creative</a:t>
            </a:r>
            <a:r>
              <a:rPr lang="en-US" altLang="ko-KR" sz="6000" dirty="0">
                <a:cs typeface="Arial" panose="020B0604020202020204" pitchFamily="34" charset="0"/>
              </a:rPr>
              <a:t> </a:t>
            </a:r>
            <a:r>
              <a:rPr lang="en-US" altLang="ko-KR" sz="9600" dirty="0">
                <a:latin typeface="+mj-lt"/>
                <a:cs typeface="Arial" panose="020B0604020202020204" pitchFamily="34" charset="0"/>
              </a:rPr>
              <a:t>IDEA</a:t>
            </a:r>
            <a:endParaRPr lang="ko-KR" altLang="en-US" sz="9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51F135-76C5-42AD-A91D-85A3A086FE8E}"/>
              </a:ext>
            </a:extLst>
          </p:cNvPr>
          <p:cNvSpPr txBox="1"/>
          <p:nvPr/>
        </p:nvSpPr>
        <p:spPr>
          <a:xfrm>
            <a:off x="1603107" y="4040237"/>
            <a:ext cx="4652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8F791B-AB96-46CA-9557-50C1BCB5CC5B}"/>
              </a:ext>
            </a:extLst>
          </p:cNvPr>
          <p:cNvSpPr txBox="1"/>
          <p:nvPr/>
        </p:nvSpPr>
        <p:spPr>
          <a:xfrm>
            <a:off x="1611086" y="5015971"/>
            <a:ext cx="3947885" cy="562630"/>
          </a:xfrm>
          <a:prstGeom prst="roundRect">
            <a:avLst>
              <a:gd name="adj" fmla="val 50000"/>
            </a:avLst>
          </a:prstGeom>
          <a:solidFill>
            <a:srgbClr val="FF6673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14</a:t>
            </a:r>
            <a:r>
              <a:rPr lang="en-US" altLang="ko-KR" sz="2000" baseline="30000" dirty="0">
                <a:solidFill>
                  <a:schemeClr val="bg1"/>
                </a:solidFill>
              </a:rPr>
              <a:t>th</a:t>
            </a:r>
            <a:r>
              <a:rPr lang="en-US" altLang="ko-KR" sz="2000" dirty="0">
                <a:solidFill>
                  <a:schemeClr val="bg1"/>
                </a:solidFill>
              </a:rPr>
              <a:t> May, 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D30A765C-70D0-434F-AE41-D4526E4C770C}"/>
              </a:ext>
            </a:extLst>
          </p:cNvPr>
          <p:cNvSpPr txBox="1"/>
          <p:nvPr/>
        </p:nvSpPr>
        <p:spPr>
          <a:xfrm>
            <a:off x="5749397" y="1155845"/>
            <a:ext cx="5121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7B3FE0-784A-4CA3-B75A-13DD94F01B6C}"/>
              </a:ext>
            </a:extLst>
          </p:cNvPr>
          <p:cNvSpPr txBox="1"/>
          <p:nvPr/>
        </p:nvSpPr>
        <p:spPr>
          <a:xfrm>
            <a:off x="5749398" y="1713834"/>
            <a:ext cx="5121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ACA52D-7C17-46BD-9F72-578F9B280776}"/>
              </a:ext>
            </a:extLst>
          </p:cNvPr>
          <p:cNvSpPr txBox="1"/>
          <p:nvPr/>
        </p:nvSpPr>
        <p:spPr>
          <a:xfrm>
            <a:off x="5749393" y="3369729"/>
            <a:ext cx="5121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2400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sz="2400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3A6EFC-BA2E-41E5-9ABF-791DB1FD9678}"/>
              </a:ext>
            </a:extLst>
          </p:cNvPr>
          <p:cNvSpPr txBox="1"/>
          <p:nvPr/>
        </p:nvSpPr>
        <p:spPr>
          <a:xfrm>
            <a:off x="5749394" y="3927718"/>
            <a:ext cx="5121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DF2CE4D-C896-4AB6-8B40-E1F44AC9A1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9F90BAF5-1FA0-4AC1-94A3-1C2D41AAAB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t="1693" r="826"/>
          <a:stretch/>
        </p:blipFill>
        <p:spPr>
          <a:xfrm flipH="1">
            <a:off x="0" y="0"/>
            <a:ext cx="2548138" cy="2365829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FFC7A49D-FCFF-4B7E-8A7A-2AA07BD79C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0781" b="23912"/>
          <a:stretch/>
        </p:blipFill>
        <p:spPr>
          <a:xfrm rot="5400000" flipH="1">
            <a:off x="219639" y="-219639"/>
            <a:ext cx="1846851" cy="228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9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316E41FF-B231-4C44-AC74-43CAE439B4D5}"/>
              </a:ext>
            </a:extLst>
          </p:cNvPr>
          <p:cNvSpPr txBox="1"/>
          <p:nvPr/>
        </p:nvSpPr>
        <p:spPr>
          <a:xfrm>
            <a:off x="1290447" y="1317423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0B4A9D7-425B-4E1A-AE0C-263DDBD54F92}"/>
              </a:ext>
            </a:extLst>
          </p:cNvPr>
          <p:cNvSpPr/>
          <p:nvPr/>
        </p:nvSpPr>
        <p:spPr>
          <a:xfrm>
            <a:off x="4642959" y="2750006"/>
            <a:ext cx="3243005" cy="571501"/>
          </a:xfrm>
          <a:prstGeom prst="rect">
            <a:avLst/>
          </a:prstGeom>
          <a:solidFill>
            <a:srgbClr val="FF667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1266E71-17BA-44E6-8455-3D36E5EC8E29}"/>
              </a:ext>
            </a:extLst>
          </p:cNvPr>
          <p:cNvSpPr/>
          <p:nvPr/>
        </p:nvSpPr>
        <p:spPr>
          <a:xfrm>
            <a:off x="7885964" y="2750006"/>
            <a:ext cx="4306036" cy="571501"/>
          </a:xfrm>
          <a:prstGeom prst="rect">
            <a:avLst/>
          </a:prstGeom>
          <a:solidFill>
            <a:srgbClr val="5259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CCFD0E0-DEAB-4997-86C5-FE64929D90F4}"/>
              </a:ext>
            </a:extLst>
          </p:cNvPr>
          <p:cNvSpPr/>
          <p:nvPr/>
        </p:nvSpPr>
        <p:spPr>
          <a:xfrm>
            <a:off x="1399953" y="2750006"/>
            <a:ext cx="3243006" cy="571501"/>
          </a:xfrm>
          <a:prstGeom prst="rect">
            <a:avLst/>
          </a:prstGeom>
          <a:solidFill>
            <a:srgbClr val="D08C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1D4669-EBA2-4EF7-B302-33BA3F9304AF}"/>
              </a:ext>
            </a:extLst>
          </p:cNvPr>
          <p:cNvSpPr txBox="1"/>
          <p:nvPr/>
        </p:nvSpPr>
        <p:spPr>
          <a:xfrm>
            <a:off x="1399953" y="3795915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989441-BFCA-4AAC-A743-FF1317A696DF}"/>
              </a:ext>
            </a:extLst>
          </p:cNvPr>
          <p:cNvSpPr txBox="1"/>
          <p:nvPr/>
        </p:nvSpPr>
        <p:spPr>
          <a:xfrm>
            <a:off x="1399954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E05784-D3F7-46C0-92D8-4C4814A06D00}"/>
              </a:ext>
            </a:extLst>
          </p:cNvPr>
          <p:cNvSpPr txBox="1"/>
          <p:nvPr/>
        </p:nvSpPr>
        <p:spPr>
          <a:xfrm>
            <a:off x="4642959" y="3795915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FC05E0-4519-4B40-B333-4A02AFD65AF9}"/>
              </a:ext>
            </a:extLst>
          </p:cNvPr>
          <p:cNvSpPr txBox="1"/>
          <p:nvPr/>
        </p:nvSpPr>
        <p:spPr>
          <a:xfrm>
            <a:off x="4642960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9ED823-A053-49B2-B071-0EFCFBC36ED6}"/>
              </a:ext>
            </a:extLst>
          </p:cNvPr>
          <p:cNvSpPr txBox="1"/>
          <p:nvPr/>
        </p:nvSpPr>
        <p:spPr>
          <a:xfrm>
            <a:off x="7885964" y="3795915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B0D1A1-870F-42B2-99B3-88BA982D00C7}"/>
              </a:ext>
            </a:extLst>
          </p:cNvPr>
          <p:cNvSpPr txBox="1"/>
          <p:nvPr/>
        </p:nvSpPr>
        <p:spPr>
          <a:xfrm>
            <a:off x="7885965" y="4230870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523087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4A13A1BD-FE95-4F23-91A4-942CC4D7716D}"/>
              </a:ext>
            </a:extLst>
          </p:cNvPr>
          <p:cNvSpPr txBox="1"/>
          <p:nvPr/>
        </p:nvSpPr>
        <p:spPr>
          <a:xfrm>
            <a:off x="1146509" y="5335535"/>
            <a:ext cx="2712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975AB0D-E851-4671-BB73-3743AC8D18CF}"/>
              </a:ext>
            </a:extLst>
          </p:cNvPr>
          <p:cNvSpPr/>
          <p:nvPr/>
        </p:nvSpPr>
        <p:spPr>
          <a:xfrm>
            <a:off x="1150412" y="4180103"/>
            <a:ext cx="2706868" cy="92333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Phase 1.</a:t>
            </a:r>
          </a:p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9F1FD1B-13A2-47B6-BD5E-66A66A910D76}"/>
              </a:ext>
            </a:extLst>
          </p:cNvPr>
          <p:cNvSpPr txBox="1"/>
          <p:nvPr/>
        </p:nvSpPr>
        <p:spPr>
          <a:xfrm>
            <a:off x="4740609" y="5335535"/>
            <a:ext cx="2712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CB071F0-CD12-45A6-B4E0-62658E876519}"/>
              </a:ext>
            </a:extLst>
          </p:cNvPr>
          <p:cNvSpPr/>
          <p:nvPr/>
        </p:nvSpPr>
        <p:spPr>
          <a:xfrm>
            <a:off x="4744512" y="4180103"/>
            <a:ext cx="2706868" cy="92333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Phase 2.</a:t>
            </a:r>
          </a:p>
          <a:p>
            <a:r>
              <a:rPr lang="en-US" altLang="ko-KR" dirty="0" err="1">
                <a:latin typeface="+mj-lt"/>
              </a:rPr>
              <a:t>Consectetur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adipisicing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elit</a:t>
            </a:r>
            <a:endParaRPr lang="en-US" altLang="ko-KR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C634170-62C7-4DA3-BA93-5204578A5AE1}"/>
              </a:ext>
            </a:extLst>
          </p:cNvPr>
          <p:cNvSpPr txBox="1"/>
          <p:nvPr/>
        </p:nvSpPr>
        <p:spPr>
          <a:xfrm>
            <a:off x="8330818" y="5335535"/>
            <a:ext cx="2712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EE96282-5955-4E96-9C16-E21848E541AA}"/>
              </a:ext>
            </a:extLst>
          </p:cNvPr>
          <p:cNvSpPr/>
          <p:nvPr/>
        </p:nvSpPr>
        <p:spPr>
          <a:xfrm>
            <a:off x="8334721" y="4180103"/>
            <a:ext cx="2706868" cy="92333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latin typeface="+mj-lt"/>
              </a:rPr>
              <a:t>Phase 3.</a:t>
            </a:r>
          </a:p>
          <a:p>
            <a:r>
              <a:rPr lang="en-US" altLang="ko-KR" dirty="0">
                <a:latin typeface="+mj-lt"/>
              </a:rPr>
              <a:t>Sed do </a:t>
            </a:r>
            <a:r>
              <a:rPr lang="en-US" altLang="ko-KR" dirty="0" err="1">
                <a:latin typeface="+mj-lt"/>
              </a:rPr>
              <a:t>eiusmod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tempor</a:t>
            </a:r>
            <a:endParaRPr lang="ko-KR" altLang="en-US" dirty="0"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E7CF94B-ED7B-4FE0-BA20-621ECE3741A5}"/>
              </a:ext>
            </a:extLst>
          </p:cNvPr>
          <p:cNvSpPr/>
          <p:nvPr/>
        </p:nvSpPr>
        <p:spPr>
          <a:xfrm>
            <a:off x="2545645" y="783801"/>
            <a:ext cx="71007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Place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subtitle</a:t>
            </a:r>
            <a:r>
              <a:rPr lang="en-US" altLang="ko-KR" sz="2800" dirty="0">
                <a:cs typeface="Arial" panose="020B0604020202020204" pitchFamily="34" charset="0"/>
              </a:rPr>
              <a:t> text here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2AF29EC6-7681-4F2D-8CA7-A94BBEF70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509" y="1850664"/>
            <a:ext cx="1035482" cy="2039242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A652ED33-4F09-46D2-8D44-E32AD0919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052" y="1838432"/>
            <a:ext cx="1882901" cy="2039243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C6ED4216-EA1E-4A4B-90EC-4B2A108D7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609" y="1735717"/>
            <a:ext cx="1955407" cy="203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92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34C181A-E4E3-470D-8DF6-9940078573DB}"/>
              </a:ext>
            </a:extLst>
          </p:cNvPr>
          <p:cNvSpPr txBox="1"/>
          <p:nvPr/>
        </p:nvSpPr>
        <p:spPr>
          <a:xfrm>
            <a:off x="787345" y="4405720"/>
            <a:ext cx="2964562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7D207B7-C398-4808-BA0C-8EBDE40BA1C9}"/>
              </a:ext>
            </a:extLst>
          </p:cNvPr>
          <p:cNvSpPr/>
          <p:nvPr/>
        </p:nvSpPr>
        <p:spPr>
          <a:xfrm>
            <a:off x="787344" y="3946911"/>
            <a:ext cx="2964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635FFF-5CE4-4CD1-8B6D-5637E31A6B74}"/>
              </a:ext>
            </a:extLst>
          </p:cNvPr>
          <p:cNvSpPr txBox="1"/>
          <p:nvPr/>
        </p:nvSpPr>
        <p:spPr>
          <a:xfrm>
            <a:off x="4613718" y="4405720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4795F3-2248-4AF0-9578-31C4CB297A28}"/>
              </a:ext>
            </a:extLst>
          </p:cNvPr>
          <p:cNvSpPr/>
          <p:nvPr/>
        </p:nvSpPr>
        <p:spPr>
          <a:xfrm>
            <a:off x="4613717" y="3946911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9D0BC4-6EB6-44E4-9CF6-68DFA9ED33F1}"/>
              </a:ext>
            </a:extLst>
          </p:cNvPr>
          <p:cNvSpPr txBox="1"/>
          <p:nvPr/>
        </p:nvSpPr>
        <p:spPr>
          <a:xfrm>
            <a:off x="8440091" y="4405720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E3E2C9A-3A4B-4BF7-B577-5B521D151214}"/>
              </a:ext>
            </a:extLst>
          </p:cNvPr>
          <p:cNvSpPr/>
          <p:nvPr/>
        </p:nvSpPr>
        <p:spPr>
          <a:xfrm>
            <a:off x="8440091" y="3946911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B8926CC-DD97-4A9F-B665-70EBECED2AAC}"/>
              </a:ext>
            </a:extLst>
          </p:cNvPr>
          <p:cNvGrpSpPr/>
          <p:nvPr/>
        </p:nvGrpSpPr>
        <p:grpSpPr>
          <a:xfrm>
            <a:off x="894326" y="3429000"/>
            <a:ext cx="400110" cy="400110"/>
            <a:chOff x="2801293" y="892968"/>
            <a:chExt cx="390525" cy="390525"/>
          </a:xfrm>
          <a:solidFill>
            <a:srgbClr val="FF6673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76666B1-63F9-4428-AA67-6113714FB752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EC7F063-1F97-4208-9BCC-6354D5975AD8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06572EF-6241-4B49-B0CA-8CD01A3F628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87787AE-B857-4075-8F1F-F42641101D7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5478F72-7D87-48F9-9591-4DE6D5FEAFA8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4E8315B-B6EB-4844-8B72-D75E6574B8D5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76DC5178-0C56-4E4A-87FF-F844F7623DEF}"/>
              </a:ext>
            </a:extLst>
          </p:cNvPr>
          <p:cNvSpPr/>
          <p:nvPr/>
        </p:nvSpPr>
        <p:spPr>
          <a:xfrm>
            <a:off x="8536308" y="3429000"/>
            <a:ext cx="400110" cy="40011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667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77FF7F1-3EFB-4BD0-BDAF-2B838917A6F9}"/>
              </a:ext>
            </a:extLst>
          </p:cNvPr>
          <p:cNvGrpSpPr/>
          <p:nvPr/>
        </p:nvGrpSpPr>
        <p:grpSpPr>
          <a:xfrm>
            <a:off x="4715316" y="3429000"/>
            <a:ext cx="400110" cy="400110"/>
            <a:chOff x="4144033" y="2229040"/>
            <a:chExt cx="390525" cy="390525"/>
          </a:xfrm>
          <a:solidFill>
            <a:srgbClr val="FF6673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0B1B491-220F-4A2F-A546-54A47AD8F293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31A8433-0341-4308-BFEE-AC8E72E3660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2C43A0D-FDA3-4CEB-9FA7-EA6F0B3670D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FB6E5E9-7C44-4F3F-B11F-B67201DA8C54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2822B5F-C537-467D-9524-82AED385FE64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CF0DFBE-E7FB-4CA5-B09A-3966412948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52B2B5C-2E80-457B-B3E8-DB3C0B5A37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CB95B7E-DF54-4A86-A7CE-68EB830F638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882169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1105DB5-185D-44CC-85CD-079013A35BFB}"/>
              </a:ext>
            </a:extLst>
          </p:cNvPr>
          <p:cNvSpPr txBox="1"/>
          <p:nvPr/>
        </p:nvSpPr>
        <p:spPr>
          <a:xfrm>
            <a:off x="2120900" y="765256"/>
            <a:ext cx="795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Place </a:t>
            </a:r>
            <a:r>
              <a:rPr lang="en-US" altLang="ko-KR" sz="2800" dirty="0">
                <a:latin typeface="+mj-lt"/>
              </a:rPr>
              <a:t>subtitle</a:t>
            </a:r>
            <a:r>
              <a:rPr lang="en-US" altLang="ko-KR" sz="2800" dirty="0"/>
              <a:t> text here</a:t>
            </a:r>
            <a:endParaRPr lang="ko-KR" altLang="en-US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C60849-88EC-4951-828D-9EA105A36664}"/>
              </a:ext>
            </a:extLst>
          </p:cNvPr>
          <p:cNvSpPr txBox="1"/>
          <p:nvPr/>
        </p:nvSpPr>
        <p:spPr>
          <a:xfrm>
            <a:off x="3569012" y="2518436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F6E6CEA-32C0-4D2E-8960-2D0CBF7874E3}"/>
              </a:ext>
            </a:extLst>
          </p:cNvPr>
          <p:cNvSpPr/>
          <p:nvPr/>
        </p:nvSpPr>
        <p:spPr>
          <a:xfrm>
            <a:off x="3483287" y="2116460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70D88CCF-1372-4289-A268-7AEA7A91706B}"/>
              </a:ext>
            </a:extLst>
          </p:cNvPr>
          <p:cNvSpPr/>
          <p:nvPr/>
        </p:nvSpPr>
        <p:spPr>
          <a:xfrm>
            <a:off x="1965100" y="2010754"/>
            <a:ext cx="1249610" cy="1249610"/>
          </a:xfrm>
          <a:prstGeom prst="roundRect">
            <a:avLst/>
          </a:prstGeom>
          <a:solidFill>
            <a:srgbClr val="5259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C5D41D58-273F-497D-B096-65853E7F8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62225" y="2407879"/>
            <a:ext cx="455360" cy="455360"/>
          </a:xfrm>
          <a:prstGeom prst="rect">
            <a:avLst/>
          </a:prstGeom>
          <a:effectLst/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B64D1D05-6629-4AC3-9C7D-DA65BAFE12E9}"/>
              </a:ext>
            </a:extLst>
          </p:cNvPr>
          <p:cNvSpPr/>
          <p:nvPr/>
        </p:nvSpPr>
        <p:spPr>
          <a:xfrm>
            <a:off x="1965100" y="4020786"/>
            <a:ext cx="1249610" cy="1249610"/>
          </a:xfrm>
          <a:prstGeom prst="roundRect">
            <a:avLst/>
          </a:prstGeom>
          <a:solidFill>
            <a:srgbClr val="FF667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8C8A84C7-863C-4266-B84E-05ACE5513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9282" y="4392531"/>
            <a:ext cx="455360" cy="432594"/>
          </a:xfrm>
          <a:prstGeom prst="rect">
            <a:avLst/>
          </a:prstGeom>
          <a:effectLst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A3FBBCB-9D5B-4C7E-A800-60081CB195C6}"/>
              </a:ext>
            </a:extLst>
          </p:cNvPr>
          <p:cNvSpPr txBox="1"/>
          <p:nvPr/>
        </p:nvSpPr>
        <p:spPr>
          <a:xfrm>
            <a:off x="3569012" y="4528468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AD5D803-433C-499E-96EA-C459F426EE4B}"/>
              </a:ext>
            </a:extLst>
          </p:cNvPr>
          <p:cNvSpPr/>
          <p:nvPr/>
        </p:nvSpPr>
        <p:spPr>
          <a:xfrm>
            <a:off x="3483287" y="4126492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5309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491B7B-941D-477A-9BE9-DD3418DF9164}"/>
              </a:ext>
            </a:extLst>
          </p:cNvPr>
          <p:cNvSpPr txBox="1"/>
          <p:nvPr/>
        </p:nvSpPr>
        <p:spPr>
          <a:xfrm>
            <a:off x="749300" y="1215771"/>
            <a:ext cx="38535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u="none" dirty="0">
                <a:solidFill>
                  <a:schemeClr val="tx1"/>
                </a:solidFill>
                <a:latin typeface="+mn-lt"/>
              </a:rPr>
              <a:t>Deliverables</a:t>
            </a:r>
            <a:endParaRPr lang="ko-KR" altLang="en-US" sz="2800" u="non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1DF1-66DE-4A82-9E2F-FD408F28F235}"/>
              </a:ext>
            </a:extLst>
          </p:cNvPr>
          <p:cNvSpPr txBox="1"/>
          <p:nvPr/>
        </p:nvSpPr>
        <p:spPr>
          <a:xfrm>
            <a:off x="757956" y="3205501"/>
            <a:ext cx="2656996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000" dirty="0">
                <a:latin typeface="+mj-lt"/>
              </a:rPr>
              <a:t>32K</a:t>
            </a:r>
            <a:endParaRPr lang="ko-KR" altLang="en-US" sz="4000" dirty="0"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52FDECB-F7F0-40FA-A48D-5BBE0603C0E3}"/>
              </a:ext>
            </a:extLst>
          </p:cNvPr>
          <p:cNvSpPr/>
          <p:nvPr/>
        </p:nvSpPr>
        <p:spPr>
          <a:xfrm>
            <a:off x="757956" y="2262235"/>
            <a:ext cx="265699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05379-0727-472F-981B-B2FCC03D4A45}"/>
              </a:ext>
            </a:extLst>
          </p:cNvPr>
          <p:cNvSpPr txBox="1"/>
          <p:nvPr/>
        </p:nvSpPr>
        <p:spPr>
          <a:xfrm>
            <a:off x="757956" y="4016587"/>
            <a:ext cx="265699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158202-291A-4AB6-95C6-020DBC50E207}"/>
              </a:ext>
            </a:extLst>
          </p:cNvPr>
          <p:cNvSpPr txBox="1"/>
          <p:nvPr/>
        </p:nvSpPr>
        <p:spPr>
          <a:xfrm>
            <a:off x="4010270" y="3205501"/>
            <a:ext cx="2656996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000" dirty="0">
                <a:latin typeface="+mj-lt"/>
              </a:rPr>
              <a:t>514K</a:t>
            </a:r>
            <a:endParaRPr lang="ko-KR" altLang="en-US" sz="4000" dirty="0"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C56D365-713F-4549-BC90-D41D0F6D3FE3}"/>
              </a:ext>
            </a:extLst>
          </p:cNvPr>
          <p:cNvSpPr/>
          <p:nvPr/>
        </p:nvSpPr>
        <p:spPr>
          <a:xfrm>
            <a:off x="4010270" y="2262235"/>
            <a:ext cx="265699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 err="1">
                <a:latin typeface="+mj-lt"/>
              </a:rPr>
              <a:t>Consectetur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adipisicing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elit</a:t>
            </a:r>
            <a:endParaRPr lang="en-US" altLang="ko-KR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8F2107-120D-40BA-B7CB-D7EF30EAA9B4}"/>
              </a:ext>
            </a:extLst>
          </p:cNvPr>
          <p:cNvSpPr txBox="1"/>
          <p:nvPr/>
        </p:nvSpPr>
        <p:spPr>
          <a:xfrm>
            <a:off x="4010270" y="4016587"/>
            <a:ext cx="265699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FB6923F-DA9F-48FD-8FA7-44C7A3E477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54DB9BF-5F6F-4133-B51A-E6EA87D50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670" y="3913387"/>
            <a:ext cx="3004457" cy="273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18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C9B295F-2D00-4F40-B5F9-61A2B63BBFEB}"/>
              </a:ext>
            </a:extLst>
          </p:cNvPr>
          <p:cNvGrpSpPr/>
          <p:nvPr/>
        </p:nvGrpSpPr>
        <p:grpSpPr>
          <a:xfrm>
            <a:off x="943502" y="1630695"/>
            <a:ext cx="2935498" cy="3596610"/>
            <a:chOff x="288722" y="1625757"/>
            <a:chExt cx="2935498" cy="3596610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CA463E5-5228-4DBC-ACC1-AF2F13855A1A}"/>
                </a:ext>
              </a:extLst>
            </p:cNvPr>
            <p:cNvSpPr/>
            <p:nvPr/>
          </p:nvSpPr>
          <p:spPr>
            <a:xfrm>
              <a:off x="288722" y="1625757"/>
              <a:ext cx="1783080" cy="3593592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03787EF-1001-4345-A3BB-9F74293492C7}"/>
                </a:ext>
              </a:extLst>
            </p:cNvPr>
            <p:cNvSpPr/>
            <p:nvPr/>
          </p:nvSpPr>
          <p:spPr>
            <a:xfrm>
              <a:off x="628741" y="1625757"/>
              <a:ext cx="1783080" cy="3593592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DEA403A-8629-4E53-8030-4CFC73696308}"/>
                </a:ext>
              </a:extLst>
            </p:cNvPr>
            <p:cNvSpPr/>
            <p:nvPr/>
          </p:nvSpPr>
          <p:spPr>
            <a:xfrm>
              <a:off x="918698" y="2087164"/>
              <a:ext cx="1261872" cy="2674620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369DBF7-41CB-4253-8C48-07952739D1A7}"/>
                </a:ext>
              </a:extLst>
            </p:cNvPr>
            <p:cNvSpPr/>
            <p:nvPr/>
          </p:nvSpPr>
          <p:spPr>
            <a:xfrm>
              <a:off x="1204951" y="2563795"/>
              <a:ext cx="754380" cy="1728216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CDCC855-CEA7-48EE-9AF6-4AB22CCCB67E}"/>
                </a:ext>
              </a:extLst>
            </p:cNvPr>
            <p:cNvSpPr/>
            <p:nvPr/>
          </p:nvSpPr>
          <p:spPr>
            <a:xfrm>
              <a:off x="1457188" y="3063743"/>
              <a:ext cx="288036" cy="72694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838E754-648E-43EB-9FF5-C8FE2E658C08}"/>
                </a:ext>
              </a:extLst>
            </p:cNvPr>
            <p:cNvSpPr/>
            <p:nvPr/>
          </p:nvSpPr>
          <p:spPr>
            <a:xfrm>
              <a:off x="848197" y="3384423"/>
              <a:ext cx="754380" cy="1837944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5A6F2D6-C32F-4F08-8345-928E653E37D2}"/>
                </a:ext>
              </a:extLst>
            </p:cNvPr>
            <p:cNvSpPr/>
            <p:nvPr/>
          </p:nvSpPr>
          <p:spPr>
            <a:xfrm>
              <a:off x="1591742" y="3186702"/>
              <a:ext cx="1632204" cy="480060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CC5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9B670F6-D8FF-424A-A120-FF4C6918872B}"/>
                </a:ext>
              </a:extLst>
            </p:cNvPr>
            <p:cNvSpPr/>
            <p:nvPr/>
          </p:nvSpPr>
          <p:spPr>
            <a:xfrm>
              <a:off x="2757876" y="3418713"/>
              <a:ext cx="466344" cy="192024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076F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45A8B77-2F43-454E-A448-0D4A60726D1C}"/>
                </a:ext>
              </a:extLst>
            </p:cNvPr>
            <p:cNvSpPr/>
            <p:nvPr/>
          </p:nvSpPr>
          <p:spPr>
            <a:xfrm>
              <a:off x="1638616" y="3407569"/>
              <a:ext cx="123444" cy="13716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518FCA3-E1F0-456E-835F-D67851168B7C}"/>
                </a:ext>
              </a:extLst>
            </p:cNvPr>
            <p:cNvSpPr/>
            <p:nvPr/>
          </p:nvSpPr>
          <p:spPr>
            <a:xfrm>
              <a:off x="1606932" y="3407569"/>
              <a:ext cx="13716" cy="13716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618BED9-F177-4672-9D2E-597819699135}"/>
                </a:ext>
              </a:extLst>
            </p:cNvPr>
            <p:cNvSpPr/>
            <p:nvPr/>
          </p:nvSpPr>
          <p:spPr>
            <a:xfrm>
              <a:off x="1578712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88F8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71BD60B-634A-4026-AB18-5921D208F86B}"/>
                </a:ext>
              </a:extLst>
            </p:cNvPr>
            <p:cNvSpPr/>
            <p:nvPr/>
          </p:nvSpPr>
          <p:spPr>
            <a:xfrm>
              <a:off x="3182523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88F8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66C6721-86C5-481D-A40B-15965C67B017}"/>
              </a:ext>
            </a:extLst>
          </p:cNvPr>
          <p:cNvSpPr txBox="1"/>
          <p:nvPr/>
        </p:nvSpPr>
        <p:spPr>
          <a:xfrm>
            <a:off x="4389195" y="253800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019C97A-8B52-478F-8721-65870F431091}"/>
              </a:ext>
            </a:extLst>
          </p:cNvPr>
          <p:cNvSpPr/>
          <p:nvPr/>
        </p:nvSpPr>
        <p:spPr>
          <a:xfrm>
            <a:off x="4387842" y="21486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51F681-3E54-4159-9E6A-7F65C0AD8000}"/>
              </a:ext>
            </a:extLst>
          </p:cNvPr>
          <p:cNvSpPr txBox="1"/>
          <p:nvPr/>
        </p:nvSpPr>
        <p:spPr>
          <a:xfrm>
            <a:off x="8313001" y="253800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C4E74E0-9950-4856-B25D-5752723CFB04}"/>
              </a:ext>
            </a:extLst>
          </p:cNvPr>
          <p:cNvSpPr/>
          <p:nvPr/>
        </p:nvSpPr>
        <p:spPr>
          <a:xfrm>
            <a:off x="8311648" y="21486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03.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999ACC-D893-4968-B678-1FDDE659EAF5}"/>
              </a:ext>
            </a:extLst>
          </p:cNvPr>
          <p:cNvSpPr txBox="1"/>
          <p:nvPr/>
        </p:nvSpPr>
        <p:spPr>
          <a:xfrm>
            <a:off x="4389195" y="397069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171754E-DE14-41D5-994B-482E011490B9}"/>
              </a:ext>
            </a:extLst>
          </p:cNvPr>
          <p:cNvSpPr/>
          <p:nvPr/>
        </p:nvSpPr>
        <p:spPr>
          <a:xfrm>
            <a:off x="4387842" y="35813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02.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9680F9-9D5B-4808-ABBD-40AB8DE8DFD9}"/>
              </a:ext>
            </a:extLst>
          </p:cNvPr>
          <p:cNvSpPr txBox="1"/>
          <p:nvPr/>
        </p:nvSpPr>
        <p:spPr>
          <a:xfrm>
            <a:off x="8313001" y="397069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903BC79-E0BD-4138-8445-FAD78E905CEE}"/>
              </a:ext>
            </a:extLst>
          </p:cNvPr>
          <p:cNvSpPr/>
          <p:nvPr/>
        </p:nvSpPr>
        <p:spPr>
          <a:xfrm>
            <a:off x="8311648" y="35813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04.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9937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AE3CEF-BE44-40BB-9D0E-74C54219E129}"/>
              </a:ext>
            </a:extLst>
          </p:cNvPr>
          <p:cNvSpPr txBox="1"/>
          <p:nvPr/>
        </p:nvSpPr>
        <p:spPr>
          <a:xfrm>
            <a:off x="1670314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D1ED7-822B-45F9-8707-2E6CBDB63935}"/>
              </a:ext>
            </a:extLst>
          </p:cNvPr>
          <p:cNvSpPr txBox="1"/>
          <p:nvPr/>
        </p:nvSpPr>
        <p:spPr>
          <a:xfrm>
            <a:off x="1670314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80C2D5-6590-46B0-9D51-D7A14CA2ED03}"/>
              </a:ext>
            </a:extLst>
          </p:cNvPr>
          <p:cNvSpPr txBox="1"/>
          <p:nvPr/>
        </p:nvSpPr>
        <p:spPr>
          <a:xfrm>
            <a:off x="6819901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1F133-CEDE-4CEF-9D47-01E7622DB375}"/>
              </a:ext>
            </a:extLst>
          </p:cNvPr>
          <p:cNvSpPr txBox="1"/>
          <p:nvPr/>
        </p:nvSpPr>
        <p:spPr>
          <a:xfrm>
            <a:off x="6819901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F5DB376-5687-4915-A7F7-6A97137421FA}"/>
              </a:ext>
            </a:extLst>
          </p:cNvPr>
          <p:cNvSpPr/>
          <p:nvPr/>
        </p:nvSpPr>
        <p:spPr>
          <a:xfrm>
            <a:off x="1670314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Lora Black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51764F1-D809-4286-9954-3F770D2E6E7B}"/>
              </a:ext>
            </a:extLst>
          </p:cNvPr>
          <p:cNvSpPr/>
          <p:nvPr/>
        </p:nvSpPr>
        <p:spPr>
          <a:xfrm>
            <a:off x="1670314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Amy Harris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05E6DCB-37DB-45CD-A766-AC6BB64D84A9}"/>
              </a:ext>
            </a:extLst>
          </p:cNvPr>
          <p:cNvSpPr/>
          <p:nvPr/>
        </p:nvSpPr>
        <p:spPr>
          <a:xfrm>
            <a:off x="6819901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John Smith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D03CD6-5F60-42C2-8B17-55E7F95BDAD1}"/>
              </a:ext>
            </a:extLst>
          </p:cNvPr>
          <p:cNvSpPr/>
          <p:nvPr/>
        </p:nvSpPr>
        <p:spPr>
          <a:xfrm>
            <a:off x="6819901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Justin Lee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D10786E-D0D5-4020-AF2F-47FAC93E575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6CAB9CC-2310-4A7B-B2CB-668841AD39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7AD0750-B8E5-4F19-9E77-80861B0EA47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20688E9-BF5A-4213-9672-BB7463F0FBD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668351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3B6DCA-8D44-4521-A3BC-177E952B873D}"/>
              </a:ext>
            </a:extLst>
          </p:cNvPr>
          <p:cNvSpPr txBox="1"/>
          <p:nvPr/>
        </p:nvSpPr>
        <p:spPr>
          <a:xfrm>
            <a:off x="3175000" y="34670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3556AC-04B7-406E-B4EE-88DCBF56665C}"/>
              </a:ext>
            </a:extLst>
          </p:cNvPr>
          <p:cNvSpPr txBox="1"/>
          <p:nvPr/>
        </p:nvSpPr>
        <p:spPr>
          <a:xfrm>
            <a:off x="3242935" y="41749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F0FE6AC-1D95-4CC0-B748-4DAB82C34642}"/>
              </a:ext>
            </a:extLst>
          </p:cNvPr>
          <p:cNvGrpSpPr/>
          <p:nvPr/>
        </p:nvGrpSpPr>
        <p:grpSpPr>
          <a:xfrm>
            <a:off x="5582308" y="2177962"/>
            <a:ext cx="1027384" cy="1170074"/>
            <a:chOff x="6830083" y="5571172"/>
            <a:chExt cx="342900" cy="390525"/>
          </a:xfrm>
          <a:solidFill>
            <a:srgbClr val="FF6673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855C81B-D74D-402B-BDDE-A1E3480A931D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0AE9A7-A9C5-4EDB-B2B5-65AF6B116634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FF6673">
              <a:alpha val="30000"/>
            </a:srgb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6673"/>
            </a:solidFill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6673"/>
            </a:solidFill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6673"/>
            </a:solidFill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6673"/>
            </a:solidFill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7F4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259FF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259FF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259FF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World map slide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F3CB443-3396-48BE-A4DD-0B97CAB4EBF2}"/>
              </a:ext>
            </a:extLst>
          </p:cNvPr>
          <p:cNvSpPr txBox="1"/>
          <p:nvPr/>
        </p:nvSpPr>
        <p:spPr>
          <a:xfrm>
            <a:off x="138611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D659323-7D36-41A5-BFE4-57763E2F7A57}"/>
              </a:ext>
            </a:extLst>
          </p:cNvPr>
          <p:cNvSpPr/>
          <p:nvPr/>
        </p:nvSpPr>
        <p:spPr>
          <a:xfrm>
            <a:off x="1386113" y="325655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ADB3CBF-1490-4DD3-A138-78E810742A98}"/>
              </a:ext>
            </a:extLst>
          </p:cNvPr>
          <p:cNvSpPr/>
          <p:nvPr/>
        </p:nvSpPr>
        <p:spPr>
          <a:xfrm>
            <a:off x="1386113" y="273333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01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A610D8-A01E-49B2-A7C1-2D62274B3D42}"/>
              </a:ext>
            </a:extLst>
          </p:cNvPr>
          <p:cNvSpPr txBox="1"/>
          <p:nvPr/>
        </p:nvSpPr>
        <p:spPr>
          <a:xfrm>
            <a:off x="484113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E9C7FF3-7DC7-4F30-B485-71B9EBE4F5AA}"/>
              </a:ext>
            </a:extLst>
          </p:cNvPr>
          <p:cNvSpPr/>
          <p:nvPr/>
        </p:nvSpPr>
        <p:spPr>
          <a:xfrm>
            <a:off x="4841133" y="325655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659F938-CE2E-46AF-9B8C-E5895EFDE65E}"/>
              </a:ext>
            </a:extLst>
          </p:cNvPr>
          <p:cNvSpPr/>
          <p:nvPr/>
        </p:nvSpPr>
        <p:spPr>
          <a:xfrm>
            <a:off x="4841133" y="273333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02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966DB-C680-47D4-923E-3400EA680D21}"/>
              </a:ext>
            </a:extLst>
          </p:cNvPr>
          <p:cNvSpPr txBox="1"/>
          <p:nvPr/>
        </p:nvSpPr>
        <p:spPr>
          <a:xfrm>
            <a:off x="829615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60C9FED-88B1-43AE-B6DE-A9491271B4D0}"/>
              </a:ext>
            </a:extLst>
          </p:cNvPr>
          <p:cNvSpPr/>
          <p:nvPr/>
        </p:nvSpPr>
        <p:spPr>
          <a:xfrm>
            <a:off x="8296153" y="325655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E6B9CC8-A216-4E5F-8143-C0DD27DF392C}"/>
              </a:ext>
            </a:extLst>
          </p:cNvPr>
          <p:cNvSpPr/>
          <p:nvPr/>
        </p:nvSpPr>
        <p:spPr>
          <a:xfrm>
            <a:off x="8296153" y="273333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03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F9CB4D4-64FA-4300-9DBB-E4B3744B37B2}"/>
              </a:ext>
            </a:extLst>
          </p:cNvPr>
          <p:cNvSpPr/>
          <p:nvPr/>
        </p:nvSpPr>
        <p:spPr>
          <a:xfrm>
            <a:off x="1588406" y="1576023"/>
            <a:ext cx="9015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/>
              <a:t>Contents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E5116F4-1794-46E4-8130-0D5549F2B55D}"/>
              </a:ext>
            </a:extLst>
          </p:cNvPr>
          <p:cNvSpPr txBox="1"/>
          <p:nvPr/>
        </p:nvSpPr>
        <p:spPr>
          <a:xfrm>
            <a:off x="1288820" y="1367353"/>
            <a:ext cx="39653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CDF485-81CA-42AC-9792-AFF14358734A}"/>
              </a:ext>
            </a:extLst>
          </p:cNvPr>
          <p:cNvSpPr txBox="1"/>
          <p:nvPr/>
        </p:nvSpPr>
        <p:spPr>
          <a:xfrm>
            <a:off x="1288820" y="2444571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69D9FF6-47EB-4284-99F0-E9E50C982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EFE7A8B-680C-449E-8225-976262F691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B5390E7-36DE-4B2B-89EF-CB04241DB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59BCACD-4752-4A3F-9FFF-4CC459AE5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039F30-DFB0-41FF-9EE5-ED5FDDB36C92}"/>
              </a:ext>
            </a:extLst>
          </p:cNvPr>
          <p:cNvSpPr txBox="1"/>
          <p:nvPr/>
        </p:nvSpPr>
        <p:spPr>
          <a:xfrm>
            <a:off x="1114743" y="1531491"/>
            <a:ext cx="43861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098335-F20F-4567-8A96-1B9EDFC58519}"/>
              </a:ext>
            </a:extLst>
          </p:cNvPr>
          <p:cNvSpPr txBox="1"/>
          <p:nvPr/>
        </p:nvSpPr>
        <p:spPr>
          <a:xfrm>
            <a:off x="1114743" y="2608709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A3D0F08-DB4C-4DAB-82EC-A30170E276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52566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4E5B8F-3945-457D-B44B-5404B34C5504}"/>
              </a:ext>
            </a:extLst>
          </p:cNvPr>
          <p:cNvSpPr txBox="1"/>
          <p:nvPr/>
        </p:nvSpPr>
        <p:spPr>
          <a:xfrm>
            <a:off x="972946" y="14535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1D34DA-7EA7-4C9B-9592-20D150C23B93}"/>
              </a:ext>
            </a:extLst>
          </p:cNvPr>
          <p:cNvSpPr txBox="1"/>
          <p:nvPr/>
        </p:nvSpPr>
        <p:spPr>
          <a:xfrm>
            <a:off x="972946" y="250044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C72E8DB-A6C0-4A29-9270-A2A328FD8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AFF7DBD-53F0-4B54-9A1E-B1B5C14E53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98596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40F3A9D7-29D1-4DB9-BA10-76CEFF12A769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7FB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F968805E-74A6-4FD2-9999-D5600A85D53F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7FB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7FB"/>
              </a:solidFill>
            </a:endParaRPr>
          </a:p>
          <a:p>
            <a:r>
              <a:rPr lang="en-US" altLang="ko-KR" sz="1400" dirty="0">
                <a:solidFill>
                  <a:srgbClr val="F5F7F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F812B955-12FB-40BE-8E94-1764B44260F0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7FB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2DC5ABE-DCC4-46A6-8E49-D65CABCC357F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7FB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7FB"/>
              </a:solidFill>
            </a:endParaRPr>
          </a:p>
          <a:p>
            <a:r>
              <a:rPr lang="en-US" altLang="ko-KR" sz="1400" dirty="0">
                <a:solidFill>
                  <a:srgbClr val="F5F7F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63D2A7-BDE9-4C83-BBDD-C659C5096DDD}"/>
              </a:ext>
            </a:extLst>
          </p:cNvPr>
          <p:cNvSpPr txBox="1"/>
          <p:nvPr/>
        </p:nvSpPr>
        <p:spPr>
          <a:xfrm>
            <a:off x="2946400" y="2828836"/>
            <a:ext cx="62992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FF2858D-DA1A-4359-AB0B-68F9217C13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4B464EA0-51CA-4C16-95BE-3C62A238471F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65A8AD5-0A42-459A-AB5A-705454C66007}"/>
              </a:ext>
            </a:extLst>
          </p:cNvPr>
          <p:cNvSpPr/>
          <p:nvPr/>
        </p:nvSpPr>
        <p:spPr>
          <a:xfrm>
            <a:off x="4778769" y="3570863"/>
            <a:ext cx="27366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9279B86-6AFA-4659-A742-319678800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A35814E8-172E-45CC-A547-BCE52AB816F7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8B2BEC-2897-45C3-860E-F14C01EF8B3C}"/>
              </a:ext>
            </a:extLst>
          </p:cNvPr>
          <p:cNvSpPr/>
          <p:nvPr/>
        </p:nvSpPr>
        <p:spPr>
          <a:xfrm>
            <a:off x="4103906" y="3570863"/>
            <a:ext cx="408637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3055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3656C87-46D3-495D-A4DE-5BFDD6E8BA2A}"/>
              </a:ext>
            </a:extLst>
          </p:cNvPr>
          <p:cNvSpPr txBox="1"/>
          <p:nvPr/>
        </p:nvSpPr>
        <p:spPr>
          <a:xfrm>
            <a:off x="271873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Agenda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E493E495-A2BE-40F4-A9F9-A309845DD407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rgbClr val="FF6673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4C5AE05-A84B-4BAC-9262-960E96ED3E9C}"/>
              </a:ext>
            </a:extLst>
          </p:cNvPr>
          <p:cNvSpPr/>
          <p:nvPr/>
        </p:nvSpPr>
        <p:spPr>
          <a:xfrm>
            <a:off x="4583772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C3B7FB5C-879A-4367-AD56-D435E5224969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CE03D91-C903-49CA-8344-A63250913F9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37F1C72-1F63-4AC3-932C-E044D5FBD0E2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55E99CB-DE79-4E10-85BB-7D960B785FD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F84A4C0-4134-493A-9E8D-4F7933C06B4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BF186F48-31FA-434C-AA01-78EC43587D06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rgbClr val="FF6673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46F3A81-76CB-4897-BD3A-FC2693733F9C}"/>
              </a:ext>
            </a:extLst>
          </p:cNvPr>
          <p:cNvSpPr/>
          <p:nvPr/>
        </p:nvSpPr>
        <p:spPr>
          <a:xfrm>
            <a:off x="1439343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52E97452-543F-47A8-9809-44511F51C193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C568E65-E1FD-43DC-B8C3-5EC77D6660E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9A1B5F4D-F4E4-4B7A-9244-1CE9B76D015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E21FF4A5-A46B-4632-B57D-3B34752118E7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rgbClr val="FF6673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AD3820B1-2C72-41DF-B12C-E04F91A8BE6B}"/>
              </a:ext>
            </a:extLst>
          </p:cNvPr>
          <p:cNvSpPr/>
          <p:nvPr/>
        </p:nvSpPr>
        <p:spPr>
          <a:xfrm>
            <a:off x="7733058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201DC883-53ED-4814-98F2-CFBA51F82379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A1EFE76-C479-4F4C-9FEB-082D1D85D91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524DD3FC-C1EC-434A-9D62-74BEAD1F866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BD3851DB-6782-4F17-96FA-60DA0862719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00F1DD7-E7C7-48CC-B98D-90BD20BF079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3FB59E45-1A33-4873-9C3D-1ACF957130F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58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BA552C8-25C3-4C18-AB56-4E9B243FDA16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8590"/>
            </a:avLst>
          </a:prstGeom>
          <a:solidFill>
            <a:srgbClr val="FF6673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6238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B298D3-83CA-4854-B5BA-F087F32C1034}"/>
              </a:ext>
            </a:extLst>
          </p:cNvPr>
          <p:cNvSpPr txBox="1"/>
          <p:nvPr/>
        </p:nvSpPr>
        <p:spPr>
          <a:xfrm>
            <a:off x="1701798" y="1722488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3987FB-A2A2-4D03-AD08-20137C715E60}"/>
              </a:ext>
            </a:extLst>
          </p:cNvPr>
          <p:cNvSpPr txBox="1"/>
          <p:nvPr/>
        </p:nvSpPr>
        <p:spPr>
          <a:xfrm>
            <a:off x="1227666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3117925-F7E8-4AC0-B4AA-6568CEE616A7}"/>
              </a:ext>
            </a:extLst>
          </p:cNvPr>
          <p:cNvSpPr/>
          <p:nvPr/>
        </p:nvSpPr>
        <p:spPr>
          <a:xfrm>
            <a:off x="1227665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052A253-DC12-4FFB-8DD2-BBA3834455BB}"/>
              </a:ext>
            </a:extLst>
          </p:cNvPr>
          <p:cNvSpPr/>
          <p:nvPr/>
        </p:nvSpPr>
        <p:spPr>
          <a:xfrm>
            <a:off x="1227665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488BF7-E4C1-4BA6-B047-3D059F259FE2}"/>
              </a:ext>
            </a:extLst>
          </p:cNvPr>
          <p:cNvSpPr txBox="1"/>
          <p:nvPr/>
        </p:nvSpPr>
        <p:spPr>
          <a:xfrm>
            <a:off x="3725334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E84F0CE-B6AF-4F99-B8AD-F5E098453D3D}"/>
              </a:ext>
            </a:extLst>
          </p:cNvPr>
          <p:cNvSpPr/>
          <p:nvPr/>
        </p:nvSpPr>
        <p:spPr>
          <a:xfrm>
            <a:off x="3725333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99CE51D-8CEF-47FD-9711-B6950DB265D4}"/>
              </a:ext>
            </a:extLst>
          </p:cNvPr>
          <p:cNvSpPr/>
          <p:nvPr/>
        </p:nvSpPr>
        <p:spPr>
          <a:xfrm>
            <a:off x="3725333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9E5620-62B0-4D2E-BC3D-2F8DD9C29E6B}"/>
              </a:ext>
            </a:extLst>
          </p:cNvPr>
          <p:cNvSpPr txBox="1"/>
          <p:nvPr/>
        </p:nvSpPr>
        <p:spPr>
          <a:xfrm>
            <a:off x="6223002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EEA00FB-2D19-4DFA-9B31-144358A20B6F}"/>
              </a:ext>
            </a:extLst>
          </p:cNvPr>
          <p:cNvSpPr/>
          <p:nvPr/>
        </p:nvSpPr>
        <p:spPr>
          <a:xfrm>
            <a:off x="6223001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FF11EE6-5A38-4DCE-B38C-6ABBE150C1AC}"/>
              </a:ext>
            </a:extLst>
          </p:cNvPr>
          <p:cNvSpPr/>
          <p:nvPr/>
        </p:nvSpPr>
        <p:spPr>
          <a:xfrm>
            <a:off x="6223001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167621-A2CB-4A54-923D-436EE36D4E6B}"/>
              </a:ext>
            </a:extLst>
          </p:cNvPr>
          <p:cNvSpPr txBox="1"/>
          <p:nvPr/>
        </p:nvSpPr>
        <p:spPr>
          <a:xfrm>
            <a:off x="8720670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FA55DAA-DE06-4ECA-9E22-547CEAE7C9EE}"/>
              </a:ext>
            </a:extLst>
          </p:cNvPr>
          <p:cNvSpPr/>
          <p:nvPr/>
        </p:nvSpPr>
        <p:spPr>
          <a:xfrm>
            <a:off x="8720669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DB21558-B19A-4C9E-8DD2-93B43FAFE2F2}"/>
              </a:ext>
            </a:extLst>
          </p:cNvPr>
          <p:cNvSpPr/>
          <p:nvPr/>
        </p:nvSpPr>
        <p:spPr>
          <a:xfrm>
            <a:off x="8720669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704046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27FA37F1-6F8F-449A-B829-4D0B30756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6605" y="2338743"/>
            <a:ext cx="551100" cy="4001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00C302-07BE-4635-9FF0-1A301EC5826A}"/>
              </a:ext>
            </a:extLst>
          </p:cNvPr>
          <p:cNvSpPr txBox="1"/>
          <p:nvPr/>
        </p:nvSpPr>
        <p:spPr>
          <a:xfrm>
            <a:off x="5886606" y="2921168"/>
            <a:ext cx="5403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F9882-1D80-4B40-85EB-7EABC44F0021}"/>
              </a:ext>
            </a:extLst>
          </p:cNvPr>
          <p:cNvSpPr txBox="1"/>
          <p:nvPr/>
        </p:nvSpPr>
        <p:spPr>
          <a:xfrm>
            <a:off x="5886606" y="4100192"/>
            <a:ext cx="5403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- john doe, Founder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D4B2A2A-D447-410F-AECB-178F9CF350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01864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AFBF39D-97FB-477E-925A-527E894970D0}"/>
              </a:ext>
            </a:extLst>
          </p:cNvPr>
          <p:cNvSpPr txBox="1"/>
          <p:nvPr/>
        </p:nvSpPr>
        <p:spPr>
          <a:xfrm>
            <a:off x="954962" y="3928021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A3FC63-F7D9-4264-9526-18161C6BD445}"/>
              </a:ext>
            </a:extLst>
          </p:cNvPr>
          <p:cNvSpPr txBox="1"/>
          <p:nvPr/>
        </p:nvSpPr>
        <p:spPr>
          <a:xfrm>
            <a:off x="954962" y="3421390"/>
            <a:ext cx="222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95C2A-D4CF-4E97-8E1B-F0F841D63902}"/>
              </a:ext>
            </a:extLst>
          </p:cNvPr>
          <p:cNvSpPr txBox="1"/>
          <p:nvPr/>
        </p:nvSpPr>
        <p:spPr>
          <a:xfrm>
            <a:off x="4196892" y="3928021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3F2991-5AA9-46FD-8073-9E746DEF2E85}"/>
              </a:ext>
            </a:extLst>
          </p:cNvPr>
          <p:cNvSpPr txBox="1"/>
          <p:nvPr/>
        </p:nvSpPr>
        <p:spPr>
          <a:xfrm>
            <a:off x="4196892" y="3421390"/>
            <a:ext cx="222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8F69C-3472-4819-99DB-E84612154197}"/>
              </a:ext>
            </a:extLst>
          </p:cNvPr>
          <p:cNvSpPr txBox="1"/>
          <p:nvPr/>
        </p:nvSpPr>
        <p:spPr>
          <a:xfrm>
            <a:off x="886320" y="1989029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2F2CF7-AB5C-4B5E-AC92-0EC9C50EDF60}"/>
              </a:ext>
            </a:extLst>
          </p:cNvPr>
          <p:cNvSpPr txBox="1"/>
          <p:nvPr/>
        </p:nvSpPr>
        <p:spPr>
          <a:xfrm>
            <a:off x="886320" y="2573804"/>
            <a:ext cx="5955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39A6F49-B87C-4F85-8C4C-6E1A854EBA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05F50E46-478C-4A68-9E0C-5F647ABDE373}"/>
              </a:ext>
            </a:extLst>
          </p:cNvPr>
          <p:cNvSpPr/>
          <p:nvPr/>
        </p:nvSpPr>
        <p:spPr>
          <a:xfrm>
            <a:off x="6527455" y="4512796"/>
            <a:ext cx="1987956" cy="1987956"/>
          </a:xfrm>
          <a:prstGeom prst="ellipse">
            <a:avLst/>
          </a:prstGeom>
          <a:solidFill>
            <a:srgbClr val="FF6673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382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EFCE506-4C29-4E47-BBA8-D8172190FCE8}"/>
              </a:ext>
            </a:extLst>
          </p:cNvPr>
          <p:cNvSpPr/>
          <p:nvPr/>
        </p:nvSpPr>
        <p:spPr>
          <a:xfrm>
            <a:off x="729600" y="1669141"/>
            <a:ext cx="2953426" cy="4441372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FDFD9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CE5E-63A0-4563-A8D7-03AD75CD481B}"/>
              </a:ext>
            </a:extLst>
          </p:cNvPr>
          <p:cNvSpPr txBox="1"/>
          <p:nvPr/>
        </p:nvSpPr>
        <p:spPr>
          <a:xfrm>
            <a:off x="1024724" y="4741266"/>
            <a:ext cx="236318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A5CBFA0-063E-42D1-832B-D46AD0E04D29}"/>
              </a:ext>
            </a:extLst>
          </p:cNvPr>
          <p:cNvSpPr/>
          <p:nvPr/>
        </p:nvSpPr>
        <p:spPr>
          <a:xfrm>
            <a:off x="4619287" y="1669141"/>
            <a:ext cx="2953426" cy="4441372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FDFD9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A4292D-F663-47FF-811F-7F809CA2B0FB}"/>
              </a:ext>
            </a:extLst>
          </p:cNvPr>
          <p:cNvSpPr txBox="1"/>
          <p:nvPr/>
        </p:nvSpPr>
        <p:spPr>
          <a:xfrm>
            <a:off x="4914409" y="4741266"/>
            <a:ext cx="236318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676678D-9242-49EA-9C3E-B38E2B96DB67}"/>
              </a:ext>
            </a:extLst>
          </p:cNvPr>
          <p:cNvSpPr/>
          <p:nvPr/>
        </p:nvSpPr>
        <p:spPr>
          <a:xfrm>
            <a:off x="8508974" y="1669141"/>
            <a:ext cx="2953426" cy="4441372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FDFD9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E7E642-1DCC-44D0-B143-AF1C43D27199}"/>
              </a:ext>
            </a:extLst>
          </p:cNvPr>
          <p:cNvSpPr txBox="1"/>
          <p:nvPr/>
        </p:nvSpPr>
        <p:spPr>
          <a:xfrm>
            <a:off x="8804095" y="4741266"/>
            <a:ext cx="236318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E9FAC8-746E-4734-9AA1-19112141D1A3}"/>
              </a:ext>
            </a:extLst>
          </p:cNvPr>
          <p:cNvSpPr txBox="1"/>
          <p:nvPr/>
        </p:nvSpPr>
        <p:spPr>
          <a:xfrm>
            <a:off x="2338184" y="642603"/>
            <a:ext cx="7515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Make Your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7EE7A7C9-D434-495C-8CF7-C8760F2A2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470" y="2360910"/>
            <a:ext cx="1752434" cy="196412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7F04B6CD-3A8B-441C-A278-F66F92992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49" y="2360910"/>
            <a:ext cx="2284928" cy="1964122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9BF74D5-C10A-4533-B77B-D54A87F87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845" y="2360910"/>
            <a:ext cx="1990310" cy="196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38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C7A8E9E3-8264-43EA-8460-49C6340C9652}"/>
              </a:ext>
            </a:extLst>
          </p:cNvPr>
          <p:cNvSpPr txBox="1"/>
          <p:nvPr/>
        </p:nvSpPr>
        <p:spPr>
          <a:xfrm>
            <a:off x="3064157" y="987564"/>
            <a:ext cx="60636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Insert Your </a:t>
            </a:r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Title Here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B2FA7578-E049-43F8-9615-DA98FF165580}"/>
              </a:ext>
            </a:extLst>
          </p:cNvPr>
          <p:cNvSpPr/>
          <p:nvPr/>
        </p:nvSpPr>
        <p:spPr>
          <a:xfrm>
            <a:off x="6383813" y="449685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66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AD2486-CE54-4A72-B91F-611062D914BE}"/>
              </a:ext>
            </a:extLst>
          </p:cNvPr>
          <p:cNvSpPr txBox="1"/>
          <p:nvPr/>
        </p:nvSpPr>
        <p:spPr>
          <a:xfrm>
            <a:off x="2096060" y="27814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6A4DA1-A840-42CA-B531-F53D46A976E2}"/>
              </a:ext>
            </a:extLst>
          </p:cNvPr>
          <p:cNvSpPr txBox="1"/>
          <p:nvPr/>
        </p:nvSpPr>
        <p:spPr>
          <a:xfrm>
            <a:off x="2130696" y="32152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1D377A-424D-49DD-AB44-4D64F11E87A3}"/>
              </a:ext>
            </a:extLst>
          </p:cNvPr>
          <p:cNvSpPr txBox="1"/>
          <p:nvPr/>
        </p:nvSpPr>
        <p:spPr>
          <a:xfrm>
            <a:off x="7000190" y="27814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C379C4A-818D-4D2F-8B25-A45B2CD2A666}"/>
              </a:ext>
            </a:extLst>
          </p:cNvPr>
          <p:cNvSpPr txBox="1"/>
          <p:nvPr/>
        </p:nvSpPr>
        <p:spPr>
          <a:xfrm>
            <a:off x="7034826" y="32152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FC599B-4FDE-47E7-B358-0D28613B1C92}"/>
              </a:ext>
            </a:extLst>
          </p:cNvPr>
          <p:cNvSpPr txBox="1"/>
          <p:nvPr/>
        </p:nvSpPr>
        <p:spPr>
          <a:xfrm>
            <a:off x="2096060" y="44511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40E01E-E5D9-4FBB-846E-113DE73B1E42}"/>
              </a:ext>
            </a:extLst>
          </p:cNvPr>
          <p:cNvSpPr txBox="1"/>
          <p:nvPr/>
        </p:nvSpPr>
        <p:spPr>
          <a:xfrm>
            <a:off x="2130696" y="48849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150C8D-48AB-4726-9AA1-1E166A9419B9}"/>
              </a:ext>
            </a:extLst>
          </p:cNvPr>
          <p:cNvSpPr txBox="1"/>
          <p:nvPr/>
        </p:nvSpPr>
        <p:spPr>
          <a:xfrm>
            <a:off x="7000190" y="44511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8B5AC5F-3215-4EFC-B34D-7079CB1ECEDB}"/>
              </a:ext>
            </a:extLst>
          </p:cNvPr>
          <p:cNvSpPr txBox="1"/>
          <p:nvPr/>
        </p:nvSpPr>
        <p:spPr>
          <a:xfrm>
            <a:off x="7034826" y="48849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51" name="그래픽 2">
            <a:extLst>
              <a:ext uri="{FF2B5EF4-FFF2-40B4-BE49-F238E27FC236}">
                <a16:creationId xmlns:a16="http://schemas.microsoft.com/office/drawing/2014/main" id="{38C85093-3890-4CB8-9775-FF10A10D4539}"/>
              </a:ext>
            </a:extLst>
          </p:cNvPr>
          <p:cNvSpPr/>
          <p:nvPr/>
        </p:nvSpPr>
        <p:spPr>
          <a:xfrm>
            <a:off x="1472447" y="28202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25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그래픽 8">
            <a:extLst>
              <a:ext uri="{FF2B5EF4-FFF2-40B4-BE49-F238E27FC236}">
                <a16:creationId xmlns:a16="http://schemas.microsoft.com/office/drawing/2014/main" id="{6BD4716B-6618-43FE-B4BC-9503CA89006E}"/>
              </a:ext>
            </a:extLst>
          </p:cNvPr>
          <p:cNvSpPr/>
          <p:nvPr/>
        </p:nvSpPr>
        <p:spPr>
          <a:xfrm>
            <a:off x="1472447" y="4489924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25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그래픽 5">
            <a:extLst>
              <a:ext uri="{FF2B5EF4-FFF2-40B4-BE49-F238E27FC236}">
                <a16:creationId xmlns:a16="http://schemas.microsoft.com/office/drawing/2014/main" id="{5C318B59-0A7F-421B-BF7C-363C29F45397}"/>
              </a:ext>
            </a:extLst>
          </p:cNvPr>
          <p:cNvSpPr/>
          <p:nvPr/>
        </p:nvSpPr>
        <p:spPr>
          <a:xfrm>
            <a:off x="6376577" y="28202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25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75439437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673"/>
        </a:soli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3209</TotalTime>
  <Words>1151</Words>
  <Application>Microsoft Office PowerPoint</Application>
  <PresentationFormat>와이드스크린</PresentationFormat>
  <Paragraphs>149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Poppins Black</vt:lpstr>
      <vt:lpstr>Wingdings</vt:lpstr>
      <vt:lpstr>Arial</vt:lpstr>
      <vt:lpstr>Arial Unicode MS</vt:lpstr>
      <vt:lpstr>Poppins Light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239</cp:revision>
  <dcterms:created xsi:type="dcterms:W3CDTF">2019-04-06T05:20:47Z</dcterms:created>
  <dcterms:modified xsi:type="dcterms:W3CDTF">2021-04-09T05:59:53Z</dcterms:modified>
</cp:coreProperties>
</file>