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slideLayouts/slideLayout22.xml" ContentType="application/vnd.openxmlformats-officedocument.presentationml.slideLayout+xml"/>
  <Override PartName="/ppt/slideLayouts/slideLayout23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>
  <p:sldMasterIdLst>
    <p:sldMasterId id="2147483648" r:id="rId1"/>
  </p:sldMasterIdLst>
  <p:notesMasterIdLst>
    <p:notesMasterId r:id="rId30"/>
  </p:notesMasterIdLst>
  <p:handoutMasterIdLst>
    <p:handoutMasterId r:id="rId31"/>
  </p:handoutMasterIdLst>
  <p:sldIdLst>
    <p:sldId id="277" r:id="rId2"/>
    <p:sldId id="374" r:id="rId3"/>
    <p:sldId id="396" r:id="rId4"/>
    <p:sldId id="375" r:id="rId5"/>
    <p:sldId id="376" r:id="rId6"/>
    <p:sldId id="378" r:id="rId7"/>
    <p:sldId id="388" r:id="rId8"/>
    <p:sldId id="367" r:id="rId9"/>
    <p:sldId id="377" r:id="rId10"/>
    <p:sldId id="393" r:id="rId11"/>
    <p:sldId id="389" r:id="rId12"/>
    <p:sldId id="390" r:id="rId13"/>
    <p:sldId id="381" r:id="rId14"/>
    <p:sldId id="391" r:id="rId15"/>
    <p:sldId id="392" r:id="rId16"/>
    <p:sldId id="394" r:id="rId17"/>
    <p:sldId id="395" r:id="rId18"/>
    <p:sldId id="292" r:id="rId19"/>
    <p:sldId id="287" r:id="rId20"/>
    <p:sldId id="288" r:id="rId21"/>
    <p:sldId id="289" r:id="rId22"/>
    <p:sldId id="290" r:id="rId23"/>
    <p:sldId id="291" r:id="rId24"/>
    <p:sldId id="294" r:id="rId25"/>
    <p:sldId id="293" r:id="rId26"/>
    <p:sldId id="466" r:id="rId27"/>
    <p:sldId id="467" r:id="rId28"/>
    <p:sldId id="447" r:id="rId29"/>
  </p:sldIdLst>
  <p:sldSz cx="12192000" cy="6858000"/>
  <p:notesSz cx="6858000" cy="9144000"/>
  <p:embeddedFontLst>
    <p:embeddedFont>
      <p:font typeface="Philosopher" panose="00000500000000000000" pitchFamily="2" charset="0"/>
      <p:regular r:id="rId32"/>
      <p:bold r:id="rId33"/>
      <p:italic r:id="rId34"/>
      <p:boldItalic r:id="rId35"/>
    </p:embeddedFont>
    <p:embeddedFont>
      <p:font typeface="Poppins Light" panose="00000400000000000000" pitchFamily="2" charset="0"/>
      <p:regular r:id="rId36"/>
      <p:italic r:id="rId37"/>
    </p:embeddedFont>
    <p:embeddedFont>
      <p:font typeface="맑은 고딕" panose="020B0503020000020004" pitchFamily="50" charset="-127"/>
      <p:regular r:id="rId38"/>
      <p:bold r:id="rId39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2B2D2A"/>
    <a:srgbClr val="CE4B34"/>
    <a:srgbClr val="E5B6A4"/>
    <a:srgbClr val="EDE6CF"/>
    <a:srgbClr val="D17C15"/>
    <a:srgbClr val="F1B972"/>
    <a:srgbClr val="FAE3C5"/>
    <a:srgbClr val="30504F"/>
    <a:srgbClr val="1C3732"/>
    <a:srgbClr val="E2E0D3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4299" autoAdjust="0"/>
    <p:restoredTop sz="94660"/>
  </p:normalViewPr>
  <p:slideViewPr>
    <p:cSldViewPr snapToGrid="0">
      <p:cViewPr varScale="1">
        <p:scale>
          <a:sx n="90" d="100"/>
          <a:sy n="90" d="100"/>
        </p:scale>
        <p:origin x="888" y="4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58" d="100"/>
          <a:sy n="58" d="100"/>
        </p:scale>
        <p:origin x="2172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font" Target="fonts/font8.fntdata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3.fntdata"/><Relationship Id="rId42" Type="http://schemas.openxmlformats.org/officeDocument/2006/relationships/theme" Target="theme/theme1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2.fntdata"/><Relationship Id="rId38" Type="http://schemas.openxmlformats.org/officeDocument/2006/relationships/font" Target="fonts/font7.fntdata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41" Type="http://schemas.openxmlformats.org/officeDocument/2006/relationships/viewProps" Target="view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1.fntdata"/><Relationship Id="rId37" Type="http://schemas.openxmlformats.org/officeDocument/2006/relationships/font" Target="fonts/font6.fntdata"/><Relationship Id="rId40" Type="http://schemas.openxmlformats.org/officeDocument/2006/relationships/presProps" Target="presProp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5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handoutMaster" Target="handoutMasters/handoutMaster1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notesMaster" Target="notesMasters/notesMaster1.xml"/><Relationship Id="rId35" Type="http://schemas.openxmlformats.org/officeDocument/2006/relationships/font" Target="fonts/font4.fntdata"/><Relationship Id="rId43" Type="http://schemas.openxmlformats.org/officeDocument/2006/relationships/tableStyles" Target="tableStyles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2023-09-06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png"/><Relationship Id="rId3" Type="http://schemas.openxmlformats.org/officeDocument/2006/relationships/image" Target="../media/image2.png"/><Relationship Id="rId7" Type="http://schemas.openxmlformats.org/officeDocument/2006/relationships/image" Target="../media/image7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4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9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png"/><Relationship Id="rId3" Type="http://schemas.openxmlformats.org/officeDocument/2006/relationships/image" Target="../media/image2.png"/><Relationship Id="rId7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7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8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9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6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png"/><Relationship Id="rId3" Type="http://schemas.openxmlformats.org/officeDocument/2006/relationships/image" Target="../media/image2.png"/><Relationship Id="rId7" Type="http://schemas.openxmlformats.org/officeDocument/2006/relationships/image" Target="../media/image7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9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hyperlink" Target="http://www.pptmon.com/" TargetMode="External"/><Relationship Id="rId3" Type="http://schemas.openxmlformats.org/officeDocument/2006/relationships/image" Target="../media/image7.png"/><Relationship Id="rId7" Type="http://schemas.openxmlformats.org/officeDocument/2006/relationships/hyperlink" Target="https://pptmon.com/" TargetMode="External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.svg"/><Relationship Id="rId5" Type="http://schemas.openxmlformats.org/officeDocument/2006/relationships/image" Target="../media/image2.png"/><Relationship Id="rId4" Type="http://schemas.openxmlformats.org/officeDocument/2006/relationships/hyperlink" Target="http://pptmon.com/" TargetMode="External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hyperlink" Target="http://www.pptmon.com/" TargetMode="External"/><Relationship Id="rId3" Type="http://schemas.openxmlformats.org/officeDocument/2006/relationships/image" Target="../media/image5.png"/><Relationship Id="rId7" Type="http://schemas.openxmlformats.org/officeDocument/2006/relationships/hyperlink" Target="https://pptmon.com/" TargetMode="External"/><Relationship Id="rId2" Type="http://schemas.openxmlformats.org/officeDocument/2006/relationships/image" Target="../media/image7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.svg"/><Relationship Id="rId5" Type="http://schemas.openxmlformats.org/officeDocument/2006/relationships/image" Target="../media/image2.png"/><Relationship Id="rId4" Type="http://schemas.openxmlformats.org/officeDocument/2006/relationships/hyperlink" Target="http://pptmon.com/" TargetMode="External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hyperlink" Target="http://www.pptmon.com/" TargetMode="External"/><Relationship Id="rId3" Type="http://schemas.openxmlformats.org/officeDocument/2006/relationships/image" Target="../media/image8.png"/><Relationship Id="rId7" Type="http://schemas.openxmlformats.org/officeDocument/2006/relationships/hyperlink" Target="https://pptmon.com/" TargetMode="External"/><Relationship Id="rId2" Type="http://schemas.openxmlformats.org/officeDocument/2006/relationships/image" Target="../media/image4.png"/><Relationship Id="rId1" Type="http://schemas.openxmlformats.org/officeDocument/2006/relationships/slideMaster" Target="../slideMasters/slideMaster1.xml"/><Relationship Id="rId6" Type="http://schemas.openxmlformats.org/officeDocument/2006/relationships/image" Target="../media/image3.svg"/><Relationship Id="rId5" Type="http://schemas.openxmlformats.org/officeDocument/2006/relationships/image" Target="../media/image2.png"/><Relationship Id="rId4" Type="http://schemas.openxmlformats.org/officeDocument/2006/relationships/hyperlink" Target="http://pptmon.com/" TargetMode="External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4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8.png"/><Relationship Id="rId3" Type="http://schemas.openxmlformats.org/officeDocument/2006/relationships/image" Target="../media/image2.png"/><Relationship Id="rId7" Type="http://schemas.openxmlformats.org/officeDocument/2006/relationships/image" Target="../media/image7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7" Type="http://schemas.openxmlformats.org/officeDocument/2006/relationships/image" Target="../media/image9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20.xml.rels><?xml version="1.0" encoding="UTF-8" standalone="yes"?>
<Relationships xmlns="http://schemas.openxmlformats.org/package/2006/relationships"><Relationship Id="rId8" Type="http://schemas.openxmlformats.org/officeDocument/2006/relationships/image" Target="../media/image7.png"/><Relationship Id="rId3" Type="http://schemas.openxmlformats.org/officeDocument/2006/relationships/image" Target="../media/image2.png"/><Relationship Id="rId7" Type="http://schemas.openxmlformats.org/officeDocument/2006/relationships/image" Target="../media/image5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21.xml.rels><?xml version="1.0" encoding="UTF-8" standalone="yes"?>
<Relationships xmlns="http://schemas.openxmlformats.org/package/2006/relationships"><Relationship Id="rId8" Type="http://schemas.openxmlformats.org/officeDocument/2006/relationships/image" Target="../media/image5.png"/><Relationship Id="rId3" Type="http://schemas.openxmlformats.org/officeDocument/2006/relationships/image" Target="../media/image2.png"/><Relationship Id="rId7" Type="http://schemas.openxmlformats.org/officeDocument/2006/relationships/image" Target="../media/image7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_rels/slideLayout23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3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9" name="Graphic 3">
            <a:hlinkClick r:id="rId2"/>
            <a:extLst>
              <a:ext uri="{FF2B5EF4-FFF2-40B4-BE49-F238E27FC236}">
                <a16:creationId xmlns:a16="http://schemas.microsoft.com/office/drawing/2014/main" id="{FF317313-B803-4645-856D-C9EDB40D950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30" name="TextBox 29">
            <a:hlinkClick r:id="rId5"/>
            <a:extLst>
              <a:ext uri="{FF2B5EF4-FFF2-40B4-BE49-F238E27FC236}">
                <a16:creationId xmlns:a16="http://schemas.microsoft.com/office/drawing/2014/main" id="{830D012C-1499-4F31-87B9-D99CC3E452DE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림 4">
            <a:extLst>
              <a:ext uri="{FF2B5EF4-FFF2-40B4-BE49-F238E27FC236}">
                <a16:creationId xmlns:a16="http://schemas.microsoft.com/office/drawing/2014/main" id="{03B82DAF-FCED-45F6-968D-C9B83D769BE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9237" t="44393"/>
          <a:stretch/>
        </p:blipFill>
        <p:spPr>
          <a:xfrm rot="5400000">
            <a:off x="9064912" y="990960"/>
            <a:ext cx="4118047" cy="2136127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74D9B0B0-4A1C-4911-9193-47FF8E4A1DF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2450" b="37689"/>
          <a:stretch/>
        </p:blipFill>
        <p:spPr>
          <a:xfrm>
            <a:off x="0" y="4464377"/>
            <a:ext cx="5074632" cy="239362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Graphic 3">
            <a:hlinkClick r:id="rId2"/>
            <a:extLst>
              <a:ext uri="{FF2B5EF4-FFF2-40B4-BE49-F238E27FC236}">
                <a16:creationId xmlns:a16="http://schemas.microsoft.com/office/drawing/2014/main" id="{BCA8145F-E85D-4519-91F6-5206EB0B1B5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2" name="TextBox 11">
            <a:hlinkClick r:id="rId5"/>
            <a:extLst>
              <a:ext uri="{FF2B5EF4-FFF2-40B4-BE49-F238E27FC236}">
                <a16:creationId xmlns:a16="http://schemas.microsoft.com/office/drawing/2014/main" id="{BC4B8958-6379-4111-88AD-1EA652D5BA91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림 4">
            <a:extLst>
              <a:ext uri="{FF2B5EF4-FFF2-40B4-BE49-F238E27FC236}">
                <a16:creationId xmlns:a16="http://schemas.microsoft.com/office/drawing/2014/main" id="{2E98CDAA-9691-4E6A-8BC7-8E2621C7024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2519" t="69902"/>
          <a:stretch/>
        </p:blipFill>
        <p:spPr>
          <a:xfrm>
            <a:off x="0" y="0"/>
            <a:ext cx="3704634" cy="1299411"/>
          </a:xfrm>
          <a:prstGeom prst="rect">
            <a:avLst/>
          </a:prstGeom>
        </p:spPr>
      </p:pic>
      <p:pic>
        <p:nvPicPr>
          <p:cNvPr id="6" name="그림 5">
            <a:extLst>
              <a:ext uri="{FF2B5EF4-FFF2-40B4-BE49-F238E27FC236}">
                <a16:creationId xmlns:a16="http://schemas.microsoft.com/office/drawing/2014/main" id="{08DE8888-00D7-46B8-A5D1-8E351287B62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28265" b="72791"/>
          <a:stretch/>
        </p:blipFill>
        <p:spPr>
          <a:xfrm>
            <a:off x="9154178" y="5683352"/>
            <a:ext cx="3037822" cy="117464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6537067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Graphic 3">
            <a:hlinkClick r:id="rId2"/>
            <a:extLst>
              <a:ext uri="{FF2B5EF4-FFF2-40B4-BE49-F238E27FC236}">
                <a16:creationId xmlns:a16="http://schemas.microsoft.com/office/drawing/2014/main" id="{A880EF77-8FC6-4058-B680-696A9BF33E9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2" name="TextBox 11">
            <a:hlinkClick r:id="rId5"/>
            <a:extLst>
              <a:ext uri="{FF2B5EF4-FFF2-40B4-BE49-F238E27FC236}">
                <a16:creationId xmlns:a16="http://schemas.microsoft.com/office/drawing/2014/main" id="{8888B905-5F07-472F-8B9C-2D0063A9905A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림 4">
            <a:extLst>
              <a:ext uri="{FF2B5EF4-FFF2-40B4-BE49-F238E27FC236}">
                <a16:creationId xmlns:a16="http://schemas.microsoft.com/office/drawing/2014/main" id="{EA2A4D0A-B6AA-4FD6-9423-0AB3A9C7183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0248" r="56045"/>
          <a:stretch/>
        </p:blipFill>
        <p:spPr>
          <a:xfrm rot="5400000">
            <a:off x="9831432" y="4497432"/>
            <a:ext cx="2425812" cy="2295324"/>
          </a:xfrm>
          <a:prstGeom prst="rect">
            <a:avLst/>
          </a:prstGeom>
        </p:spPr>
      </p:pic>
      <p:pic>
        <p:nvPicPr>
          <p:cNvPr id="6" name="그림 5">
            <a:extLst>
              <a:ext uri="{FF2B5EF4-FFF2-40B4-BE49-F238E27FC236}">
                <a16:creationId xmlns:a16="http://schemas.microsoft.com/office/drawing/2014/main" id="{BD097A9D-13E4-49F8-89B5-E0B44312116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2333" t="5858"/>
          <a:stretch/>
        </p:blipFill>
        <p:spPr>
          <a:xfrm>
            <a:off x="0" y="0"/>
            <a:ext cx="3375392" cy="48006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66546921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Graphic 3">
            <a:hlinkClick r:id="rId2"/>
            <a:extLst>
              <a:ext uri="{FF2B5EF4-FFF2-40B4-BE49-F238E27FC236}">
                <a16:creationId xmlns:a16="http://schemas.microsoft.com/office/drawing/2014/main" id="{3503EFD4-B414-4006-A452-8C6727DC9ED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5"/>
            <a:extLst>
              <a:ext uri="{FF2B5EF4-FFF2-40B4-BE49-F238E27FC236}">
                <a16:creationId xmlns:a16="http://schemas.microsoft.com/office/drawing/2014/main" id="{C5C8FC74-D2D3-493E-AA8C-57A9D537CEAF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림 4">
            <a:extLst>
              <a:ext uri="{FF2B5EF4-FFF2-40B4-BE49-F238E27FC236}">
                <a16:creationId xmlns:a16="http://schemas.microsoft.com/office/drawing/2014/main" id="{9AF06698-7525-4357-BF89-DFC167040A6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01" t="13919" b="8388"/>
          <a:stretch/>
        </p:blipFill>
        <p:spPr>
          <a:xfrm rot="16200000">
            <a:off x="1340020" y="4016414"/>
            <a:ext cx="1501566" cy="4181605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11ACD1A0-A9B2-4321-ACD0-7DAB6E74A16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9213" r="50000"/>
          <a:stretch/>
        </p:blipFill>
        <p:spPr>
          <a:xfrm>
            <a:off x="10140496" y="-1"/>
            <a:ext cx="2051504" cy="368300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34973424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Graphic 3">
            <a:hlinkClick r:id="rId2"/>
            <a:extLst>
              <a:ext uri="{FF2B5EF4-FFF2-40B4-BE49-F238E27FC236}">
                <a16:creationId xmlns:a16="http://schemas.microsoft.com/office/drawing/2014/main" id="{762DB850-32B7-444F-AA91-6C1E6DCFDB0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828E62B5-64E9-4CA9-9F4B-62D952020486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5" name="그림 14">
            <a:extLst>
              <a:ext uri="{FF2B5EF4-FFF2-40B4-BE49-F238E27FC236}">
                <a16:creationId xmlns:a16="http://schemas.microsoft.com/office/drawing/2014/main" id="{6B1A87F8-B34B-43CB-80B5-68EE1AC729E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4062" r="40841"/>
          <a:stretch/>
        </p:blipFill>
        <p:spPr>
          <a:xfrm rot="5400000">
            <a:off x="9403087" y="4069087"/>
            <a:ext cx="3429001" cy="2148824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A6026282-E956-4D35-B381-77AF2A34C02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4223" b="53034"/>
          <a:stretch/>
        </p:blipFill>
        <p:spPr>
          <a:xfrm rot="5400000">
            <a:off x="-1004236" y="1004235"/>
            <a:ext cx="3812653" cy="1804180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CD75A019-EF5C-4F3C-B6B3-2C00A45957E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2214" t="61790"/>
          <a:stretch/>
        </p:blipFill>
        <p:spPr>
          <a:xfrm rot="5400000">
            <a:off x="9863539" y="860667"/>
            <a:ext cx="3189129" cy="146779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6510669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Graphic 3">
            <a:hlinkClick r:id="rId2"/>
            <a:extLst>
              <a:ext uri="{FF2B5EF4-FFF2-40B4-BE49-F238E27FC236}">
                <a16:creationId xmlns:a16="http://schemas.microsoft.com/office/drawing/2014/main" id="{CB40AEB4-8698-44A6-A638-2D02CF07E60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4" name="TextBox 13">
            <a:hlinkClick r:id="rId5"/>
            <a:extLst>
              <a:ext uri="{FF2B5EF4-FFF2-40B4-BE49-F238E27FC236}">
                <a16:creationId xmlns:a16="http://schemas.microsoft.com/office/drawing/2014/main" id="{AF8D0A3F-8423-48DE-9DA9-5EB1888F07E1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F3BE37A5-349A-42E0-BEFA-D7778FA0713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5899" b="8461"/>
          <a:stretch/>
        </p:blipFill>
        <p:spPr>
          <a:xfrm flipH="1">
            <a:off x="0" y="3341610"/>
            <a:ext cx="2433845" cy="3516390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A9852069-E0EE-4323-9FF6-7B034CEF92A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224" b="50000"/>
          <a:stretch/>
        </p:blipFill>
        <p:spPr>
          <a:xfrm rot="10800000">
            <a:off x="8147580" y="1"/>
            <a:ext cx="4044420" cy="192071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6949952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Graphic 3">
            <a:hlinkClick r:id="rId2"/>
            <a:extLst>
              <a:ext uri="{FF2B5EF4-FFF2-40B4-BE49-F238E27FC236}">
                <a16:creationId xmlns:a16="http://schemas.microsoft.com/office/drawing/2014/main" id="{A3879993-523F-4A9B-A511-F8BB4EF821B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4" name="TextBox 13">
            <a:hlinkClick r:id="rId5"/>
            <a:extLst>
              <a:ext uri="{FF2B5EF4-FFF2-40B4-BE49-F238E27FC236}">
                <a16:creationId xmlns:a16="http://schemas.microsoft.com/office/drawing/2014/main" id="{4801E7D0-7E75-4A4E-A753-D55D4E6C85A4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052A0940-4B67-41A1-84E6-FFA17F784FF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2778" t="50000"/>
          <a:stretch/>
        </p:blipFill>
        <p:spPr>
          <a:xfrm rot="10800000" flipH="1" flipV="1">
            <a:off x="0" y="0"/>
            <a:ext cx="3957405" cy="1920711"/>
          </a:xfrm>
          <a:prstGeom prst="rect">
            <a:avLst/>
          </a:prstGeom>
        </p:spPr>
      </p:pic>
      <p:pic>
        <p:nvPicPr>
          <p:cNvPr id="12" name="그림 11">
            <a:extLst>
              <a:ext uri="{FF2B5EF4-FFF2-40B4-BE49-F238E27FC236}">
                <a16:creationId xmlns:a16="http://schemas.microsoft.com/office/drawing/2014/main" id="{9279096F-6128-4F54-9C84-FE52F0E30B2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9355" b="60299"/>
          <a:stretch/>
        </p:blipFill>
        <p:spPr>
          <a:xfrm>
            <a:off x="8437468" y="4716683"/>
            <a:ext cx="3754532" cy="2141317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4158766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Graphic 3">
            <a:hlinkClick r:id="rId2"/>
            <a:extLst>
              <a:ext uri="{FF2B5EF4-FFF2-40B4-BE49-F238E27FC236}">
                <a16:creationId xmlns:a16="http://schemas.microsoft.com/office/drawing/2014/main" id="{F24065A6-9471-4F1E-814E-CA5F5BD92E6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0" name="TextBox 9">
            <a:hlinkClick r:id="rId5"/>
            <a:extLst>
              <a:ext uri="{FF2B5EF4-FFF2-40B4-BE49-F238E27FC236}">
                <a16:creationId xmlns:a16="http://schemas.microsoft.com/office/drawing/2014/main" id="{68F08227-9BEB-492F-ABF8-2415ED642E09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림 4">
            <a:extLst>
              <a:ext uri="{FF2B5EF4-FFF2-40B4-BE49-F238E27FC236}">
                <a16:creationId xmlns:a16="http://schemas.microsoft.com/office/drawing/2014/main" id="{A1C8E895-45C7-4914-9904-FA98CBF42164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26015" y="1209543"/>
            <a:ext cx="4843970" cy="53821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45623829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Graphic 3">
            <a:hlinkClick r:id="rId2"/>
            <a:extLst>
              <a:ext uri="{FF2B5EF4-FFF2-40B4-BE49-F238E27FC236}">
                <a16:creationId xmlns:a16="http://schemas.microsoft.com/office/drawing/2014/main" id="{1C9EE927-6334-4930-97B6-892CA3B553C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9" name="TextBox 8">
            <a:hlinkClick r:id="rId5"/>
            <a:extLst>
              <a:ext uri="{FF2B5EF4-FFF2-40B4-BE49-F238E27FC236}">
                <a16:creationId xmlns:a16="http://schemas.microsoft.com/office/drawing/2014/main" id="{932AC540-3FCB-4D56-9A9A-C57A1C4F8E6B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6" name="그림 15">
            <a:extLst>
              <a:ext uri="{FF2B5EF4-FFF2-40B4-BE49-F238E27FC236}">
                <a16:creationId xmlns:a16="http://schemas.microsoft.com/office/drawing/2014/main" id="{302143EB-35E9-477F-A8E4-22FE4A718B1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9237" t="44393"/>
          <a:stretch/>
        </p:blipFill>
        <p:spPr>
          <a:xfrm rot="16200000" flipH="1">
            <a:off x="-990960" y="990960"/>
            <a:ext cx="4118047" cy="2136127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5CADA7C5-771F-4156-A6CD-BCBDBF03404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2450" b="37689"/>
          <a:stretch/>
        </p:blipFill>
        <p:spPr>
          <a:xfrm flipH="1">
            <a:off x="7117367" y="4464377"/>
            <a:ext cx="5074632" cy="239362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8807323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그림 개체 틀 4">
            <a:extLst>
              <a:ext uri="{FF2B5EF4-FFF2-40B4-BE49-F238E27FC236}">
                <a16:creationId xmlns:a16="http://schemas.microsoft.com/office/drawing/2014/main" id="{EEEBDF33-F5B2-4162-B4BA-5A9577F7BFDC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6818133" y="1269000"/>
            <a:ext cx="4320000" cy="432000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9720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2" name="Graphic 3">
            <a:hlinkClick r:id="rId2"/>
            <a:extLst>
              <a:ext uri="{FF2B5EF4-FFF2-40B4-BE49-F238E27FC236}">
                <a16:creationId xmlns:a16="http://schemas.microsoft.com/office/drawing/2014/main" id="{8EC8FF03-510C-4330-BE20-FC8705B175E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5"/>
            <a:extLst>
              <a:ext uri="{FF2B5EF4-FFF2-40B4-BE49-F238E27FC236}">
                <a16:creationId xmlns:a16="http://schemas.microsoft.com/office/drawing/2014/main" id="{E755CC7E-1B39-4B65-AAF1-D2842DE305E0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3" name="그림 2">
            <a:extLst>
              <a:ext uri="{FF2B5EF4-FFF2-40B4-BE49-F238E27FC236}">
                <a16:creationId xmlns:a16="http://schemas.microsoft.com/office/drawing/2014/main" id="{C97885CB-083A-4EFE-A4A0-5F8927DBA469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784093" y="2000812"/>
            <a:ext cx="2859550" cy="291522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98720104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그림 개체 틀 17">
            <a:extLst>
              <a:ext uri="{FF2B5EF4-FFF2-40B4-BE49-F238E27FC236}">
                <a16:creationId xmlns:a16="http://schemas.microsoft.com/office/drawing/2014/main" id="{7722CC16-E096-4540-B708-63FAB119C21B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304426" y="2285999"/>
            <a:ext cx="1976212" cy="197621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4" name="그림 개체 틀 17">
            <a:extLst>
              <a:ext uri="{FF2B5EF4-FFF2-40B4-BE49-F238E27FC236}">
                <a16:creationId xmlns:a16="http://schemas.microsoft.com/office/drawing/2014/main" id="{9A8F7B28-4243-41F7-83CA-AE621BDD1BDB}"/>
              </a:ext>
            </a:extLst>
          </p:cNvPr>
          <p:cNvSpPr>
            <a:spLocks noGrp="1"/>
          </p:cNvSpPr>
          <p:nvPr>
            <p:ph type="pic" sz="quarter" idx="12" hasCustomPrompt="1"/>
          </p:nvPr>
        </p:nvSpPr>
        <p:spPr>
          <a:xfrm>
            <a:off x="3840071" y="2285999"/>
            <a:ext cx="1976212" cy="197621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5" name="그림 개체 틀 17">
            <a:extLst>
              <a:ext uri="{FF2B5EF4-FFF2-40B4-BE49-F238E27FC236}">
                <a16:creationId xmlns:a16="http://schemas.microsoft.com/office/drawing/2014/main" id="{EF678D3D-7054-4636-A15C-CC3F02F967D3}"/>
              </a:ext>
            </a:extLst>
          </p:cNvPr>
          <p:cNvSpPr>
            <a:spLocks noGrp="1"/>
          </p:cNvSpPr>
          <p:nvPr>
            <p:ph type="pic" sz="quarter" idx="13" hasCustomPrompt="1"/>
          </p:nvPr>
        </p:nvSpPr>
        <p:spPr>
          <a:xfrm>
            <a:off x="6375716" y="2285999"/>
            <a:ext cx="1976212" cy="197621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6" name="그림 개체 틀 17">
            <a:extLst>
              <a:ext uri="{FF2B5EF4-FFF2-40B4-BE49-F238E27FC236}">
                <a16:creationId xmlns:a16="http://schemas.microsoft.com/office/drawing/2014/main" id="{818CFCC3-8B85-47A4-BB9F-7B54504CBF98}"/>
              </a:ext>
            </a:extLst>
          </p:cNvPr>
          <p:cNvSpPr>
            <a:spLocks noGrp="1"/>
          </p:cNvSpPr>
          <p:nvPr>
            <p:ph type="pic" sz="quarter" idx="14" hasCustomPrompt="1"/>
          </p:nvPr>
        </p:nvSpPr>
        <p:spPr>
          <a:xfrm>
            <a:off x="8911362" y="2285999"/>
            <a:ext cx="1976212" cy="1976210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2" name="Graphic 3">
            <a:hlinkClick r:id="rId2"/>
            <a:extLst>
              <a:ext uri="{FF2B5EF4-FFF2-40B4-BE49-F238E27FC236}">
                <a16:creationId xmlns:a16="http://schemas.microsoft.com/office/drawing/2014/main" id="{CCD9D017-A78C-421A-9CA8-6E33BE8AB71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5"/>
            <a:extLst>
              <a:ext uri="{FF2B5EF4-FFF2-40B4-BE49-F238E27FC236}">
                <a16:creationId xmlns:a16="http://schemas.microsoft.com/office/drawing/2014/main" id="{11DC7CA2-502A-406B-8528-5EF9F9EC2753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8" name="그림 17">
            <a:extLst>
              <a:ext uri="{FF2B5EF4-FFF2-40B4-BE49-F238E27FC236}">
                <a16:creationId xmlns:a16="http://schemas.microsoft.com/office/drawing/2014/main" id="{C656BA51-56B3-43EC-BC22-FABB25EBD0D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0248" r="56045"/>
          <a:stretch/>
        </p:blipFill>
        <p:spPr>
          <a:xfrm rot="16200000" flipH="1">
            <a:off x="-65244" y="4497432"/>
            <a:ext cx="2425812" cy="2295324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B78C10DF-3D2F-4E1B-9ACB-0425E3C7C80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2333" t="5858"/>
          <a:stretch/>
        </p:blipFill>
        <p:spPr>
          <a:xfrm flipH="1">
            <a:off x="8816608" y="0"/>
            <a:ext cx="3375392" cy="48006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25054242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Graphic 3">
            <a:hlinkClick r:id="rId2"/>
            <a:extLst>
              <a:ext uri="{FF2B5EF4-FFF2-40B4-BE49-F238E27FC236}">
                <a16:creationId xmlns:a16="http://schemas.microsoft.com/office/drawing/2014/main" id="{2D726D31-40AF-467D-B4FB-BC91F6EE5C4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5"/>
            <a:extLst>
              <a:ext uri="{FF2B5EF4-FFF2-40B4-BE49-F238E27FC236}">
                <a16:creationId xmlns:a16="http://schemas.microsoft.com/office/drawing/2014/main" id="{4473673A-BF93-46B7-99C7-006D5E5EF183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4F0012CB-C488-45D8-8DB6-C3BB0A638A2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01" t="13919" b="8388"/>
          <a:stretch/>
        </p:blipFill>
        <p:spPr>
          <a:xfrm rot="5400000" flipH="1">
            <a:off x="9350414" y="4016414"/>
            <a:ext cx="1501566" cy="4181605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CBB86EC9-D73D-4BFC-8840-83ABCD69F14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9213" r="50000"/>
          <a:stretch/>
        </p:blipFill>
        <p:spPr>
          <a:xfrm flipH="1">
            <a:off x="0" y="-1"/>
            <a:ext cx="2051504" cy="3683001"/>
          </a:xfrm>
          <a:prstGeom prst="rect">
            <a:avLst/>
          </a:prstGeom>
        </p:spPr>
      </p:pic>
      <p:sp>
        <p:nvSpPr>
          <p:cNvPr id="17" name="그림 개체 틀 4">
            <a:extLst>
              <a:ext uri="{FF2B5EF4-FFF2-40B4-BE49-F238E27FC236}">
                <a16:creationId xmlns:a16="http://schemas.microsoft.com/office/drawing/2014/main" id="{5C2E964C-D06B-47F0-ABF5-1D8F2FACC487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168400" y="990600"/>
            <a:ext cx="3543300" cy="22479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0" name="그림 개체 틀 4">
            <a:extLst>
              <a:ext uri="{FF2B5EF4-FFF2-40B4-BE49-F238E27FC236}">
                <a16:creationId xmlns:a16="http://schemas.microsoft.com/office/drawing/2014/main" id="{1C1C08A4-44D8-40D3-BBF2-C43DDF8D72BE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1168400" y="3619500"/>
            <a:ext cx="3543300" cy="224790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4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98347455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그림 8">
            <a:extLst>
              <a:ext uri="{FF2B5EF4-FFF2-40B4-BE49-F238E27FC236}">
                <a16:creationId xmlns:a16="http://schemas.microsoft.com/office/drawing/2014/main" id="{1D5D6165-CF2F-406D-9472-91F31C18CF2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4062" r="40841"/>
          <a:stretch/>
        </p:blipFill>
        <p:spPr>
          <a:xfrm rot="16200000" flipH="1">
            <a:off x="-640087" y="4069087"/>
            <a:ext cx="3429001" cy="2148824"/>
          </a:xfrm>
          <a:prstGeom prst="rect">
            <a:avLst/>
          </a:prstGeom>
        </p:spPr>
      </p:pic>
      <p:pic>
        <p:nvPicPr>
          <p:cNvPr id="10" name="그림 9">
            <a:extLst>
              <a:ext uri="{FF2B5EF4-FFF2-40B4-BE49-F238E27FC236}">
                <a16:creationId xmlns:a16="http://schemas.microsoft.com/office/drawing/2014/main" id="{DB0BB8E4-3F9A-45B4-B368-18A73E36A75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4223" b="53034"/>
          <a:stretch/>
        </p:blipFill>
        <p:spPr>
          <a:xfrm rot="16200000" flipH="1">
            <a:off x="9383584" y="1004235"/>
            <a:ext cx="3812653" cy="1804180"/>
          </a:xfrm>
          <a:prstGeom prst="rect">
            <a:avLst/>
          </a:prstGeom>
        </p:spPr>
      </p:pic>
      <p:pic>
        <p:nvPicPr>
          <p:cNvPr id="11" name="그림 10">
            <a:extLst>
              <a:ext uri="{FF2B5EF4-FFF2-40B4-BE49-F238E27FC236}">
                <a16:creationId xmlns:a16="http://schemas.microsoft.com/office/drawing/2014/main" id="{CE17C1EC-AE93-4C2D-9FE9-1C00F7E67EA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2214" t="61790"/>
          <a:stretch/>
        </p:blipFill>
        <p:spPr>
          <a:xfrm rot="16200000" flipH="1">
            <a:off x="-860667" y="860667"/>
            <a:ext cx="3189129" cy="1467791"/>
          </a:xfrm>
          <a:prstGeom prst="rect">
            <a:avLst/>
          </a:prstGeom>
        </p:spPr>
      </p:pic>
      <p:sp>
        <p:nvSpPr>
          <p:cNvPr id="19" name="그림 개체 틀 17">
            <a:extLst>
              <a:ext uri="{FF2B5EF4-FFF2-40B4-BE49-F238E27FC236}">
                <a16:creationId xmlns:a16="http://schemas.microsoft.com/office/drawing/2014/main" id="{9E24740F-0C3D-4878-86C5-6DF80CB49448}"/>
              </a:ext>
            </a:extLst>
          </p:cNvPr>
          <p:cNvSpPr>
            <a:spLocks noGrp="1"/>
          </p:cNvSpPr>
          <p:nvPr userDrawn="1">
            <p:ph type="pic" sz="quarter" idx="11" hasCustomPrompt="1"/>
          </p:nvPr>
        </p:nvSpPr>
        <p:spPr>
          <a:xfrm>
            <a:off x="864506" y="2217367"/>
            <a:ext cx="3208520" cy="1823811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4" name="그림 개체 틀 17">
            <a:extLst>
              <a:ext uri="{FF2B5EF4-FFF2-40B4-BE49-F238E27FC236}">
                <a16:creationId xmlns:a16="http://schemas.microsoft.com/office/drawing/2014/main" id="{FC4ED60B-EBB1-4BD2-8C0B-48DDFD50E91E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4491740" y="2217367"/>
            <a:ext cx="3208520" cy="1823811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5" name="그림 개체 틀 17">
            <a:extLst>
              <a:ext uri="{FF2B5EF4-FFF2-40B4-BE49-F238E27FC236}">
                <a16:creationId xmlns:a16="http://schemas.microsoft.com/office/drawing/2014/main" id="{63CCD792-289D-4E95-A053-25F0F82D91EB}"/>
              </a:ext>
            </a:extLst>
          </p:cNvPr>
          <p:cNvSpPr>
            <a:spLocks noGrp="1"/>
          </p:cNvSpPr>
          <p:nvPr userDrawn="1">
            <p:ph type="pic" sz="quarter" idx="15" hasCustomPrompt="1"/>
          </p:nvPr>
        </p:nvSpPr>
        <p:spPr>
          <a:xfrm>
            <a:off x="8118974" y="2217367"/>
            <a:ext cx="3208520" cy="1823811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1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3" name="Graphic 3">
            <a:hlinkClick r:id="rId4"/>
            <a:extLst>
              <a:ext uri="{FF2B5EF4-FFF2-40B4-BE49-F238E27FC236}">
                <a16:creationId xmlns:a16="http://schemas.microsoft.com/office/drawing/2014/main" id="{B24AE84A-7711-47B3-BAB4-183FE827786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4" name="TextBox 13">
            <a:hlinkClick r:id="rId7"/>
            <a:extLst>
              <a:ext uri="{FF2B5EF4-FFF2-40B4-BE49-F238E27FC236}">
                <a16:creationId xmlns:a16="http://schemas.microsoft.com/office/drawing/2014/main" id="{1AA8208D-2B43-452B-990B-FE5AD69D4869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8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93066354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그림 13">
            <a:extLst>
              <a:ext uri="{FF2B5EF4-FFF2-40B4-BE49-F238E27FC236}">
                <a16:creationId xmlns:a16="http://schemas.microsoft.com/office/drawing/2014/main" id="{C9777AB4-1676-4D24-9B7C-F68CBBADA52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5899" b="8461"/>
          <a:stretch/>
        </p:blipFill>
        <p:spPr>
          <a:xfrm>
            <a:off x="9758155" y="3341610"/>
            <a:ext cx="2433845" cy="3516390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B2A1B44F-9E79-4F24-A5ED-E0EB4676D9F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224" b="50000"/>
          <a:stretch/>
        </p:blipFill>
        <p:spPr>
          <a:xfrm rot="10800000" flipH="1">
            <a:off x="0" y="1"/>
            <a:ext cx="4044420" cy="1920710"/>
          </a:xfrm>
          <a:prstGeom prst="rect">
            <a:avLst/>
          </a:prstGeom>
        </p:spPr>
      </p:pic>
      <p:pic>
        <p:nvPicPr>
          <p:cNvPr id="12" name="Graphic 3">
            <a:hlinkClick r:id="rId4"/>
            <a:extLst>
              <a:ext uri="{FF2B5EF4-FFF2-40B4-BE49-F238E27FC236}">
                <a16:creationId xmlns:a16="http://schemas.microsoft.com/office/drawing/2014/main" id="{0F246EA3-D95E-40EF-A9EA-4805729B9FC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7"/>
            <a:extLst>
              <a:ext uri="{FF2B5EF4-FFF2-40B4-BE49-F238E27FC236}">
                <a16:creationId xmlns:a16="http://schemas.microsoft.com/office/drawing/2014/main" id="{CEC9FF73-19D3-4F5F-9A99-8693D8158F3C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8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46" name="그림 개체 틀 11">
            <a:extLst>
              <a:ext uri="{FF2B5EF4-FFF2-40B4-BE49-F238E27FC236}">
                <a16:creationId xmlns:a16="http://schemas.microsoft.com/office/drawing/2014/main" id="{C23C7F43-7810-40DC-9A5E-877267F4ABDE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7468193" y="723085"/>
            <a:ext cx="2563220" cy="5415776"/>
          </a:xfrm>
          <a:prstGeom prst="roundRect">
            <a:avLst>
              <a:gd name="adj" fmla="val 11269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3539569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Graphic 3">
            <a:hlinkClick r:id="rId2"/>
            <a:extLst>
              <a:ext uri="{FF2B5EF4-FFF2-40B4-BE49-F238E27FC236}">
                <a16:creationId xmlns:a16="http://schemas.microsoft.com/office/drawing/2014/main" id="{3FB250C5-8051-4219-BCF4-26411B09187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5"/>
            <a:extLst>
              <a:ext uri="{FF2B5EF4-FFF2-40B4-BE49-F238E27FC236}">
                <a16:creationId xmlns:a16="http://schemas.microsoft.com/office/drawing/2014/main" id="{DE842373-41FB-4955-AC7D-E74B6E63E796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D5BE6431-6A06-451C-9D04-E4D56059B48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9237" t="44393"/>
          <a:stretch/>
        </p:blipFill>
        <p:spPr>
          <a:xfrm rot="16200000" flipH="1">
            <a:off x="-990960" y="990960"/>
            <a:ext cx="4118047" cy="2136127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37C9B853-17E0-40B8-ACF6-92401BE877C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-1574" r="1" b="37689"/>
          <a:stretch/>
        </p:blipFill>
        <p:spPr>
          <a:xfrm flipH="1">
            <a:off x="6304566" y="4464377"/>
            <a:ext cx="5887434" cy="2393623"/>
          </a:xfrm>
          <a:prstGeom prst="rect">
            <a:avLst/>
          </a:prstGeom>
        </p:spPr>
      </p:pic>
      <p:sp>
        <p:nvSpPr>
          <p:cNvPr id="32" name="그림 개체 틀 5">
            <a:extLst>
              <a:ext uri="{FF2B5EF4-FFF2-40B4-BE49-F238E27FC236}">
                <a16:creationId xmlns:a16="http://schemas.microsoft.com/office/drawing/2014/main" id="{17802FBF-027C-463C-99A0-F78BF87D37A0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945091" y="945615"/>
            <a:ext cx="6633748" cy="4966769"/>
          </a:xfrm>
          <a:prstGeom prst="roundRect">
            <a:avLst>
              <a:gd name="adj" fmla="val 1746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705710002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그림 5">
            <a:extLst>
              <a:ext uri="{FF2B5EF4-FFF2-40B4-BE49-F238E27FC236}">
                <a16:creationId xmlns:a16="http://schemas.microsoft.com/office/drawing/2014/main" id="{913136CA-7E66-46D1-983A-BC9BD8D55C7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2778" t="50000"/>
          <a:stretch/>
        </p:blipFill>
        <p:spPr>
          <a:xfrm rot="10800000" flipV="1">
            <a:off x="8234595" y="0"/>
            <a:ext cx="3957405" cy="1920711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BAC11A86-582F-4B34-B6A2-BC80F5B0D3B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39355" b="60299"/>
          <a:stretch/>
        </p:blipFill>
        <p:spPr>
          <a:xfrm flipH="1">
            <a:off x="0" y="4716683"/>
            <a:ext cx="3754532" cy="2141317"/>
          </a:xfrm>
          <a:prstGeom prst="rect">
            <a:avLst/>
          </a:prstGeom>
        </p:spPr>
      </p:pic>
      <p:pic>
        <p:nvPicPr>
          <p:cNvPr id="12" name="Graphic 3">
            <a:hlinkClick r:id="rId4"/>
            <a:extLst>
              <a:ext uri="{FF2B5EF4-FFF2-40B4-BE49-F238E27FC236}">
                <a16:creationId xmlns:a16="http://schemas.microsoft.com/office/drawing/2014/main" id="{7B3B4FAA-24F6-4FF7-A2D3-2811506823C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5">
            <a:extLst>
              <a:ext uri="{96DAC541-7B7A-43D3-8B79-37D633B846F1}">
                <asvg:svgBlip xmlns:asvg="http://schemas.microsoft.com/office/drawing/2016/SVG/main" r:embed="rId6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7"/>
            <a:extLst>
              <a:ext uri="{FF2B5EF4-FFF2-40B4-BE49-F238E27FC236}">
                <a16:creationId xmlns:a16="http://schemas.microsoft.com/office/drawing/2014/main" id="{8228C83E-C10C-42A9-BD5E-12B17ACF567A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8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14" name="그림 개체 틀 8">
            <a:extLst>
              <a:ext uri="{FF2B5EF4-FFF2-40B4-BE49-F238E27FC236}">
                <a16:creationId xmlns:a16="http://schemas.microsoft.com/office/drawing/2014/main" id="{AFC671BF-1167-4BFC-8523-492ADD419257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4033830" y="895348"/>
            <a:ext cx="7067557" cy="4608515"/>
          </a:xfrm>
          <a:prstGeom prst="roundRect">
            <a:avLst>
              <a:gd name="adj" fmla="val 684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76489810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C243C048-D431-4709-8F53-EF8866A3E7E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1" name="TextBox 10">
            <a:hlinkClick r:id="rId5"/>
            <a:extLst>
              <a:ext uri="{FF2B5EF4-FFF2-40B4-BE49-F238E27FC236}">
                <a16:creationId xmlns:a16="http://schemas.microsoft.com/office/drawing/2014/main" id="{50475DFF-60C4-4CF3-A50B-32AF8B90D313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6" name="그림 15">
            <a:extLst>
              <a:ext uri="{FF2B5EF4-FFF2-40B4-BE49-F238E27FC236}">
                <a16:creationId xmlns:a16="http://schemas.microsoft.com/office/drawing/2014/main" id="{C9BA2DB0-0710-4C18-A619-990CE7E817F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9237" t="44393"/>
          <a:stretch/>
        </p:blipFill>
        <p:spPr>
          <a:xfrm rot="16200000" flipV="1">
            <a:off x="9064912" y="3730913"/>
            <a:ext cx="4118047" cy="2136127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DCDAA697-6B65-4172-ADB7-05BBC02DFFE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2450" b="37689"/>
          <a:stretch/>
        </p:blipFill>
        <p:spPr>
          <a:xfrm flipV="1">
            <a:off x="0" y="0"/>
            <a:ext cx="5074632" cy="239362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34830224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588D0B1C-0782-4B2F-9484-71600492774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1" name="TextBox 10">
            <a:hlinkClick r:id="rId5"/>
            <a:extLst>
              <a:ext uri="{FF2B5EF4-FFF2-40B4-BE49-F238E27FC236}">
                <a16:creationId xmlns:a16="http://schemas.microsoft.com/office/drawing/2014/main" id="{63FBF565-3D29-421D-86DA-7C4A715C4DCE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24427AF4-23BA-4F00-9E40-83E8ABDDFB94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0248" r="56045"/>
          <a:stretch/>
        </p:blipFill>
        <p:spPr>
          <a:xfrm rot="16200000" flipV="1">
            <a:off x="9831432" y="65244"/>
            <a:ext cx="2425812" cy="2295324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8CCD201F-4083-41F8-B0AC-3680A592148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2333" t="5858"/>
          <a:stretch/>
        </p:blipFill>
        <p:spPr>
          <a:xfrm flipV="1">
            <a:off x="0" y="2057400"/>
            <a:ext cx="3375392" cy="48006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83325477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Graphic 3">
            <a:hlinkClick r:id="rId2"/>
            <a:extLst>
              <a:ext uri="{FF2B5EF4-FFF2-40B4-BE49-F238E27FC236}">
                <a16:creationId xmlns:a16="http://schemas.microsoft.com/office/drawing/2014/main" id="{D1F75C34-DF91-495C-A103-9D3AF63CD24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2" name="TextBox 11">
            <a:hlinkClick r:id="rId5"/>
            <a:extLst>
              <a:ext uri="{FF2B5EF4-FFF2-40B4-BE49-F238E27FC236}">
                <a16:creationId xmlns:a16="http://schemas.microsoft.com/office/drawing/2014/main" id="{B8044451-67AA-4F64-8BEE-A85E4F5C3F51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233D28D9-5076-4527-9321-0A5701AAEEE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69001" t="13919" b="8388"/>
          <a:stretch/>
        </p:blipFill>
        <p:spPr>
          <a:xfrm rot="5400000" flipV="1">
            <a:off x="1340020" y="-1340020"/>
            <a:ext cx="1501566" cy="4181605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9EE1523E-1A9C-4313-89F0-6365C186F32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19213" r="50000"/>
          <a:stretch/>
        </p:blipFill>
        <p:spPr>
          <a:xfrm flipV="1">
            <a:off x="10140496" y="3174999"/>
            <a:ext cx="2051504" cy="368300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6214174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Graphic 3">
            <a:hlinkClick r:id="rId2"/>
            <a:extLst>
              <a:ext uri="{FF2B5EF4-FFF2-40B4-BE49-F238E27FC236}">
                <a16:creationId xmlns:a16="http://schemas.microsoft.com/office/drawing/2014/main" id="{8C402871-FB65-43A5-BA8E-9D2236B17948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5"/>
            <a:extLst>
              <a:ext uri="{FF2B5EF4-FFF2-40B4-BE49-F238E27FC236}">
                <a16:creationId xmlns:a16="http://schemas.microsoft.com/office/drawing/2014/main" id="{468678D3-7A96-42B6-A781-2EE73F65C2FA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6" name="그림 5">
            <a:extLst>
              <a:ext uri="{FF2B5EF4-FFF2-40B4-BE49-F238E27FC236}">
                <a16:creationId xmlns:a16="http://schemas.microsoft.com/office/drawing/2014/main" id="{4F0DA9F4-D9D7-4C5D-8014-FB806A60E9F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t="44062" r="64066"/>
          <a:stretch/>
        </p:blipFill>
        <p:spPr>
          <a:xfrm rot="16200000" flipV="1">
            <a:off x="10076188" y="-33012"/>
            <a:ext cx="2082800" cy="2148824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9C35B75F-2DA0-400E-8780-E99FF5A16C5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4223" b="53034"/>
          <a:stretch/>
        </p:blipFill>
        <p:spPr>
          <a:xfrm rot="16200000" flipV="1">
            <a:off x="-1004236" y="4049582"/>
            <a:ext cx="3812653" cy="1804180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531A4CEA-E58B-4D15-A141-DEF40D66F19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42214" t="61790"/>
          <a:stretch/>
        </p:blipFill>
        <p:spPr>
          <a:xfrm rot="16200000" flipV="1">
            <a:off x="9863539" y="4529539"/>
            <a:ext cx="3189129" cy="146779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7026798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Graphic 3">
            <a:hlinkClick r:id="rId2"/>
            <a:extLst>
              <a:ext uri="{FF2B5EF4-FFF2-40B4-BE49-F238E27FC236}">
                <a16:creationId xmlns:a16="http://schemas.microsoft.com/office/drawing/2014/main" id="{6E59052A-32C7-440C-B90E-CDD3DDD0476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12" name="TextBox 11">
            <a:hlinkClick r:id="rId5"/>
            <a:extLst>
              <a:ext uri="{FF2B5EF4-FFF2-40B4-BE49-F238E27FC236}">
                <a16:creationId xmlns:a16="http://schemas.microsoft.com/office/drawing/2014/main" id="{C517B724-0940-4F29-9D36-EAE3F3728C49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7" name="그림 6">
            <a:extLst>
              <a:ext uri="{FF2B5EF4-FFF2-40B4-BE49-F238E27FC236}">
                <a16:creationId xmlns:a16="http://schemas.microsoft.com/office/drawing/2014/main" id="{4F96CCAC-EB94-4454-A46B-9E26C242C00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55899" b="8461"/>
          <a:stretch/>
        </p:blipFill>
        <p:spPr>
          <a:xfrm flipH="1" flipV="1">
            <a:off x="0" y="1"/>
            <a:ext cx="2433845" cy="3516390"/>
          </a:xfrm>
          <a:prstGeom prst="rect">
            <a:avLst/>
          </a:prstGeom>
        </p:spPr>
      </p:pic>
      <p:pic>
        <p:nvPicPr>
          <p:cNvPr id="8" name="그림 7">
            <a:extLst>
              <a:ext uri="{FF2B5EF4-FFF2-40B4-BE49-F238E27FC236}">
                <a16:creationId xmlns:a16="http://schemas.microsoft.com/office/drawing/2014/main" id="{D550F8CC-1686-49A5-BB12-85971826C09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30224" b="50000"/>
          <a:stretch/>
        </p:blipFill>
        <p:spPr>
          <a:xfrm rot="10800000" flipV="1">
            <a:off x="8147580" y="4937290"/>
            <a:ext cx="4044420" cy="192071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26971176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2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48C82706-37CA-4473-BB4B-97720BCA768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4EFB8AA0-B894-4C28-9FD6-33A779185C2F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13634053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custom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40700434-AD84-4E91-9309-039BED8447E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89669"/>
            <a:ext cx="2239204" cy="246221"/>
          </a:xfrm>
          <a:prstGeom prst="rect">
            <a:avLst/>
          </a:prstGeom>
        </p:spPr>
      </p:pic>
      <p:sp>
        <p:nvSpPr>
          <p:cNvPr id="5" name="TextBox 4">
            <a:hlinkClick r:id="rId5"/>
            <a:extLst>
              <a:ext uri="{FF2B5EF4-FFF2-40B4-BE49-F238E27FC236}">
                <a16:creationId xmlns:a16="http://schemas.microsoft.com/office/drawing/2014/main" id="{64393986-ED81-436E-B31B-4744641709A9}"/>
              </a:ext>
            </a:extLst>
          </p:cNvPr>
          <p:cNvSpPr txBox="1"/>
          <p:nvPr userDrawn="1"/>
        </p:nvSpPr>
        <p:spPr>
          <a:xfrm>
            <a:off x="4181605" y="6945390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5" Type="http://schemas.openxmlformats.org/officeDocument/2006/relationships/image" Target="../media/image1.png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24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23" Type="http://schemas.openxmlformats.org/officeDocument/2006/relationships/slideLayout" Target="../slideLayouts/slideLayout23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slideLayout" Target="../slideLayouts/slideLayout22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blipFill dpi="0" rotWithShape="1">
          <a:blip r:embed="rId25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701" r:id="rId2"/>
    <p:sldLayoutId id="2147483702" r:id="rId3"/>
    <p:sldLayoutId id="2147483703" r:id="rId4"/>
    <p:sldLayoutId id="2147483689" r:id="rId5"/>
    <p:sldLayoutId id="2147483690" r:id="rId6"/>
    <p:sldLayoutId id="2147483691" r:id="rId7"/>
    <p:sldLayoutId id="2147483692" r:id="rId8"/>
    <p:sldLayoutId id="2147483693" r:id="rId9"/>
    <p:sldLayoutId id="2147483694" r:id="rId10"/>
    <p:sldLayoutId id="2147483695" r:id="rId11"/>
    <p:sldLayoutId id="2147483696" r:id="rId12"/>
    <p:sldLayoutId id="2147483697" r:id="rId13"/>
    <p:sldLayoutId id="2147483698" r:id="rId14"/>
    <p:sldLayoutId id="2147483699" r:id="rId15"/>
    <p:sldLayoutId id="2147483700" r:id="rId16"/>
    <p:sldLayoutId id="2147483704" r:id="rId17"/>
    <p:sldLayoutId id="2147483705" r:id="rId18"/>
    <p:sldLayoutId id="2147483706" r:id="rId19"/>
    <p:sldLayoutId id="2147483707" r:id="rId20"/>
    <p:sldLayoutId id="2147483708" r:id="rId21"/>
    <p:sldLayoutId id="2147483688" r:id="rId22"/>
    <p:sldLayoutId id="2147483664" r:id="rId23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3.xml.rels><?xml version="1.0" encoding="UTF-8" standalone="yes"?>
<Relationships xmlns="http://schemas.openxmlformats.org/package/2006/relationships"><Relationship Id="rId8" Type="http://schemas.openxmlformats.org/officeDocument/2006/relationships/image" Target="../media/image16.png"/><Relationship Id="rId3" Type="http://schemas.openxmlformats.org/officeDocument/2006/relationships/image" Target="../media/image11.svg"/><Relationship Id="rId7" Type="http://schemas.openxmlformats.org/officeDocument/2006/relationships/image" Target="../media/image15.svg"/><Relationship Id="rId2" Type="http://schemas.openxmlformats.org/officeDocument/2006/relationships/image" Target="../media/image10.png"/><Relationship Id="rId1" Type="http://schemas.openxmlformats.org/officeDocument/2006/relationships/slideLayout" Target="../slideLayouts/slideLayout6.xml"/><Relationship Id="rId6" Type="http://schemas.openxmlformats.org/officeDocument/2006/relationships/image" Target="../media/image14.png"/><Relationship Id="rId5" Type="http://schemas.openxmlformats.org/officeDocument/2006/relationships/image" Target="../media/image13.svg"/><Relationship Id="rId4" Type="http://schemas.openxmlformats.org/officeDocument/2006/relationships/image" Target="../media/image12.png"/><Relationship Id="rId9" Type="http://schemas.openxmlformats.org/officeDocument/2006/relationships/image" Target="../media/image17.svg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0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1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7.xml"/></Relationships>
</file>

<file path=ppt/slides/_rels/slide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9.svg"/><Relationship Id="rId2" Type="http://schemas.openxmlformats.org/officeDocument/2006/relationships/image" Target="../media/image18.png"/><Relationship Id="rId1" Type="http://schemas.openxmlformats.org/officeDocument/2006/relationships/slideLayout" Target="../slideLayouts/slideLayout8.xml"/><Relationship Id="rId5" Type="http://schemas.openxmlformats.org/officeDocument/2006/relationships/image" Target="../media/image21.svg"/><Relationship Id="rId4" Type="http://schemas.openxmlformats.org/officeDocument/2006/relationships/image" Target="../media/image20.png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3.svg"/><Relationship Id="rId7" Type="http://schemas.openxmlformats.org/officeDocument/2006/relationships/image" Target="../media/image27.svg"/><Relationship Id="rId2" Type="http://schemas.openxmlformats.org/officeDocument/2006/relationships/image" Target="../media/image22.png"/><Relationship Id="rId1" Type="http://schemas.openxmlformats.org/officeDocument/2006/relationships/slideLayout" Target="../slideLayouts/slideLayout5.xml"/><Relationship Id="rId6" Type="http://schemas.openxmlformats.org/officeDocument/2006/relationships/image" Target="../media/image26.png"/><Relationship Id="rId5" Type="http://schemas.openxmlformats.org/officeDocument/2006/relationships/image" Target="../media/image25.svg"/><Relationship Id="rId4" Type="http://schemas.openxmlformats.org/officeDocument/2006/relationships/image" Target="../media/image24.png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34.png"/><Relationship Id="rId3" Type="http://schemas.openxmlformats.org/officeDocument/2006/relationships/image" Target="../media/image29.svg"/><Relationship Id="rId7" Type="http://schemas.openxmlformats.org/officeDocument/2006/relationships/image" Target="../media/image33.svg"/><Relationship Id="rId2" Type="http://schemas.openxmlformats.org/officeDocument/2006/relationships/image" Target="../media/image28.png"/><Relationship Id="rId1" Type="http://schemas.openxmlformats.org/officeDocument/2006/relationships/slideLayout" Target="../slideLayouts/slideLayout18.xml"/><Relationship Id="rId6" Type="http://schemas.openxmlformats.org/officeDocument/2006/relationships/image" Target="../media/image32.png"/><Relationship Id="rId5" Type="http://schemas.openxmlformats.org/officeDocument/2006/relationships/image" Target="../media/image31.svg"/><Relationship Id="rId4" Type="http://schemas.openxmlformats.org/officeDocument/2006/relationships/image" Target="../media/image30.png"/><Relationship Id="rId9" Type="http://schemas.openxmlformats.org/officeDocument/2006/relationships/image" Target="../media/image35.svg"/></Relationships>
</file>

<file path=ppt/slides/_rels/slide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42.png"/><Relationship Id="rId3" Type="http://schemas.openxmlformats.org/officeDocument/2006/relationships/image" Target="../media/image37.svg"/><Relationship Id="rId7" Type="http://schemas.openxmlformats.org/officeDocument/2006/relationships/image" Target="../media/image41.svg"/><Relationship Id="rId2" Type="http://schemas.openxmlformats.org/officeDocument/2006/relationships/image" Target="../media/image36.png"/><Relationship Id="rId1" Type="http://schemas.openxmlformats.org/officeDocument/2006/relationships/slideLayout" Target="../slideLayouts/slideLayout19.xml"/><Relationship Id="rId6" Type="http://schemas.openxmlformats.org/officeDocument/2006/relationships/image" Target="../media/image40.png"/><Relationship Id="rId5" Type="http://schemas.openxmlformats.org/officeDocument/2006/relationships/image" Target="../media/image39.svg"/><Relationship Id="rId4" Type="http://schemas.openxmlformats.org/officeDocument/2006/relationships/image" Target="../media/image38.png"/><Relationship Id="rId9" Type="http://schemas.openxmlformats.org/officeDocument/2006/relationships/image" Target="../media/image43.svg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45.svg"/><Relationship Id="rId2" Type="http://schemas.openxmlformats.org/officeDocument/2006/relationships/image" Target="../media/image44.png"/><Relationship Id="rId1" Type="http://schemas.openxmlformats.org/officeDocument/2006/relationships/slideLayout" Target="../slideLayouts/slideLayout20.xml"/><Relationship Id="rId5" Type="http://schemas.openxmlformats.org/officeDocument/2006/relationships/image" Target="../media/image47.svg"/><Relationship Id="rId4" Type="http://schemas.openxmlformats.org/officeDocument/2006/relationships/image" Target="../media/image46.png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1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49.png"/><Relationship Id="rId2" Type="http://schemas.openxmlformats.org/officeDocument/2006/relationships/image" Target="../media/image48.png"/><Relationship Id="rId1" Type="http://schemas.openxmlformats.org/officeDocument/2006/relationships/slideLayout" Target="../slideLayouts/slideLayout14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50.png"/><Relationship Id="rId1" Type="http://schemas.openxmlformats.org/officeDocument/2006/relationships/slideLayout" Target="../slideLayouts/slideLayout15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51.png"/><Relationship Id="rId1" Type="http://schemas.openxmlformats.org/officeDocument/2006/relationships/slideLayout" Target="../slideLayouts/slideLayout16.xml"/></Relationships>
</file>

<file path=ppt/slides/_rels/slide23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67.svg"/><Relationship Id="rId21" Type="http://schemas.openxmlformats.org/officeDocument/2006/relationships/image" Target="../media/image71.svg"/><Relationship Id="rId42" Type="http://schemas.openxmlformats.org/officeDocument/2006/relationships/image" Target="../media/image92.png"/><Relationship Id="rId47" Type="http://schemas.openxmlformats.org/officeDocument/2006/relationships/image" Target="../media/image97.svg"/><Relationship Id="rId63" Type="http://schemas.openxmlformats.org/officeDocument/2006/relationships/image" Target="../media/image113.svg"/><Relationship Id="rId68" Type="http://schemas.openxmlformats.org/officeDocument/2006/relationships/image" Target="../media/image118.png"/><Relationship Id="rId84" Type="http://schemas.openxmlformats.org/officeDocument/2006/relationships/image" Target="../media/image134.png"/><Relationship Id="rId89" Type="http://schemas.openxmlformats.org/officeDocument/2006/relationships/image" Target="../media/image139.svg"/><Relationship Id="rId112" Type="http://schemas.openxmlformats.org/officeDocument/2006/relationships/image" Target="../media/image162.png"/><Relationship Id="rId133" Type="http://schemas.openxmlformats.org/officeDocument/2006/relationships/image" Target="../media/image183.svg"/><Relationship Id="rId138" Type="http://schemas.openxmlformats.org/officeDocument/2006/relationships/image" Target="../media/image188.png"/><Relationship Id="rId154" Type="http://schemas.openxmlformats.org/officeDocument/2006/relationships/image" Target="../media/image204.png"/><Relationship Id="rId159" Type="http://schemas.openxmlformats.org/officeDocument/2006/relationships/image" Target="../media/image209.svg"/><Relationship Id="rId175" Type="http://schemas.openxmlformats.org/officeDocument/2006/relationships/image" Target="../media/image225.svg"/><Relationship Id="rId170" Type="http://schemas.openxmlformats.org/officeDocument/2006/relationships/image" Target="../media/image220.png"/><Relationship Id="rId191" Type="http://schemas.openxmlformats.org/officeDocument/2006/relationships/image" Target="../media/image241.svg"/><Relationship Id="rId16" Type="http://schemas.openxmlformats.org/officeDocument/2006/relationships/image" Target="../media/image66.png"/><Relationship Id="rId107" Type="http://schemas.openxmlformats.org/officeDocument/2006/relationships/image" Target="../media/image157.svg"/><Relationship Id="rId11" Type="http://schemas.openxmlformats.org/officeDocument/2006/relationships/image" Target="../media/image61.svg"/><Relationship Id="rId32" Type="http://schemas.openxmlformats.org/officeDocument/2006/relationships/image" Target="../media/image82.png"/><Relationship Id="rId37" Type="http://schemas.openxmlformats.org/officeDocument/2006/relationships/image" Target="../media/image87.svg"/><Relationship Id="rId53" Type="http://schemas.openxmlformats.org/officeDocument/2006/relationships/image" Target="../media/image103.svg"/><Relationship Id="rId58" Type="http://schemas.openxmlformats.org/officeDocument/2006/relationships/image" Target="../media/image108.png"/><Relationship Id="rId74" Type="http://schemas.openxmlformats.org/officeDocument/2006/relationships/image" Target="../media/image124.png"/><Relationship Id="rId79" Type="http://schemas.openxmlformats.org/officeDocument/2006/relationships/image" Target="../media/image129.svg"/><Relationship Id="rId102" Type="http://schemas.openxmlformats.org/officeDocument/2006/relationships/image" Target="../media/image152.png"/><Relationship Id="rId123" Type="http://schemas.openxmlformats.org/officeDocument/2006/relationships/image" Target="../media/image173.svg"/><Relationship Id="rId128" Type="http://schemas.openxmlformats.org/officeDocument/2006/relationships/image" Target="../media/image178.png"/><Relationship Id="rId144" Type="http://schemas.openxmlformats.org/officeDocument/2006/relationships/image" Target="../media/image194.png"/><Relationship Id="rId149" Type="http://schemas.openxmlformats.org/officeDocument/2006/relationships/image" Target="../media/image199.svg"/><Relationship Id="rId5" Type="http://schemas.openxmlformats.org/officeDocument/2006/relationships/image" Target="../media/image55.svg"/><Relationship Id="rId90" Type="http://schemas.openxmlformats.org/officeDocument/2006/relationships/image" Target="../media/image140.png"/><Relationship Id="rId95" Type="http://schemas.openxmlformats.org/officeDocument/2006/relationships/image" Target="../media/image145.svg"/><Relationship Id="rId160" Type="http://schemas.openxmlformats.org/officeDocument/2006/relationships/image" Target="../media/image210.png"/><Relationship Id="rId165" Type="http://schemas.openxmlformats.org/officeDocument/2006/relationships/image" Target="../media/image215.svg"/><Relationship Id="rId181" Type="http://schemas.openxmlformats.org/officeDocument/2006/relationships/image" Target="../media/image231.svg"/><Relationship Id="rId186" Type="http://schemas.openxmlformats.org/officeDocument/2006/relationships/image" Target="../media/image236.png"/><Relationship Id="rId22" Type="http://schemas.openxmlformats.org/officeDocument/2006/relationships/image" Target="../media/image72.png"/><Relationship Id="rId27" Type="http://schemas.openxmlformats.org/officeDocument/2006/relationships/image" Target="../media/image77.svg"/><Relationship Id="rId43" Type="http://schemas.openxmlformats.org/officeDocument/2006/relationships/image" Target="../media/image93.svg"/><Relationship Id="rId48" Type="http://schemas.openxmlformats.org/officeDocument/2006/relationships/image" Target="../media/image98.png"/><Relationship Id="rId64" Type="http://schemas.openxmlformats.org/officeDocument/2006/relationships/image" Target="../media/image114.png"/><Relationship Id="rId69" Type="http://schemas.openxmlformats.org/officeDocument/2006/relationships/image" Target="../media/image119.svg"/><Relationship Id="rId113" Type="http://schemas.openxmlformats.org/officeDocument/2006/relationships/image" Target="../media/image163.svg"/><Relationship Id="rId118" Type="http://schemas.openxmlformats.org/officeDocument/2006/relationships/image" Target="../media/image168.png"/><Relationship Id="rId134" Type="http://schemas.openxmlformats.org/officeDocument/2006/relationships/image" Target="../media/image184.png"/><Relationship Id="rId139" Type="http://schemas.openxmlformats.org/officeDocument/2006/relationships/image" Target="../media/image189.svg"/><Relationship Id="rId80" Type="http://schemas.openxmlformats.org/officeDocument/2006/relationships/image" Target="../media/image130.png"/><Relationship Id="rId85" Type="http://schemas.openxmlformats.org/officeDocument/2006/relationships/image" Target="../media/image135.svg"/><Relationship Id="rId150" Type="http://schemas.openxmlformats.org/officeDocument/2006/relationships/image" Target="../media/image200.png"/><Relationship Id="rId155" Type="http://schemas.openxmlformats.org/officeDocument/2006/relationships/image" Target="../media/image205.svg"/><Relationship Id="rId171" Type="http://schemas.openxmlformats.org/officeDocument/2006/relationships/image" Target="../media/image221.svg"/><Relationship Id="rId176" Type="http://schemas.openxmlformats.org/officeDocument/2006/relationships/image" Target="../media/image226.png"/><Relationship Id="rId192" Type="http://schemas.openxmlformats.org/officeDocument/2006/relationships/image" Target="../media/image242.png"/><Relationship Id="rId12" Type="http://schemas.openxmlformats.org/officeDocument/2006/relationships/image" Target="../media/image62.png"/><Relationship Id="rId17" Type="http://schemas.openxmlformats.org/officeDocument/2006/relationships/image" Target="../media/image67.svg"/><Relationship Id="rId33" Type="http://schemas.openxmlformats.org/officeDocument/2006/relationships/image" Target="../media/image83.svg"/><Relationship Id="rId38" Type="http://schemas.openxmlformats.org/officeDocument/2006/relationships/image" Target="../media/image88.png"/><Relationship Id="rId59" Type="http://schemas.openxmlformats.org/officeDocument/2006/relationships/image" Target="../media/image109.svg"/><Relationship Id="rId103" Type="http://schemas.openxmlformats.org/officeDocument/2006/relationships/image" Target="../media/image153.svg"/><Relationship Id="rId108" Type="http://schemas.openxmlformats.org/officeDocument/2006/relationships/image" Target="../media/image158.png"/><Relationship Id="rId124" Type="http://schemas.openxmlformats.org/officeDocument/2006/relationships/image" Target="../media/image174.png"/><Relationship Id="rId129" Type="http://schemas.openxmlformats.org/officeDocument/2006/relationships/image" Target="../media/image179.svg"/><Relationship Id="rId54" Type="http://schemas.openxmlformats.org/officeDocument/2006/relationships/image" Target="../media/image104.png"/><Relationship Id="rId70" Type="http://schemas.openxmlformats.org/officeDocument/2006/relationships/image" Target="../media/image120.png"/><Relationship Id="rId75" Type="http://schemas.openxmlformats.org/officeDocument/2006/relationships/image" Target="../media/image125.svg"/><Relationship Id="rId91" Type="http://schemas.openxmlformats.org/officeDocument/2006/relationships/image" Target="../media/image141.svg"/><Relationship Id="rId96" Type="http://schemas.openxmlformats.org/officeDocument/2006/relationships/image" Target="../media/image146.png"/><Relationship Id="rId140" Type="http://schemas.openxmlformats.org/officeDocument/2006/relationships/image" Target="../media/image190.png"/><Relationship Id="rId145" Type="http://schemas.openxmlformats.org/officeDocument/2006/relationships/image" Target="../media/image195.svg"/><Relationship Id="rId161" Type="http://schemas.openxmlformats.org/officeDocument/2006/relationships/image" Target="../media/image211.svg"/><Relationship Id="rId166" Type="http://schemas.openxmlformats.org/officeDocument/2006/relationships/image" Target="../media/image216.png"/><Relationship Id="rId182" Type="http://schemas.openxmlformats.org/officeDocument/2006/relationships/image" Target="../media/image232.png"/><Relationship Id="rId187" Type="http://schemas.openxmlformats.org/officeDocument/2006/relationships/image" Target="../media/image237.svg"/><Relationship Id="rId1" Type="http://schemas.openxmlformats.org/officeDocument/2006/relationships/slideLayout" Target="../slideLayouts/slideLayout23.xml"/><Relationship Id="rId6" Type="http://schemas.openxmlformats.org/officeDocument/2006/relationships/image" Target="../media/image56.png"/><Relationship Id="rId23" Type="http://schemas.openxmlformats.org/officeDocument/2006/relationships/image" Target="../media/image73.svg"/><Relationship Id="rId28" Type="http://schemas.openxmlformats.org/officeDocument/2006/relationships/image" Target="../media/image78.png"/><Relationship Id="rId49" Type="http://schemas.openxmlformats.org/officeDocument/2006/relationships/image" Target="../media/image99.svg"/><Relationship Id="rId114" Type="http://schemas.openxmlformats.org/officeDocument/2006/relationships/image" Target="../media/image164.png"/><Relationship Id="rId119" Type="http://schemas.openxmlformats.org/officeDocument/2006/relationships/image" Target="../media/image169.svg"/><Relationship Id="rId44" Type="http://schemas.openxmlformats.org/officeDocument/2006/relationships/image" Target="../media/image94.png"/><Relationship Id="rId60" Type="http://schemas.openxmlformats.org/officeDocument/2006/relationships/image" Target="../media/image110.png"/><Relationship Id="rId65" Type="http://schemas.openxmlformats.org/officeDocument/2006/relationships/image" Target="../media/image115.svg"/><Relationship Id="rId81" Type="http://schemas.openxmlformats.org/officeDocument/2006/relationships/image" Target="../media/image131.svg"/><Relationship Id="rId86" Type="http://schemas.openxmlformats.org/officeDocument/2006/relationships/image" Target="../media/image136.png"/><Relationship Id="rId130" Type="http://schemas.openxmlformats.org/officeDocument/2006/relationships/image" Target="../media/image180.png"/><Relationship Id="rId135" Type="http://schemas.openxmlformats.org/officeDocument/2006/relationships/image" Target="../media/image185.svg"/><Relationship Id="rId151" Type="http://schemas.openxmlformats.org/officeDocument/2006/relationships/image" Target="../media/image201.svg"/><Relationship Id="rId156" Type="http://schemas.openxmlformats.org/officeDocument/2006/relationships/image" Target="../media/image206.png"/><Relationship Id="rId177" Type="http://schemas.openxmlformats.org/officeDocument/2006/relationships/image" Target="../media/image227.svg"/><Relationship Id="rId172" Type="http://schemas.openxmlformats.org/officeDocument/2006/relationships/image" Target="../media/image222.png"/><Relationship Id="rId193" Type="http://schemas.openxmlformats.org/officeDocument/2006/relationships/image" Target="../media/image243.svg"/><Relationship Id="rId13" Type="http://schemas.openxmlformats.org/officeDocument/2006/relationships/image" Target="../media/image63.svg"/><Relationship Id="rId18" Type="http://schemas.openxmlformats.org/officeDocument/2006/relationships/image" Target="../media/image68.png"/><Relationship Id="rId39" Type="http://schemas.openxmlformats.org/officeDocument/2006/relationships/image" Target="../media/image89.svg"/><Relationship Id="rId109" Type="http://schemas.openxmlformats.org/officeDocument/2006/relationships/image" Target="../media/image159.svg"/><Relationship Id="rId34" Type="http://schemas.openxmlformats.org/officeDocument/2006/relationships/image" Target="../media/image84.png"/><Relationship Id="rId50" Type="http://schemas.openxmlformats.org/officeDocument/2006/relationships/image" Target="../media/image100.png"/><Relationship Id="rId55" Type="http://schemas.openxmlformats.org/officeDocument/2006/relationships/image" Target="../media/image105.svg"/><Relationship Id="rId76" Type="http://schemas.openxmlformats.org/officeDocument/2006/relationships/image" Target="../media/image126.png"/><Relationship Id="rId97" Type="http://schemas.openxmlformats.org/officeDocument/2006/relationships/image" Target="../media/image147.svg"/><Relationship Id="rId104" Type="http://schemas.openxmlformats.org/officeDocument/2006/relationships/image" Target="../media/image154.png"/><Relationship Id="rId120" Type="http://schemas.openxmlformats.org/officeDocument/2006/relationships/image" Target="../media/image170.png"/><Relationship Id="rId125" Type="http://schemas.openxmlformats.org/officeDocument/2006/relationships/image" Target="../media/image175.svg"/><Relationship Id="rId141" Type="http://schemas.openxmlformats.org/officeDocument/2006/relationships/image" Target="../media/image191.svg"/><Relationship Id="rId146" Type="http://schemas.openxmlformats.org/officeDocument/2006/relationships/image" Target="../media/image196.png"/><Relationship Id="rId167" Type="http://schemas.openxmlformats.org/officeDocument/2006/relationships/image" Target="../media/image217.svg"/><Relationship Id="rId188" Type="http://schemas.openxmlformats.org/officeDocument/2006/relationships/image" Target="../media/image238.png"/><Relationship Id="rId7" Type="http://schemas.openxmlformats.org/officeDocument/2006/relationships/image" Target="../media/image57.svg"/><Relationship Id="rId71" Type="http://schemas.openxmlformats.org/officeDocument/2006/relationships/image" Target="../media/image121.svg"/><Relationship Id="rId92" Type="http://schemas.openxmlformats.org/officeDocument/2006/relationships/image" Target="../media/image142.png"/><Relationship Id="rId162" Type="http://schemas.openxmlformats.org/officeDocument/2006/relationships/image" Target="../media/image212.png"/><Relationship Id="rId183" Type="http://schemas.openxmlformats.org/officeDocument/2006/relationships/image" Target="../media/image233.svg"/><Relationship Id="rId2" Type="http://schemas.openxmlformats.org/officeDocument/2006/relationships/image" Target="../media/image52.png"/><Relationship Id="rId29" Type="http://schemas.openxmlformats.org/officeDocument/2006/relationships/image" Target="../media/image79.svg"/><Relationship Id="rId24" Type="http://schemas.openxmlformats.org/officeDocument/2006/relationships/image" Target="../media/image74.png"/><Relationship Id="rId40" Type="http://schemas.openxmlformats.org/officeDocument/2006/relationships/image" Target="../media/image90.png"/><Relationship Id="rId45" Type="http://schemas.openxmlformats.org/officeDocument/2006/relationships/image" Target="../media/image95.svg"/><Relationship Id="rId66" Type="http://schemas.openxmlformats.org/officeDocument/2006/relationships/image" Target="../media/image116.png"/><Relationship Id="rId87" Type="http://schemas.openxmlformats.org/officeDocument/2006/relationships/image" Target="../media/image137.svg"/><Relationship Id="rId110" Type="http://schemas.openxmlformats.org/officeDocument/2006/relationships/image" Target="../media/image160.png"/><Relationship Id="rId115" Type="http://schemas.openxmlformats.org/officeDocument/2006/relationships/image" Target="../media/image165.svg"/><Relationship Id="rId131" Type="http://schemas.openxmlformats.org/officeDocument/2006/relationships/image" Target="../media/image181.svg"/><Relationship Id="rId136" Type="http://schemas.openxmlformats.org/officeDocument/2006/relationships/image" Target="../media/image186.png"/><Relationship Id="rId157" Type="http://schemas.openxmlformats.org/officeDocument/2006/relationships/image" Target="../media/image207.svg"/><Relationship Id="rId178" Type="http://schemas.openxmlformats.org/officeDocument/2006/relationships/image" Target="../media/image228.png"/><Relationship Id="rId61" Type="http://schemas.openxmlformats.org/officeDocument/2006/relationships/image" Target="../media/image111.svg"/><Relationship Id="rId82" Type="http://schemas.openxmlformats.org/officeDocument/2006/relationships/image" Target="../media/image132.png"/><Relationship Id="rId152" Type="http://schemas.openxmlformats.org/officeDocument/2006/relationships/image" Target="../media/image202.png"/><Relationship Id="rId173" Type="http://schemas.openxmlformats.org/officeDocument/2006/relationships/image" Target="../media/image223.svg"/><Relationship Id="rId19" Type="http://schemas.openxmlformats.org/officeDocument/2006/relationships/image" Target="../media/image69.svg"/><Relationship Id="rId14" Type="http://schemas.openxmlformats.org/officeDocument/2006/relationships/image" Target="../media/image64.png"/><Relationship Id="rId30" Type="http://schemas.openxmlformats.org/officeDocument/2006/relationships/image" Target="../media/image80.png"/><Relationship Id="rId35" Type="http://schemas.openxmlformats.org/officeDocument/2006/relationships/image" Target="../media/image85.svg"/><Relationship Id="rId56" Type="http://schemas.openxmlformats.org/officeDocument/2006/relationships/image" Target="../media/image106.png"/><Relationship Id="rId77" Type="http://schemas.openxmlformats.org/officeDocument/2006/relationships/image" Target="../media/image127.svg"/><Relationship Id="rId100" Type="http://schemas.openxmlformats.org/officeDocument/2006/relationships/image" Target="../media/image150.png"/><Relationship Id="rId105" Type="http://schemas.openxmlformats.org/officeDocument/2006/relationships/image" Target="../media/image155.svg"/><Relationship Id="rId126" Type="http://schemas.openxmlformats.org/officeDocument/2006/relationships/image" Target="../media/image176.png"/><Relationship Id="rId147" Type="http://schemas.openxmlformats.org/officeDocument/2006/relationships/image" Target="../media/image197.svg"/><Relationship Id="rId168" Type="http://schemas.openxmlformats.org/officeDocument/2006/relationships/image" Target="../media/image218.png"/><Relationship Id="rId8" Type="http://schemas.openxmlformats.org/officeDocument/2006/relationships/image" Target="../media/image58.png"/><Relationship Id="rId51" Type="http://schemas.openxmlformats.org/officeDocument/2006/relationships/image" Target="../media/image101.svg"/><Relationship Id="rId72" Type="http://schemas.openxmlformats.org/officeDocument/2006/relationships/image" Target="../media/image122.png"/><Relationship Id="rId93" Type="http://schemas.openxmlformats.org/officeDocument/2006/relationships/image" Target="../media/image143.svg"/><Relationship Id="rId98" Type="http://schemas.openxmlformats.org/officeDocument/2006/relationships/image" Target="../media/image148.png"/><Relationship Id="rId121" Type="http://schemas.openxmlformats.org/officeDocument/2006/relationships/image" Target="../media/image171.svg"/><Relationship Id="rId142" Type="http://schemas.openxmlformats.org/officeDocument/2006/relationships/image" Target="../media/image192.png"/><Relationship Id="rId163" Type="http://schemas.openxmlformats.org/officeDocument/2006/relationships/image" Target="../media/image213.svg"/><Relationship Id="rId184" Type="http://schemas.openxmlformats.org/officeDocument/2006/relationships/image" Target="../media/image234.png"/><Relationship Id="rId189" Type="http://schemas.openxmlformats.org/officeDocument/2006/relationships/image" Target="../media/image239.svg"/><Relationship Id="rId3" Type="http://schemas.openxmlformats.org/officeDocument/2006/relationships/image" Target="../media/image53.svg"/><Relationship Id="rId25" Type="http://schemas.openxmlformats.org/officeDocument/2006/relationships/image" Target="../media/image75.svg"/><Relationship Id="rId46" Type="http://schemas.openxmlformats.org/officeDocument/2006/relationships/image" Target="../media/image96.png"/><Relationship Id="rId67" Type="http://schemas.openxmlformats.org/officeDocument/2006/relationships/image" Target="../media/image117.svg"/><Relationship Id="rId116" Type="http://schemas.openxmlformats.org/officeDocument/2006/relationships/image" Target="../media/image166.png"/><Relationship Id="rId137" Type="http://schemas.openxmlformats.org/officeDocument/2006/relationships/image" Target="../media/image187.svg"/><Relationship Id="rId158" Type="http://schemas.openxmlformats.org/officeDocument/2006/relationships/image" Target="../media/image208.png"/><Relationship Id="rId20" Type="http://schemas.openxmlformats.org/officeDocument/2006/relationships/image" Target="../media/image70.png"/><Relationship Id="rId41" Type="http://schemas.openxmlformats.org/officeDocument/2006/relationships/image" Target="../media/image91.svg"/><Relationship Id="rId62" Type="http://schemas.openxmlformats.org/officeDocument/2006/relationships/image" Target="../media/image112.png"/><Relationship Id="rId83" Type="http://schemas.openxmlformats.org/officeDocument/2006/relationships/image" Target="../media/image133.svg"/><Relationship Id="rId88" Type="http://schemas.openxmlformats.org/officeDocument/2006/relationships/image" Target="../media/image138.png"/><Relationship Id="rId111" Type="http://schemas.openxmlformats.org/officeDocument/2006/relationships/image" Target="../media/image161.svg"/><Relationship Id="rId132" Type="http://schemas.openxmlformats.org/officeDocument/2006/relationships/image" Target="../media/image182.png"/><Relationship Id="rId153" Type="http://schemas.openxmlformats.org/officeDocument/2006/relationships/image" Target="../media/image203.svg"/><Relationship Id="rId174" Type="http://schemas.openxmlformats.org/officeDocument/2006/relationships/image" Target="../media/image224.png"/><Relationship Id="rId179" Type="http://schemas.openxmlformats.org/officeDocument/2006/relationships/image" Target="../media/image229.svg"/><Relationship Id="rId190" Type="http://schemas.openxmlformats.org/officeDocument/2006/relationships/image" Target="../media/image240.png"/><Relationship Id="rId15" Type="http://schemas.openxmlformats.org/officeDocument/2006/relationships/image" Target="../media/image65.svg"/><Relationship Id="rId36" Type="http://schemas.openxmlformats.org/officeDocument/2006/relationships/image" Target="../media/image86.png"/><Relationship Id="rId57" Type="http://schemas.openxmlformats.org/officeDocument/2006/relationships/image" Target="../media/image107.svg"/><Relationship Id="rId106" Type="http://schemas.openxmlformats.org/officeDocument/2006/relationships/image" Target="../media/image156.png"/><Relationship Id="rId127" Type="http://schemas.openxmlformats.org/officeDocument/2006/relationships/image" Target="../media/image177.svg"/><Relationship Id="rId10" Type="http://schemas.openxmlformats.org/officeDocument/2006/relationships/image" Target="../media/image60.png"/><Relationship Id="rId31" Type="http://schemas.openxmlformats.org/officeDocument/2006/relationships/image" Target="../media/image81.svg"/><Relationship Id="rId52" Type="http://schemas.openxmlformats.org/officeDocument/2006/relationships/image" Target="../media/image102.png"/><Relationship Id="rId73" Type="http://schemas.openxmlformats.org/officeDocument/2006/relationships/image" Target="../media/image123.svg"/><Relationship Id="rId78" Type="http://schemas.openxmlformats.org/officeDocument/2006/relationships/image" Target="../media/image128.png"/><Relationship Id="rId94" Type="http://schemas.openxmlformats.org/officeDocument/2006/relationships/image" Target="../media/image144.png"/><Relationship Id="rId99" Type="http://schemas.openxmlformats.org/officeDocument/2006/relationships/image" Target="../media/image149.svg"/><Relationship Id="rId101" Type="http://schemas.openxmlformats.org/officeDocument/2006/relationships/image" Target="../media/image151.svg"/><Relationship Id="rId122" Type="http://schemas.openxmlformats.org/officeDocument/2006/relationships/image" Target="../media/image172.png"/><Relationship Id="rId143" Type="http://schemas.openxmlformats.org/officeDocument/2006/relationships/image" Target="../media/image193.svg"/><Relationship Id="rId148" Type="http://schemas.openxmlformats.org/officeDocument/2006/relationships/image" Target="../media/image198.png"/><Relationship Id="rId164" Type="http://schemas.openxmlformats.org/officeDocument/2006/relationships/image" Target="../media/image214.png"/><Relationship Id="rId169" Type="http://schemas.openxmlformats.org/officeDocument/2006/relationships/image" Target="../media/image219.svg"/><Relationship Id="rId185" Type="http://schemas.openxmlformats.org/officeDocument/2006/relationships/image" Target="../media/image235.svg"/><Relationship Id="rId4" Type="http://schemas.openxmlformats.org/officeDocument/2006/relationships/image" Target="../media/image54.png"/><Relationship Id="rId9" Type="http://schemas.openxmlformats.org/officeDocument/2006/relationships/image" Target="../media/image59.svg"/><Relationship Id="rId180" Type="http://schemas.openxmlformats.org/officeDocument/2006/relationships/image" Target="../media/image230.png"/><Relationship Id="rId26" Type="http://schemas.openxmlformats.org/officeDocument/2006/relationships/image" Target="../media/image76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358.svg"/><Relationship Id="rId21" Type="http://schemas.openxmlformats.org/officeDocument/2006/relationships/image" Target="../media/image263.svg"/><Relationship Id="rId42" Type="http://schemas.openxmlformats.org/officeDocument/2006/relationships/image" Target="../media/image284.png"/><Relationship Id="rId47" Type="http://schemas.openxmlformats.org/officeDocument/2006/relationships/image" Target="../media/image289.svg"/><Relationship Id="rId63" Type="http://schemas.openxmlformats.org/officeDocument/2006/relationships/image" Target="../media/image305.svg"/><Relationship Id="rId68" Type="http://schemas.openxmlformats.org/officeDocument/2006/relationships/image" Target="../media/image310.png"/><Relationship Id="rId84" Type="http://schemas.openxmlformats.org/officeDocument/2006/relationships/image" Target="../media/image326.png"/><Relationship Id="rId89" Type="http://schemas.openxmlformats.org/officeDocument/2006/relationships/image" Target="../media/image331.svg"/><Relationship Id="rId112" Type="http://schemas.openxmlformats.org/officeDocument/2006/relationships/image" Target="../media/image354.png"/><Relationship Id="rId133" Type="http://schemas.openxmlformats.org/officeDocument/2006/relationships/image" Target="../media/image374.svg"/><Relationship Id="rId138" Type="http://schemas.openxmlformats.org/officeDocument/2006/relationships/image" Target="../media/image379.png"/><Relationship Id="rId154" Type="http://schemas.openxmlformats.org/officeDocument/2006/relationships/image" Target="../media/image395.png"/><Relationship Id="rId159" Type="http://schemas.openxmlformats.org/officeDocument/2006/relationships/image" Target="../media/image400.svg"/><Relationship Id="rId175" Type="http://schemas.openxmlformats.org/officeDocument/2006/relationships/image" Target="../media/image416.svg"/><Relationship Id="rId170" Type="http://schemas.openxmlformats.org/officeDocument/2006/relationships/image" Target="../media/image411.png"/><Relationship Id="rId191" Type="http://schemas.openxmlformats.org/officeDocument/2006/relationships/image" Target="../media/image432.svg"/><Relationship Id="rId16" Type="http://schemas.openxmlformats.org/officeDocument/2006/relationships/image" Target="../media/image258.png"/><Relationship Id="rId107" Type="http://schemas.openxmlformats.org/officeDocument/2006/relationships/image" Target="../media/image349.svg"/><Relationship Id="rId11" Type="http://schemas.openxmlformats.org/officeDocument/2006/relationships/image" Target="../media/image253.svg"/><Relationship Id="rId32" Type="http://schemas.openxmlformats.org/officeDocument/2006/relationships/image" Target="../media/image274.png"/><Relationship Id="rId37" Type="http://schemas.openxmlformats.org/officeDocument/2006/relationships/image" Target="../media/image279.svg"/><Relationship Id="rId53" Type="http://schemas.openxmlformats.org/officeDocument/2006/relationships/image" Target="../media/image295.svg"/><Relationship Id="rId58" Type="http://schemas.openxmlformats.org/officeDocument/2006/relationships/image" Target="../media/image300.png"/><Relationship Id="rId74" Type="http://schemas.openxmlformats.org/officeDocument/2006/relationships/image" Target="../media/image316.png"/><Relationship Id="rId79" Type="http://schemas.openxmlformats.org/officeDocument/2006/relationships/image" Target="../media/image321.svg"/><Relationship Id="rId102" Type="http://schemas.openxmlformats.org/officeDocument/2006/relationships/image" Target="../media/image344.png"/><Relationship Id="rId123" Type="http://schemas.openxmlformats.org/officeDocument/2006/relationships/image" Target="../media/image364.svg"/><Relationship Id="rId128" Type="http://schemas.openxmlformats.org/officeDocument/2006/relationships/image" Target="../media/image369.png"/><Relationship Id="rId144" Type="http://schemas.openxmlformats.org/officeDocument/2006/relationships/image" Target="../media/image385.png"/><Relationship Id="rId149" Type="http://schemas.openxmlformats.org/officeDocument/2006/relationships/image" Target="../media/image390.svg"/><Relationship Id="rId5" Type="http://schemas.openxmlformats.org/officeDocument/2006/relationships/image" Target="../media/image247.svg"/><Relationship Id="rId90" Type="http://schemas.openxmlformats.org/officeDocument/2006/relationships/image" Target="../media/image332.png"/><Relationship Id="rId95" Type="http://schemas.openxmlformats.org/officeDocument/2006/relationships/image" Target="../media/image337.svg"/><Relationship Id="rId160" Type="http://schemas.openxmlformats.org/officeDocument/2006/relationships/image" Target="../media/image401.png"/><Relationship Id="rId165" Type="http://schemas.openxmlformats.org/officeDocument/2006/relationships/image" Target="../media/image406.svg"/><Relationship Id="rId181" Type="http://schemas.openxmlformats.org/officeDocument/2006/relationships/image" Target="../media/image422.svg"/><Relationship Id="rId186" Type="http://schemas.openxmlformats.org/officeDocument/2006/relationships/image" Target="../media/image427.png"/><Relationship Id="rId22" Type="http://schemas.openxmlformats.org/officeDocument/2006/relationships/image" Target="../media/image264.png"/><Relationship Id="rId27" Type="http://schemas.openxmlformats.org/officeDocument/2006/relationships/image" Target="../media/image269.svg"/><Relationship Id="rId43" Type="http://schemas.openxmlformats.org/officeDocument/2006/relationships/image" Target="../media/image285.svg"/><Relationship Id="rId48" Type="http://schemas.openxmlformats.org/officeDocument/2006/relationships/image" Target="../media/image290.png"/><Relationship Id="rId64" Type="http://schemas.openxmlformats.org/officeDocument/2006/relationships/image" Target="../media/image306.png"/><Relationship Id="rId69" Type="http://schemas.openxmlformats.org/officeDocument/2006/relationships/image" Target="../media/image311.svg"/><Relationship Id="rId113" Type="http://schemas.openxmlformats.org/officeDocument/2006/relationships/image" Target="../media/image355.svg"/><Relationship Id="rId118" Type="http://schemas.openxmlformats.org/officeDocument/2006/relationships/image" Target="../media/image359.png"/><Relationship Id="rId134" Type="http://schemas.openxmlformats.org/officeDocument/2006/relationships/image" Target="../media/image375.png"/><Relationship Id="rId139" Type="http://schemas.openxmlformats.org/officeDocument/2006/relationships/image" Target="../media/image380.svg"/><Relationship Id="rId80" Type="http://schemas.openxmlformats.org/officeDocument/2006/relationships/image" Target="../media/image322.png"/><Relationship Id="rId85" Type="http://schemas.openxmlformats.org/officeDocument/2006/relationships/image" Target="../media/image327.svg"/><Relationship Id="rId150" Type="http://schemas.openxmlformats.org/officeDocument/2006/relationships/image" Target="../media/image391.png"/><Relationship Id="rId155" Type="http://schemas.openxmlformats.org/officeDocument/2006/relationships/image" Target="../media/image396.svg"/><Relationship Id="rId171" Type="http://schemas.openxmlformats.org/officeDocument/2006/relationships/image" Target="../media/image412.svg"/><Relationship Id="rId176" Type="http://schemas.openxmlformats.org/officeDocument/2006/relationships/image" Target="../media/image417.png"/><Relationship Id="rId192" Type="http://schemas.openxmlformats.org/officeDocument/2006/relationships/image" Target="../media/image433.png"/><Relationship Id="rId12" Type="http://schemas.openxmlformats.org/officeDocument/2006/relationships/image" Target="../media/image254.png"/><Relationship Id="rId17" Type="http://schemas.openxmlformats.org/officeDocument/2006/relationships/image" Target="../media/image259.svg"/><Relationship Id="rId33" Type="http://schemas.openxmlformats.org/officeDocument/2006/relationships/image" Target="../media/image275.svg"/><Relationship Id="rId38" Type="http://schemas.openxmlformats.org/officeDocument/2006/relationships/image" Target="../media/image280.png"/><Relationship Id="rId59" Type="http://schemas.openxmlformats.org/officeDocument/2006/relationships/image" Target="../media/image301.svg"/><Relationship Id="rId103" Type="http://schemas.openxmlformats.org/officeDocument/2006/relationships/image" Target="../media/image345.svg"/><Relationship Id="rId108" Type="http://schemas.openxmlformats.org/officeDocument/2006/relationships/image" Target="../media/image350.png"/><Relationship Id="rId124" Type="http://schemas.openxmlformats.org/officeDocument/2006/relationships/image" Target="../media/image365.png"/><Relationship Id="rId129" Type="http://schemas.openxmlformats.org/officeDocument/2006/relationships/image" Target="../media/image370.svg"/><Relationship Id="rId54" Type="http://schemas.openxmlformats.org/officeDocument/2006/relationships/image" Target="../media/image296.png"/><Relationship Id="rId70" Type="http://schemas.openxmlformats.org/officeDocument/2006/relationships/image" Target="../media/image312.png"/><Relationship Id="rId75" Type="http://schemas.openxmlformats.org/officeDocument/2006/relationships/image" Target="../media/image317.svg"/><Relationship Id="rId91" Type="http://schemas.openxmlformats.org/officeDocument/2006/relationships/image" Target="../media/image333.svg"/><Relationship Id="rId96" Type="http://schemas.openxmlformats.org/officeDocument/2006/relationships/image" Target="../media/image338.png"/><Relationship Id="rId140" Type="http://schemas.openxmlformats.org/officeDocument/2006/relationships/image" Target="../media/image381.png"/><Relationship Id="rId145" Type="http://schemas.openxmlformats.org/officeDocument/2006/relationships/image" Target="../media/image386.svg"/><Relationship Id="rId161" Type="http://schemas.openxmlformats.org/officeDocument/2006/relationships/image" Target="../media/image402.svg"/><Relationship Id="rId166" Type="http://schemas.openxmlformats.org/officeDocument/2006/relationships/image" Target="../media/image407.png"/><Relationship Id="rId182" Type="http://schemas.openxmlformats.org/officeDocument/2006/relationships/image" Target="../media/image423.png"/><Relationship Id="rId187" Type="http://schemas.openxmlformats.org/officeDocument/2006/relationships/image" Target="../media/image428.svg"/><Relationship Id="rId1" Type="http://schemas.openxmlformats.org/officeDocument/2006/relationships/slideLayout" Target="../slideLayouts/slideLayout23.xml"/><Relationship Id="rId6" Type="http://schemas.openxmlformats.org/officeDocument/2006/relationships/image" Target="../media/image248.png"/><Relationship Id="rId23" Type="http://schemas.openxmlformats.org/officeDocument/2006/relationships/image" Target="../media/image265.svg"/><Relationship Id="rId28" Type="http://schemas.openxmlformats.org/officeDocument/2006/relationships/image" Target="../media/image270.png"/><Relationship Id="rId49" Type="http://schemas.openxmlformats.org/officeDocument/2006/relationships/image" Target="../media/image291.svg"/><Relationship Id="rId114" Type="http://schemas.openxmlformats.org/officeDocument/2006/relationships/image" Target="../media/image356.png"/><Relationship Id="rId119" Type="http://schemas.openxmlformats.org/officeDocument/2006/relationships/image" Target="../media/image360.svg"/><Relationship Id="rId44" Type="http://schemas.openxmlformats.org/officeDocument/2006/relationships/image" Target="../media/image286.png"/><Relationship Id="rId60" Type="http://schemas.openxmlformats.org/officeDocument/2006/relationships/image" Target="../media/image302.png"/><Relationship Id="rId65" Type="http://schemas.openxmlformats.org/officeDocument/2006/relationships/image" Target="../media/image307.svg"/><Relationship Id="rId81" Type="http://schemas.openxmlformats.org/officeDocument/2006/relationships/image" Target="../media/image323.svg"/><Relationship Id="rId86" Type="http://schemas.openxmlformats.org/officeDocument/2006/relationships/image" Target="../media/image328.png"/><Relationship Id="rId130" Type="http://schemas.openxmlformats.org/officeDocument/2006/relationships/image" Target="../media/image371.png"/><Relationship Id="rId135" Type="http://schemas.openxmlformats.org/officeDocument/2006/relationships/image" Target="../media/image376.svg"/><Relationship Id="rId151" Type="http://schemas.openxmlformats.org/officeDocument/2006/relationships/image" Target="../media/image392.svg"/><Relationship Id="rId156" Type="http://schemas.openxmlformats.org/officeDocument/2006/relationships/image" Target="../media/image397.png"/><Relationship Id="rId177" Type="http://schemas.openxmlformats.org/officeDocument/2006/relationships/image" Target="../media/image418.svg"/><Relationship Id="rId172" Type="http://schemas.openxmlformats.org/officeDocument/2006/relationships/image" Target="../media/image413.png"/><Relationship Id="rId193" Type="http://schemas.openxmlformats.org/officeDocument/2006/relationships/image" Target="../media/image434.svg"/><Relationship Id="rId13" Type="http://schemas.openxmlformats.org/officeDocument/2006/relationships/image" Target="../media/image255.svg"/><Relationship Id="rId18" Type="http://schemas.openxmlformats.org/officeDocument/2006/relationships/image" Target="../media/image260.png"/><Relationship Id="rId39" Type="http://schemas.openxmlformats.org/officeDocument/2006/relationships/image" Target="../media/image281.svg"/><Relationship Id="rId109" Type="http://schemas.openxmlformats.org/officeDocument/2006/relationships/image" Target="../media/image351.svg"/><Relationship Id="rId34" Type="http://schemas.openxmlformats.org/officeDocument/2006/relationships/image" Target="../media/image276.png"/><Relationship Id="rId50" Type="http://schemas.openxmlformats.org/officeDocument/2006/relationships/image" Target="../media/image292.png"/><Relationship Id="rId55" Type="http://schemas.openxmlformats.org/officeDocument/2006/relationships/image" Target="../media/image297.svg"/><Relationship Id="rId76" Type="http://schemas.openxmlformats.org/officeDocument/2006/relationships/image" Target="../media/image318.png"/><Relationship Id="rId97" Type="http://schemas.openxmlformats.org/officeDocument/2006/relationships/image" Target="../media/image339.svg"/><Relationship Id="rId104" Type="http://schemas.openxmlformats.org/officeDocument/2006/relationships/image" Target="../media/image346.png"/><Relationship Id="rId120" Type="http://schemas.openxmlformats.org/officeDocument/2006/relationships/image" Target="../media/image361.png"/><Relationship Id="rId125" Type="http://schemas.openxmlformats.org/officeDocument/2006/relationships/image" Target="../media/image366.svg"/><Relationship Id="rId141" Type="http://schemas.openxmlformats.org/officeDocument/2006/relationships/image" Target="../media/image382.svg"/><Relationship Id="rId146" Type="http://schemas.openxmlformats.org/officeDocument/2006/relationships/image" Target="../media/image387.png"/><Relationship Id="rId167" Type="http://schemas.openxmlformats.org/officeDocument/2006/relationships/image" Target="../media/image408.svg"/><Relationship Id="rId188" Type="http://schemas.openxmlformats.org/officeDocument/2006/relationships/image" Target="../media/image429.png"/><Relationship Id="rId7" Type="http://schemas.openxmlformats.org/officeDocument/2006/relationships/image" Target="../media/image249.svg"/><Relationship Id="rId71" Type="http://schemas.openxmlformats.org/officeDocument/2006/relationships/image" Target="../media/image313.svg"/><Relationship Id="rId92" Type="http://schemas.openxmlformats.org/officeDocument/2006/relationships/image" Target="../media/image334.png"/><Relationship Id="rId162" Type="http://schemas.openxmlformats.org/officeDocument/2006/relationships/image" Target="../media/image403.png"/><Relationship Id="rId183" Type="http://schemas.openxmlformats.org/officeDocument/2006/relationships/image" Target="../media/image424.svg"/><Relationship Id="rId2" Type="http://schemas.openxmlformats.org/officeDocument/2006/relationships/image" Target="../media/image244.png"/><Relationship Id="rId29" Type="http://schemas.openxmlformats.org/officeDocument/2006/relationships/image" Target="../media/image271.svg"/><Relationship Id="rId24" Type="http://schemas.openxmlformats.org/officeDocument/2006/relationships/image" Target="../media/image266.png"/><Relationship Id="rId40" Type="http://schemas.openxmlformats.org/officeDocument/2006/relationships/image" Target="../media/image282.png"/><Relationship Id="rId45" Type="http://schemas.openxmlformats.org/officeDocument/2006/relationships/image" Target="../media/image287.svg"/><Relationship Id="rId66" Type="http://schemas.openxmlformats.org/officeDocument/2006/relationships/image" Target="../media/image308.png"/><Relationship Id="rId87" Type="http://schemas.openxmlformats.org/officeDocument/2006/relationships/image" Target="../media/image329.svg"/><Relationship Id="rId110" Type="http://schemas.openxmlformats.org/officeDocument/2006/relationships/image" Target="../media/image352.png"/><Relationship Id="rId115" Type="http://schemas.openxmlformats.org/officeDocument/2006/relationships/image" Target="../media/image357.svg"/><Relationship Id="rId131" Type="http://schemas.openxmlformats.org/officeDocument/2006/relationships/image" Target="../media/image372.svg"/><Relationship Id="rId136" Type="http://schemas.openxmlformats.org/officeDocument/2006/relationships/image" Target="../media/image377.png"/><Relationship Id="rId157" Type="http://schemas.openxmlformats.org/officeDocument/2006/relationships/image" Target="../media/image398.svg"/><Relationship Id="rId178" Type="http://schemas.openxmlformats.org/officeDocument/2006/relationships/image" Target="../media/image419.png"/><Relationship Id="rId61" Type="http://schemas.openxmlformats.org/officeDocument/2006/relationships/image" Target="../media/image303.svg"/><Relationship Id="rId82" Type="http://schemas.openxmlformats.org/officeDocument/2006/relationships/image" Target="../media/image324.png"/><Relationship Id="rId152" Type="http://schemas.openxmlformats.org/officeDocument/2006/relationships/image" Target="../media/image393.png"/><Relationship Id="rId173" Type="http://schemas.openxmlformats.org/officeDocument/2006/relationships/image" Target="../media/image414.svg"/><Relationship Id="rId19" Type="http://schemas.openxmlformats.org/officeDocument/2006/relationships/image" Target="../media/image261.svg"/><Relationship Id="rId14" Type="http://schemas.openxmlformats.org/officeDocument/2006/relationships/image" Target="../media/image256.png"/><Relationship Id="rId30" Type="http://schemas.openxmlformats.org/officeDocument/2006/relationships/image" Target="../media/image272.png"/><Relationship Id="rId35" Type="http://schemas.openxmlformats.org/officeDocument/2006/relationships/image" Target="../media/image277.svg"/><Relationship Id="rId56" Type="http://schemas.openxmlformats.org/officeDocument/2006/relationships/image" Target="../media/image298.png"/><Relationship Id="rId77" Type="http://schemas.openxmlformats.org/officeDocument/2006/relationships/image" Target="../media/image319.svg"/><Relationship Id="rId100" Type="http://schemas.openxmlformats.org/officeDocument/2006/relationships/image" Target="../media/image342.png"/><Relationship Id="rId105" Type="http://schemas.openxmlformats.org/officeDocument/2006/relationships/image" Target="../media/image347.svg"/><Relationship Id="rId126" Type="http://schemas.openxmlformats.org/officeDocument/2006/relationships/image" Target="../media/image367.png"/><Relationship Id="rId147" Type="http://schemas.openxmlformats.org/officeDocument/2006/relationships/image" Target="../media/image388.svg"/><Relationship Id="rId168" Type="http://schemas.openxmlformats.org/officeDocument/2006/relationships/image" Target="../media/image409.png"/><Relationship Id="rId8" Type="http://schemas.openxmlformats.org/officeDocument/2006/relationships/image" Target="../media/image250.png"/><Relationship Id="rId51" Type="http://schemas.openxmlformats.org/officeDocument/2006/relationships/image" Target="../media/image293.svg"/><Relationship Id="rId72" Type="http://schemas.openxmlformats.org/officeDocument/2006/relationships/image" Target="../media/image314.png"/><Relationship Id="rId93" Type="http://schemas.openxmlformats.org/officeDocument/2006/relationships/image" Target="../media/image335.svg"/><Relationship Id="rId98" Type="http://schemas.openxmlformats.org/officeDocument/2006/relationships/image" Target="../media/image340.png"/><Relationship Id="rId121" Type="http://schemas.openxmlformats.org/officeDocument/2006/relationships/image" Target="../media/image362.svg"/><Relationship Id="rId142" Type="http://schemas.openxmlformats.org/officeDocument/2006/relationships/image" Target="../media/image383.png"/><Relationship Id="rId163" Type="http://schemas.openxmlformats.org/officeDocument/2006/relationships/image" Target="../media/image404.svg"/><Relationship Id="rId184" Type="http://schemas.openxmlformats.org/officeDocument/2006/relationships/image" Target="../media/image425.png"/><Relationship Id="rId189" Type="http://schemas.openxmlformats.org/officeDocument/2006/relationships/image" Target="../media/image430.svg"/><Relationship Id="rId3" Type="http://schemas.openxmlformats.org/officeDocument/2006/relationships/image" Target="../media/image245.svg"/><Relationship Id="rId25" Type="http://schemas.openxmlformats.org/officeDocument/2006/relationships/image" Target="../media/image267.svg"/><Relationship Id="rId46" Type="http://schemas.openxmlformats.org/officeDocument/2006/relationships/image" Target="../media/image288.png"/><Relationship Id="rId67" Type="http://schemas.openxmlformats.org/officeDocument/2006/relationships/image" Target="../media/image309.svg"/><Relationship Id="rId116" Type="http://schemas.openxmlformats.org/officeDocument/2006/relationships/image" Target="../media/image190.png"/><Relationship Id="rId137" Type="http://schemas.openxmlformats.org/officeDocument/2006/relationships/image" Target="../media/image378.svg"/><Relationship Id="rId158" Type="http://schemas.openxmlformats.org/officeDocument/2006/relationships/image" Target="../media/image399.png"/><Relationship Id="rId20" Type="http://schemas.openxmlformats.org/officeDocument/2006/relationships/image" Target="../media/image262.png"/><Relationship Id="rId41" Type="http://schemas.openxmlformats.org/officeDocument/2006/relationships/image" Target="../media/image283.svg"/><Relationship Id="rId62" Type="http://schemas.openxmlformats.org/officeDocument/2006/relationships/image" Target="../media/image304.png"/><Relationship Id="rId83" Type="http://schemas.openxmlformats.org/officeDocument/2006/relationships/image" Target="../media/image325.svg"/><Relationship Id="rId88" Type="http://schemas.openxmlformats.org/officeDocument/2006/relationships/image" Target="../media/image330.png"/><Relationship Id="rId111" Type="http://schemas.openxmlformats.org/officeDocument/2006/relationships/image" Target="../media/image353.svg"/><Relationship Id="rId132" Type="http://schemas.openxmlformats.org/officeDocument/2006/relationships/image" Target="../media/image373.png"/><Relationship Id="rId153" Type="http://schemas.openxmlformats.org/officeDocument/2006/relationships/image" Target="../media/image394.svg"/><Relationship Id="rId174" Type="http://schemas.openxmlformats.org/officeDocument/2006/relationships/image" Target="../media/image415.png"/><Relationship Id="rId179" Type="http://schemas.openxmlformats.org/officeDocument/2006/relationships/image" Target="../media/image420.svg"/><Relationship Id="rId190" Type="http://schemas.openxmlformats.org/officeDocument/2006/relationships/image" Target="../media/image431.png"/><Relationship Id="rId15" Type="http://schemas.openxmlformats.org/officeDocument/2006/relationships/image" Target="../media/image257.svg"/><Relationship Id="rId36" Type="http://schemas.openxmlformats.org/officeDocument/2006/relationships/image" Target="../media/image278.png"/><Relationship Id="rId57" Type="http://schemas.openxmlformats.org/officeDocument/2006/relationships/image" Target="../media/image299.svg"/><Relationship Id="rId106" Type="http://schemas.openxmlformats.org/officeDocument/2006/relationships/image" Target="../media/image348.png"/><Relationship Id="rId127" Type="http://schemas.openxmlformats.org/officeDocument/2006/relationships/image" Target="../media/image368.svg"/><Relationship Id="rId10" Type="http://schemas.openxmlformats.org/officeDocument/2006/relationships/image" Target="../media/image252.png"/><Relationship Id="rId31" Type="http://schemas.openxmlformats.org/officeDocument/2006/relationships/image" Target="../media/image273.svg"/><Relationship Id="rId52" Type="http://schemas.openxmlformats.org/officeDocument/2006/relationships/image" Target="../media/image294.png"/><Relationship Id="rId73" Type="http://schemas.openxmlformats.org/officeDocument/2006/relationships/image" Target="../media/image315.svg"/><Relationship Id="rId78" Type="http://schemas.openxmlformats.org/officeDocument/2006/relationships/image" Target="../media/image320.png"/><Relationship Id="rId94" Type="http://schemas.openxmlformats.org/officeDocument/2006/relationships/image" Target="../media/image336.png"/><Relationship Id="rId99" Type="http://schemas.openxmlformats.org/officeDocument/2006/relationships/image" Target="../media/image341.svg"/><Relationship Id="rId101" Type="http://schemas.openxmlformats.org/officeDocument/2006/relationships/image" Target="../media/image343.svg"/><Relationship Id="rId122" Type="http://schemas.openxmlformats.org/officeDocument/2006/relationships/image" Target="../media/image363.png"/><Relationship Id="rId143" Type="http://schemas.openxmlformats.org/officeDocument/2006/relationships/image" Target="../media/image384.svg"/><Relationship Id="rId148" Type="http://schemas.openxmlformats.org/officeDocument/2006/relationships/image" Target="../media/image389.png"/><Relationship Id="rId164" Type="http://schemas.openxmlformats.org/officeDocument/2006/relationships/image" Target="../media/image405.png"/><Relationship Id="rId169" Type="http://schemas.openxmlformats.org/officeDocument/2006/relationships/image" Target="../media/image410.svg"/><Relationship Id="rId185" Type="http://schemas.openxmlformats.org/officeDocument/2006/relationships/image" Target="../media/image426.svg"/><Relationship Id="rId4" Type="http://schemas.openxmlformats.org/officeDocument/2006/relationships/image" Target="../media/image246.png"/><Relationship Id="rId9" Type="http://schemas.openxmlformats.org/officeDocument/2006/relationships/image" Target="../media/image251.svg"/><Relationship Id="rId180" Type="http://schemas.openxmlformats.org/officeDocument/2006/relationships/image" Target="../media/image421.png"/><Relationship Id="rId26" Type="http://schemas.openxmlformats.org/officeDocument/2006/relationships/image" Target="../media/image268.png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s://pptmon.com/" TargetMode="External"/><Relationship Id="rId1" Type="http://schemas.openxmlformats.org/officeDocument/2006/relationships/slideLayout" Target="../slideLayouts/slideLayout23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3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3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Philosopher" TargetMode="External"/><Relationship Id="rId2" Type="http://schemas.openxmlformats.org/officeDocument/2006/relationships/image" Target="../media/image435.png"/><Relationship Id="rId1" Type="http://schemas.openxmlformats.org/officeDocument/2006/relationships/slideLayout" Target="../slideLayouts/slideLayout23.xml"/><Relationship Id="rId4" Type="http://schemas.openxmlformats.org/officeDocument/2006/relationships/hyperlink" Target="https://fonts.google.com/specimen/Poppins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BA225B7B-CE47-4131-BE28-70AACBD558D2}"/>
              </a:ext>
            </a:extLst>
          </p:cNvPr>
          <p:cNvSpPr txBox="1"/>
          <p:nvPr userDrawn="1"/>
        </p:nvSpPr>
        <p:spPr>
          <a:xfrm>
            <a:off x="4570857" y="2785902"/>
            <a:ext cx="6838401" cy="156966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4800" b="1" dirty="0">
                <a:latin typeface="+mj-lt"/>
                <a:cs typeface="Arial" panose="020B0604020202020204" pitchFamily="34" charset="0"/>
              </a:rPr>
              <a:t>International Day of Non-Violence</a:t>
            </a:r>
            <a:endParaRPr lang="ko-KR" altLang="en-US" sz="4800" b="1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4061BBE7-2C97-44B0-9ED2-957F4CC68987}"/>
              </a:ext>
            </a:extLst>
          </p:cNvPr>
          <p:cNvSpPr txBox="1"/>
          <p:nvPr userDrawn="1"/>
        </p:nvSpPr>
        <p:spPr>
          <a:xfrm>
            <a:off x="4570857" y="4585435"/>
            <a:ext cx="6838401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cs typeface="Arial" panose="020B0604020202020204" pitchFamily="34" charset="0"/>
              </a:rPr>
              <a:t>Insert</a:t>
            </a:r>
            <a:r>
              <a:rPr lang="ko-KR" altLang="en-US" sz="2000" dirty="0">
                <a:cs typeface="Arial" panose="020B0604020202020204" pitchFamily="34" charset="0"/>
              </a:rPr>
              <a:t> </a:t>
            </a:r>
            <a:r>
              <a:rPr lang="en-US" altLang="ko-KR" sz="2000" dirty="0">
                <a:cs typeface="Arial" panose="020B0604020202020204" pitchFamily="34" charset="0"/>
              </a:rPr>
              <a:t>the</a:t>
            </a:r>
            <a:r>
              <a:rPr lang="ko-KR" altLang="en-US" sz="2000" dirty="0">
                <a:cs typeface="Arial" panose="020B0604020202020204" pitchFamily="34" charset="0"/>
              </a:rPr>
              <a:t> </a:t>
            </a:r>
            <a:r>
              <a:rPr lang="en-US" altLang="ko-KR" sz="2000" dirty="0">
                <a:cs typeface="Arial" panose="020B0604020202020204" pitchFamily="34" charset="0"/>
              </a:rPr>
              <a:t>sub</a:t>
            </a:r>
            <a:r>
              <a:rPr lang="ko-KR" altLang="en-US" sz="2000" dirty="0">
                <a:cs typeface="Arial" panose="020B0604020202020204" pitchFamily="34" charset="0"/>
              </a:rPr>
              <a:t> </a:t>
            </a:r>
            <a:r>
              <a:rPr lang="en-US" altLang="ko-KR" sz="2000" dirty="0">
                <a:cs typeface="Arial" panose="020B0604020202020204" pitchFamily="34" charset="0"/>
              </a:rPr>
              <a:t>title</a:t>
            </a:r>
            <a:r>
              <a:rPr lang="ko-KR" altLang="en-US" sz="2000" dirty="0">
                <a:cs typeface="Arial" panose="020B0604020202020204" pitchFamily="34" charset="0"/>
              </a:rPr>
              <a:t> </a:t>
            </a:r>
            <a:r>
              <a:rPr lang="en-US" altLang="ko-KR" sz="2000" dirty="0">
                <a:cs typeface="Arial" panose="020B0604020202020204" pitchFamily="34" charset="0"/>
              </a:rPr>
              <a:t>of</a:t>
            </a:r>
            <a:r>
              <a:rPr lang="ko-KR" altLang="en-US" sz="2000" dirty="0">
                <a:cs typeface="Arial" panose="020B0604020202020204" pitchFamily="34" charset="0"/>
              </a:rPr>
              <a:t> </a:t>
            </a:r>
            <a:r>
              <a:rPr lang="en-US" altLang="ko-KR" sz="2000" dirty="0">
                <a:cs typeface="Arial" panose="020B0604020202020204" pitchFamily="34" charset="0"/>
              </a:rPr>
              <a:t>your</a:t>
            </a:r>
            <a:r>
              <a:rPr lang="ko-KR" altLang="en-US" sz="2000" dirty="0">
                <a:cs typeface="Arial" panose="020B0604020202020204" pitchFamily="34" charset="0"/>
              </a:rPr>
              <a:t> </a:t>
            </a:r>
            <a:r>
              <a:rPr lang="en-US" altLang="ko-KR" sz="2000" dirty="0">
                <a:cs typeface="Arial" panose="020B0604020202020204" pitchFamily="34" charset="0"/>
              </a:rPr>
              <a:t>presentation</a:t>
            </a:r>
            <a:endParaRPr lang="ko-KR" altLang="en-US" sz="2000" dirty="0">
              <a:cs typeface="Arial" panose="020B0604020202020204" pitchFamily="34" charset="0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B4676045-C389-420F-8270-EF60567E77E3}"/>
              </a:ext>
            </a:extLst>
          </p:cNvPr>
          <p:cNvSpPr txBox="1"/>
          <p:nvPr userDrawn="1"/>
        </p:nvSpPr>
        <p:spPr>
          <a:xfrm>
            <a:off x="4570857" y="5215419"/>
            <a:ext cx="6838401" cy="369332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b="1" dirty="0">
                <a:latin typeface="+mj-lt"/>
              </a:rPr>
              <a:t>COMPANY NAME  /  00. 00. 20XX</a:t>
            </a:r>
            <a:endParaRPr lang="ko-KR" altLang="en-US" b="1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TextBox 24">
            <a:extLst>
              <a:ext uri="{FF2B5EF4-FFF2-40B4-BE49-F238E27FC236}">
                <a16:creationId xmlns:a16="http://schemas.microsoft.com/office/drawing/2014/main" id="{EC48EFF4-6E84-4540-915B-80BDD121BBB2}"/>
              </a:ext>
            </a:extLst>
          </p:cNvPr>
          <p:cNvSpPr txBox="1"/>
          <p:nvPr/>
        </p:nvSpPr>
        <p:spPr>
          <a:xfrm>
            <a:off x="2011603" y="1507995"/>
            <a:ext cx="256890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800" b="1" dirty="0">
                <a:latin typeface="+mj-lt"/>
                <a:cs typeface="Arial" panose="020B0604020202020204" pitchFamily="34" charset="0"/>
              </a:rPr>
              <a:t>Contents</a:t>
            </a:r>
            <a:endParaRPr lang="ko-KR" altLang="en-US" sz="2800" b="1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12CD3055-9EA4-4D73-8B4C-6A65EE733286}"/>
              </a:ext>
            </a:extLst>
          </p:cNvPr>
          <p:cNvSpPr txBox="1"/>
          <p:nvPr/>
        </p:nvSpPr>
        <p:spPr>
          <a:xfrm>
            <a:off x="2361924" y="3780345"/>
            <a:ext cx="2069014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/>
            </a:lvl1pPr>
          </a:lstStyle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endParaRPr lang="en-US" altLang="ko-KR" dirty="0"/>
          </a:p>
          <a:p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en-US" altLang="ko-KR" dirty="0"/>
          </a:p>
          <a:p>
            <a:r>
              <a:rPr lang="en-US" altLang="ko-KR" dirty="0"/>
              <a:t>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</a:t>
            </a:r>
          </a:p>
          <a:p>
            <a:r>
              <a:rPr lang="en-US" altLang="ko-KR" dirty="0"/>
              <a:t>Dolore magna </a:t>
            </a:r>
            <a:r>
              <a:rPr lang="en-US" altLang="ko-KR" dirty="0" err="1"/>
              <a:t>aliqua</a:t>
            </a:r>
            <a:r>
              <a:rPr lang="en-US" altLang="ko-KR" dirty="0"/>
              <a:t>.</a:t>
            </a:r>
            <a:endParaRPr lang="ko-KR" altLang="en-US" dirty="0"/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66605AE3-AD97-4319-A12A-B838F80E5285}"/>
              </a:ext>
            </a:extLst>
          </p:cNvPr>
          <p:cNvSpPr/>
          <p:nvPr/>
        </p:nvSpPr>
        <p:spPr>
          <a:xfrm>
            <a:off x="2361923" y="3228945"/>
            <a:ext cx="206901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latin typeface="+mj-lt"/>
              </a:rPr>
              <a:t>Lorem ipsum</a:t>
            </a:r>
            <a:endParaRPr lang="ko-KR" altLang="en-US" b="1" dirty="0">
              <a:latin typeface="+mj-lt"/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BE10135B-0A7E-475E-92C9-92009094BEA8}"/>
              </a:ext>
            </a:extLst>
          </p:cNvPr>
          <p:cNvSpPr/>
          <p:nvPr/>
        </p:nvSpPr>
        <p:spPr>
          <a:xfrm>
            <a:off x="2310144" y="2644170"/>
            <a:ext cx="177610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b="1" dirty="0">
                <a:latin typeface="+mj-lt"/>
              </a:rPr>
              <a:t>01</a:t>
            </a:r>
            <a:endParaRPr lang="ko-KR" altLang="en-US" sz="2800" b="1" dirty="0">
              <a:latin typeface="+mj-lt"/>
            </a:endParaRP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18A35E8E-F62A-4402-A054-DA62BD035A2B}"/>
              </a:ext>
            </a:extLst>
          </p:cNvPr>
          <p:cNvSpPr txBox="1"/>
          <p:nvPr/>
        </p:nvSpPr>
        <p:spPr>
          <a:xfrm>
            <a:off x="5236654" y="3780345"/>
            <a:ext cx="2069014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/>
            </a:lvl1pPr>
          </a:lstStyle>
          <a:p>
            <a:r>
              <a:rPr lang="en-US" altLang="ko-KR" dirty="0"/>
              <a:t>Lorem ipsum dolor </a:t>
            </a:r>
            <a:r>
              <a:rPr lang="en-US" altLang="ko-KR"/>
              <a:t>sit amet</a:t>
            </a:r>
            <a:endParaRPr lang="en-US" altLang="ko-KR" dirty="0"/>
          </a:p>
          <a:p>
            <a:r>
              <a:rPr lang="en-US" altLang="ko-KR"/>
              <a:t>Consectetur adipisicing elit</a:t>
            </a:r>
            <a:endParaRPr lang="en-US" altLang="ko-KR" dirty="0"/>
          </a:p>
          <a:p>
            <a:r>
              <a:rPr lang="en-US" altLang="ko-KR" dirty="0"/>
              <a:t>Sed </a:t>
            </a:r>
            <a:r>
              <a:rPr lang="en-US" altLang="ko-KR"/>
              <a:t>do eiusmod tempor incididunt ut labore</a:t>
            </a:r>
            <a:r>
              <a:rPr lang="en-US" altLang="ko-KR" dirty="0"/>
              <a:t> et</a:t>
            </a:r>
          </a:p>
          <a:p>
            <a:r>
              <a:rPr lang="en-US" altLang="ko-KR" dirty="0"/>
              <a:t>Dolore </a:t>
            </a:r>
            <a:r>
              <a:rPr lang="en-US" altLang="ko-KR"/>
              <a:t>magna aliqua</a:t>
            </a:r>
            <a:r>
              <a:rPr lang="en-US" altLang="ko-KR" dirty="0"/>
              <a:t>.</a:t>
            </a:r>
            <a:endParaRPr lang="ko-KR" altLang="en-US" dirty="0"/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CC8D6685-69AA-4DB5-BA05-FCCC1AF69E99}"/>
              </a:ext>
            </a:extLst>
          </p:cNvPr>
          <p:cNvSpPr/>
          <p:nvPr/>
        </p:nvSpPr>
        <p:spPr>
          <a:xfrm>
            <a:off x="5236653" y="3228945"/>
            <a:ext cx="206901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latin typeface="+mj-lt"/>
              </a:rPr>
              <a:t>Lorem ipsum</a:t>
            </a:r>
            <a:endParaRPr lang="ko-KR" altLang="en-US" b="1" dirty="0">
              <a:latin typeface="+mj-lt"/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378717F3-6ADA-482B-AB92-A06CF1BF46E9}"/>
              </a:ext>
            </a:extLst>
          </p:cNvPr>
          <p:cNvSpPr/>
          <p:nvPr/>
        </p:nvSpPr>
        <p:spPr>
          <a:xfrm>
            <a:off x="5184874" y="2644170"/>
            <a:ext cx="177610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b="1" dirty="0">
                <a:latin typeface="+mj-lt"/>
              </a:rPr>
              <a:t>02</a:t>
            </a:r>
            <a:endParaRPr lang="ko-KR" altLang="en-US" sz="2800" b="1" dirty="0">
              <a:latin typeface="+mj-lt"/>
            </a:endParaRP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78A2A5AB-9D81-4197-84E8-32C4C393F426}"/>
              </a:ext>
            </a:extLst>
          </p:cNvPr>
          <p:cNvSpPr txBox="1"/>
          <p:nvPr/>
        </p:nvSpPr>
        <p:spPr>
          <a:xfrm>
            <a:off x="8111384" y="3780345"/>
            <a:ext cx="2069014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/>
            </a:lvl1pPr>
          </a:lstStyle>
          <a:p>
            <a:r>
              <a:rPr lang="en-US" altLang="ko-KR" dirty="0"/>
              <a:t>Lorem ipsum dolor </a:t>
            </a:r>
            <a:r>
              <a:rPr lang="en-US" altLang="ko-KR"/>
              <a:t>sit amet</a:t>
            </a:r>
            <a:endParaRPr lang="en-US" altLang="ko-KR" dirty="0"/>
          </a:p>
          <a:p>
            <a:r>
              <a:rPr lang="en-US" altLang="ko-KR"/>
              <a:t>Consectetur adipisicing elit</a:t>
            </a:r>
            <a:endParaRPr lang="en-US" altLang="ko-KR" dirty="0"/>
          </a:p>
          <a:p>
            <a:r>
              <a:rPr lang="en-US" altLang="ko-KR" dirty="0"/>
              <a:t>Sed </a:t>
            </a:r>
            <a:r>
              <a:rPr lang="en-US" altLang="ko-KR"/>
              <a:t>do eiusmod tempor incididunt ut labore</a:t>
            </a:r>
            <a:r>
              <a:rPr lang="en-US" altLang="ko-KR" dirty="0"/>
              <a:t> et</a:t>
            </a:r>
          </a:p>
          <a:p>
            <a:r>
              <a:rPr lang="en-US" altLang="ko-KR" dirty="0"/>
              <a:t>Dolore </a:t>
            </a:r>
            <a:r>
              <a:rPr lang="en-US" altLang="ko-KR"/>
              <a:t>magna aliqua</a:t>
            </a:r>
            <a:r>
              <a:rPr lang="en-US" altLang="ko-KR" dirty="0"/>
              <a:t>.</a:t>
            </a:r>
            <a:endParaRPr lang="ko-KR" altLang="en-US" dirty="0"/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D1FBE98A-A1B3-494E-82CD-F1A536A87BDF}"/>
              </a:ext>
            </a:extLst>
          </p:cNvPr>
          <p:cNvSpPr/>
          <p:nvPr/>
        </p:nvSpPr>
        <p:spPr>
          <a:xfrm>
            <a:off x="8111383" y="3228945"/>
            <a:ext cx="2069014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b="1" dirty="0">
                <a:latin typeface="+mj-lt"/>
              </a:rPr>
              <a:t>Lorem ipsum</a:t>
            </a:r>
            <a:endParaRPr lang="ko-KR" altLang="en-US" b="1" dirty="0">
              <a:latin typeface="+mj-lt"/>
            </a:endParaRPr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CD2F5204-1A08-4CE1-A282-7C19B50FF992}"/>
              </a:ext>
            </a:extLst>
          </p:cNvPr>
          <p:cNvSpPr/>
          <p:nvPr/>
        </p:nvSpPr>
        <p:spPr>
          <a:xfrm>
            <a:off x="8059604" y="2644170"/>
            <a:ext cx="177610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b="1" dirty="0">
                <a:latin typeface="+mj-lt"/>
              </a:rPr>
              <a:t>03</a:t>
            </a:r>
            <a:endParaRPr lang="ko-KR" altLang="en-US" sz="2800" b="1" dirty="0"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57212668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타원 42">
            <a:extLst>
              <a:ext uri="{FF2B5EF4-FFF2-40B4-BE49-F238E27FC236}">
                <a16:creationId xmlns:a16="http://schemas.microsoft.com/office/drawing/2014/main" id="{9C4FA321-EE92-4F2F-AEB4-D1B7D760BEED}"/>
              </a:ext>
            </a:extLst>
          </p:cNvPr>
          <p:cNvSpPr/>
          <p:nvPr/>
        </p:nvSpPr>
        <p:spPr>
          <a:xfrm>
            <a:off x="4413618" y="2686555"/>
            <a:ext cx="1131551" cy="1131551"/>
          </a:xfrm>
          <a:prstGeom prst="ellipse">
            <a:avLst/>
          </a:prstGeom>
          <a:solidFill>
            <a:srgbClr val="CE4B34"/>
          </a:solidFill>
          <a:ln w="12838" cap="flat">
            <a:noFill/>
            <a:prstDash val="solid"/>
            <a:miter/>
          </a:ln>
          <a:effectLst>
            <a:outerShdw blurRad="1270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 b="1" dirty="0">
              <a:solidFill>
                <a:srgbClr val="EDE6CF"/>
              </a:solidFill>
              <a:latin typeface="+mj-lt"/>
            </a:endParaRP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0102BF99-7708-46EC-AA54-6CEB4C6EBAC0}"/>
              </a:ext>
            </a:extLst>
          </p:cNvPr>
          <p:cNvSpPr txBox="1"/>
          <p:nvPr/>
        </p:nvSpPr>
        <p:spPr>
          <a:xfrm>
            <a:off x="3947715" y="4558602"/>
            <a:ext cx="206335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45" name="직사각형 44">
            <a:extLst>
              <a:ext uri="{FF2B5EF4-FFF2-40B4-BE49-F238E27FC236}">
                <a16:creationId xmlns:a16="http://schemas.microsoft.com/office/drawing/2014/main" id="{815E02FB-B34B-47FF-8DFC-768EED8417AE}"/>
              </a:ext>
            </a:extLst>
          </p:cNvPr>
          <p:cNvSpPr/>
          <p:nvPr/>
        </p:nvSpPr>
        <p:spPr>
          <a:xfrm>
            <a:off x="3947714" y="4130799"/>
            <a:ext cx="20633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b="1" dirty="0">
                <a:latin typeface="+mj-lt"/>
              </a:rPr>
              <a:t>Lorem ipsum</a:t>
            </a:r>
          </a:p>
        </p:txBody>
      </p:sp>
      <p:sp>
        <p:nvSpPr>
          <p:cNvPr id="46" name="타원 45">
            <a:extLst>
              <a:ext uri="{FF2B5EF4-FFF2-40B4-BE49-F238E27FC236}">
                <a16:creationId xmlns:a16="http://schemas.microsoft.com/office/drawing/2014/main" id="{0CB6E19C-6078-410F-8CB8-4178B21F8447}"/>
              </a:ext>
            </a:extLst>
          </p:cNvPr>
          <p:cNvSpPr/>
          <p:nvPr/>
        </p:nvSpPr>
        <p:spPr>
          <a:xfrm>
            <a:off x="8880047" y="2686555"/>
            <a:ext cx="1131551" cy="1131551"/>
          </a:xfrm>
          <a:prstGeom prst="ellipse">
            <a:avLst/>
          </a:prstGeom>
          <a:solidFill>
            <a:srgbClr val="CE4B34"/>
          </a:solidFill>
          <a:ln w="12838" cap="flat">
            <a:noFill/>
            <a:prstDash val="solid"/>
            <a:miter/>
          </a:ln>
          <a:effectLst>
            <a:outerShdw blurRad="1270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 b="1" dirty="0">
              <a:solidFill>
                <a:srgbClr val="EDE6CF"/>
              </a:solidFill>
              <a:latin typeface="+mj-lt"/>
            </a:endParaRP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232B5E08-9466-43AF-B632-B16B0879E63B}"/>
              </a:ext>
            </a:extLst>
          </p:cNvPr>
          <p:cNvSpPr txBox="1"/>
          <p:nvPr/>
        </p:nvSpPr>
        <p:spPr>
          <a:xfrm>
            <a:off x="8414144" y="4558602"/>
            <a:ext cx="206335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48" name="직사각형 47">
            <a:extLst>
              <a:ext uri="{FF2B5EF4-FFF2-40B4-BE49-F238E27FC236}">
                <a16:creationId xmlns:a16="http://schemas.microsoft.com/office/drawing/2014/main" id="{6C0E854A-59C9-47F0-AF55-C78C8DED0FF4}"/>
              </a:ext>
            </a:extLst>
          </p:cNvPr>
          <p:cNvSpPr/>
          <p:nvPr/>
        </p:nvSpPr>
        <p:spPr>
          <a:xfrm>
            <a:off x="8414143" y="4130799"/>
            <a:ext cx="20633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b="1" dirty="0">
                <a:latin typeface="+mj-lt"/>
              </a:rPr>
              <a:t>Lorem ipsum</a:t>
            </a:r>
          </a:p>
        </p:txBody>
      </p:sp>
      <p:sp>
        <p:nvSpPr>
          <p:cNvPr id="49" name="타원 48">
            <a:extLst>
              <a:ext uri="{FF2B5EF4-FFF2-40B4-BE49-F238E27FC236}">
                <a16:creationId xmlns:a16="http://schemas.microsoft.com/office/drawing/2014/main" id="{A458BFDD-0DD7-493D-8A06-E47286FE1474}"/>
              </a:ext>
            </a:extLst>
          </p:cNvPr>
          <p:cNvSpPr/>
          <p:nvPr/>
        </p:nvSpPr>
        <p:spPr>
          <a:xfrm>
            <a:off x="2180403" y="2686555"/>
            <a:ext cx="1131551" cy="1131551"/>
          </a:xfrm>
          <a:prstGeom prst="ellipse">
            <a:avLst/>
          </a:prstGeom>
          <a:solidFill>
            <a:srgbClr val="CE4B34"/>
          </a:solidFill>
          <a:ln w="12838" cap="flat">
            <a:noFill/>
            <a:prstDash val="solid"/>
            <a:miter/>
          </a:ln>
          <a:effectLst>
            <a:outerShdw blurRad="1270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 b="1" dirty="0">
              <a:solidFill>
                <a:srgbClr val="EDE6CF"/>
              </a:solidFill>
              <a:latin typeface="+mj-lt"/>
            </a:endParaRP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FBBC76CB-A979-4A56-8FD0-D035B2DEB021}"/>
              </a:ext>
            </a:extLst>
          </p:cNvPr>
          <p:cNvSpPr txBox="1"/>
          <p:nvPr/>
        </p:nvSpPr>
        <p:spPr>
          <a:xfrm>
            <a:off x="1714501" y="4558602"/>
            <a:ext cx="206335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EDFF9ABE-187D-4AF3-A6E3-C3FDCF99F953}"/>
              </a:ext>
            </a:extLst>
          </p:cNvPr>
          <p:cNvSpPr/>
          <p:nvPr/>
        </p:nvSpPr>
        <p:spPr>
          <a:xfrm>
            <a:off x="1714500" y="4130799"/>
            <a:ext cx="20633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b="1" dirty="0">
                <a:latin typeface="+mj-lt"/>
              </a:rPr>
              <a:t>Lorem ipsum</a:t>
            </a:r>
          </a:p>
        </p:txBody>
      </p:sp>
      <p:sp>
        <p:nvSpPr>
          <p:cNvPr id="52" name="타원 51">
            <a:extLst>
              <a:ext uri="{FF2B5EF4-FFF2-40B4-BE49-F238E27FC236}">
                <a16:creationId xmlns:a16="http://schemas.microsoft.com/office/drawing/2014/main" id="{7EDEBAF4-5127-4C5C-8B43-3105CE680A63}"/>
              </a:ext>
            </a:extLst>
          </p:cNvPr>
          <p:cNvSpPr/>
          <p:nvPr/>
        </p:nvSpPr>
        <p:spPr>
          <a:xfrm>
            <a:off x="6646832" y="2686555"/>
            <a:ext cx="1131551" cy="1131551"/>
          </a:xfrm>
          <a:prstGeom prst="ellipse">
            <a:avLst/>
          </a:prstGeom>
          <a:solidFill>
            <a:srgbClr val="CE4B34"/>
          </a:solidFill>
          <a:ln w="12838" cap="flat">
            <a:noFill/>
            <a:prstDash val="solid"/>
            <a:miter/>
          </a:ln>
          <a:effectLst>
            <a:outerShdw blurRad="1270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 b="1" dirty="0">
              <a:solidFill>
                <a:srgbClr val="EDE6CF"/>
              </a:solidFill>
              <a:latin typeface="+mj-lt"/>
            </a:endParaRP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338DB9C4-E956-471A-86B4-B7F38B440E85}"/>
              </a:ext>
            </a:extLst>
          </p:cNvPr>
          <p:cNvSpPr txBox="1"/>
          <p:nvPr/>
        </p:nvSpPr>
        <p:spPr>
          <a:xfrm>
            <a:off x="6180929" y="4558602"/>
            <a:ext cx="206335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54" name="직사각형 53">
            <a:extLst>
              <a:ext uri="{FF2B5EF4-FFF2-40B4-BE49-F238E27FC236}">
                <a16:creationId xmlns:a16="http://schemas.microsoft.com/office/drawing/2014/main" id="{0E5923B8-0870-4E46-8A62-65C7D8457504}"/>
              </a:ext>
            </a:extLst>
          </p:cNvPr>
          <p:cNvSpPr/>
          <p:nvPr/>
        </p:nvSpPr>
        <p:spPr>
          <a:xfrm>
            <a:off x="6180928" y="4130799"/>
            <a:ext cx="206335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b="1" dirty="0">
                <a:latin typeface="+mj-lt"/>
              </a:rPr>
              <a:t>Lorem ipsum</a:t>
            </a:r>
          </a:p>
        </p:txBody>
      </p:sp>
      <p:pic>
        <p:nvPicPr>
          <p:cNvPr id="55" name="그래픽 54">
            <a:extLst>
              <a:ext uri="{FF2B5EF4-FFF2-40B4-BE49-F238E27FC236}">
                <a16:creationId xmlns:a16="http://schemas.microsoft.com/office/drawing/2014/main" id="{6D657BC9-92A2-41DC-9016-60971DF081F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498823" y="3041620"/>
            <a:ext cx="494710" cy="421420"/>
          </a:xfrm>
          <a:prstGeom prst="rect">
            <a:avLst/>
          </a:prstGeom>
        </p:spPr>
      </p:pic>
      <p:pic>
        <p:nvPicPr>
          <p:cNvPr id="56" name="그래픽 55">
            <a:extLst>
              <a:ext uri="{FF2B5EF4-FFF2-40B4-BE49-F238E27FC236}">
                <a16:creationId xmlns:a16="http://schemas.microsoft.com/office/drawing/2014/main" id="{B6B7068E-CE2F-42E9-87F0-8CAB419C2EAA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9185650" y="2999115"/>
            <a:ext cx="558842" cy="494712"/>
          </a:xfrm>
          <a:prstGeom prst="rect">
            <a:avLst/>
          </a:prstGeom>
        </p:spPr>
      </p:pic>
      <p:pic>
        <p:nvPicPr>
          <p:cNvPr id="57" name="그래픽 56">
            <a:extLst>
              <a:ext uri="{FF2B5EF4-FFF2-40B4-BE49-F238E27FC236}">
                <a16:creationId xmlns:a16="http://schemas.microsoft.com/office/drawing/2014/main" id="{BD1DCB74-C228-4AD9-9C66-9E529B1EACA0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7024800" y="3009555"/>
            <a:ext cx="375614" cy="485550"/>
          </a:xfrm>
          <a:prstGeom prst="rect">
            <a:avLst/>
          </a:prstGeom>
        </p:spPr>
      </p:pic>
      <p:pic>
        <p:nvPicPr>
          <p:cNvPr id="58" name="그래픽 57">
            <a:extLst>
              <a:ext uri="{FF2B5EF4-FFF2-40B4-BE49-F238E27FC236}">
                <a16:creationId xmlns:a16="http://schemas.microsoft.com/office/drawing/2014/main" id="{1A353E22-ADEC-4723-9151-4D02E6F4C03A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4791586" y="3027878"/>
            <a:ext cx="375614" cy="448904"/>
          </a:xfrm>
          <a:prstGeom prst="rect">
            <a:avLst/>
          </a:prstGeom>
        </p:spPr>
      </p:pic>
      <p:sp>
        <p:nvSpPr>
          <p:cNvPr id="20" name="TextBox 19">
            <a:extLst>
              <a:ext uri="{FF2B5EF4-FFF2-40B4-BE49-F238E27FC236}">
                <a16:creationId xmlns:a16="http://schemas.microsoft.com/office/drawing/2014/main" id="{EB8D5704-5CC6-4593-A0E4-22B41F1E5D25}"/>
              </a:ext>
            </a:extLst>
          </p:cNvPr>
          <p:cNvSpPr txBox="1"/>
          <p:nvPr/>
        </p:nvSpPr>
        <p:spPr>
          <a:xfrm>
            <a:off x="3530587" y="1345292"/>
            <a:ext cx="5130827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800" b="1" dirty="0">
                <a:latin typeface="+mj-lt"/>
                <a:cs typeface="Arial" panose="020B0604020202020204" pitchFamily="34" charset="0"/>
              </a:rPr>
              <a:t>Agenda</a:t>
            </a:r>
            <a:endParaRPr lang="ko-KR" altLang="en-US" sz="2800" b="1" dirty="0"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890136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F14A301B-056A-40FD-ACC1-0B7FAC14D563}"/>
              </a:ext>
            </a:extLst>
          </p:cNvPr>
          <p:cNvSpPr txBox="1"/>
          <p:nvPr/>
        </p:nvSpPr>
        <p:spPr>
          <a:xfrm>
            <a:off x="1716907" y="3418111"/>
            <a:ext cx="5029200" cy="1754326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5400" b="1" dirty="0">
                <a:latin typeface="+mj-lt"/>
                <a:cs typeface="Arial" panose="020B0604020202020204" pitchFamily="34" charset="0"/>
              </a:rPr>
              <a:t>Section Break</a:t>
            </a:r>
          </a:p>
          <a:p>
            <a:r>
              <a:rPr lang="en-US" altLang="ko-KR" sz="5400" b="1" dirty="0"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5400" b="1" dirty="0"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2332923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TextBox 18">
            <a:extLst>
              <a:ext uri="{FF2B5EF4-FFF2-40B4-BE49-F238E27FC236}">
                <a16:creationId xmlns:a16="http://schemas.microsoft.com/office/drawing/2014/main" id="{E3E911A4-2B12-45CD-AA31-900C1FBF8364}"/>
              </a:ext>
            </a:extLst>
          </p:cNvPr>
          <p:cNvSpPr txBox="1"/>
          <p:nvPr/>
        </p:nvSpPr>
        <p:spPr>
          <a:xfrm>
            <a:off x="1717976" y="2003017"/>
            <a:ext cx="6926611" cy="584775"/>
          </a:xfrm>
          <a:prstGeom prst="rect">
            <a:avLst/>
          </a:prstGeom>
        </p:spPr>
        <p:txBody>
          <a:bodyPr wrap="square" rtlCol="0">
            <a:spAutoFit/>
          </a:bodyPr>
          <a:lstStyle/>
          <a:p>
            <a:r>
              <a:rPr lang="en-US" altLang="ko-KR" sz="3200" b="1" dirty="0">
                <a:latin typeface="+mj-lt"/>
                <a:cs typeface="Arial" panose="020B0604020202020204" pitchFamily="34" charset="0"/>
              </a:rPr>
              <a:t>Section Break Slide Title</a:t>
            </a:r>
            <a:endParaRPr lang="ko-KR" altLang="en-US" sz="3200" b="1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0A42C617-766F-4FBF-A889-8563B0E9824B}"/>
              </a:ext>
            </a:extLst>
          </p:cNvPr>
          <p:cNvSpPr txBox="1"/>
          <p:nvPr/>
        </p:nvSpPr>
        <p:spPr>
          <a:xfrm>
            <a:off x="1717977" y="3900877"/>
            <a:ext cx="222989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028D242E-CAFA-400B-A02A-7D4114221E01}"/>
              </a:ext>
            </a:extLst>
          </p:cNvPr>
          <p:cNvSpPr/>
          <p:nvPr/>
        </p:nvSpPr>
        <p:spPr>
          <a:xfrm>
            <a:off x="1717976" y="3461874"/>
            <a:ext cx="222989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latin typeface="+mj-lt"/>
              </a:rPr>
              <a:t>Lorem ipsum</a:t>
            </a: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800E8CDE-3578-419A-A978-44D2AEE59D17}"/>
              </a:ext>
            </a:extLst>
          </p:cNvPr>
          <p:cNvSpPr/>
          <p:nvPr/>
        </p:nvSpPr>
        <p:spPr>
          <a:xfrm>
            <a:off x="1717976" y="2934086"/>
            <a:ext cx="2229899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b="1" dirty="0">
                <a:latin typeface="+mj-lt"/>
              </a:rPr>
              <a:t>01.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A7409E52-D4A2-4C06-9A1A-D49ACD5385C7}"/>
              </a:ext>
            </a:extLst>
          </p:cNvPr>
          <p:cNvSpPr txBox="1"/>
          <p:nvPr/>
        </p:nvSpPr>
        <p:spPr>
          <a:xfrm>
            <a:off x="4206626" y="3900877"/>
            <a:ext cx="222989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888F47A7-40EA-4F7E-866C-335CBD7E8FC5}"/>
              </a:ext>
            </a:extLst>
          </p:cNvPr>
          <p:cNvSpPr/>
          <p:nvPr/>
        </p:nvSpPr>
        <p:spPr>
          <a:xfrm>
            <a:off x="4206625" y="3461874"/>
            <a:ext cx="222989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latin typeface="+mj-lt"/>
              </a:rPr>
              <a:t>Lorem ipsum</a:t>
            </a: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2DE7C19F-6DDD-4077-B6C0-E4AC3A783A41}"/>
              </a:ext>
            </a:extLst>
          </p:cNvPr>
          <p:cNvSpPr/>
          <p:nvPr/>
        </p:nvSpPr>
        <p:spPr>
          <a:xfrm>
            <a:off x="4206625" y="2934086"/>
            <a:ext cx="2229899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b="1" dirty="0">
                <a:latin typeface="+mj-lt"/>
              </a:rPr>
              <a:t>02.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1E5FF34A-46E2-4DF8-8813-E5B3D8A900F7}"/>
              </a:ext>
            </a:extLst>
          </p:cNvPr>
          <p:cNvSpPr txBox="1"/>
          <p:nvPr/>
        </p:nvSpPr>
        <p:spPr>
          <a:xfrm>
            <a:off x="6695275" y="3900877"/>
            <a:ext cx="222989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17BDB4D8-6C53-40E0-A79D-401811B70F1F}"/>
              </a:ext>
            </a:extLst>
          </p:cNvPr>
          <p:cNvSpPr/>
          <p:nvPr/>
        </p:nvSpPr>
        <p:spPr>
          <a:xfrm>
            <a:off x="6695274" y="3461874"/>
            <a:ext cx="222989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latin typeface="+mj-lt"/>
              </a:rPr>
              <a:t>Lorem ipsum</a:t>
            </a: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C409430D-981A-4691-88D6-2039E1E50AE0}"/>
              </a:ext>
            </a:extLst>
          </p:cNvPr>
          <p:cNvSpPr/>
          <p:nvPr/>
        </p:nvSpPr>
        <p:spPr>
          <a:xfrm>
            <a:off x="6695274" y="2934086"/>
            <a:ext cx="2229899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b="1" dirty="0">
                <a:latin typeface="+mj-lt"/>
              </a:rPr>
              <a:t>03.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3E5AE3D6-4AB3-439E-8806-C2FB8CC8DB31}"/>
              </a:ext>
            </a:extLst>
          </p:cNvPr>
          <p:cNvSpPr txBox="1"/>
          <p:nvPr/>
        </p:nvSpPr>
        <p:spPr>
          <a:xfrm>
            <a:off x="9183925" y="3900877"/>
            <a:ext cx="2229899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l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711AFE59-031C-4CAA-9047-D8D2F077148D}"/>
              </a:ext>
            </a:extLst>
          </p:cNvPr>
          <p:cNvSpPr/>
          <p:nvPr/>
        </p:nvSpPr>
        <p:spPr>
          <a:xfrm>
            <a:off x="9183924" y="3461874"/>
            <a:ext cx="222989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latin typeface="+mj-lt"/>
              </a:rPr>
              <a:t>Lorem ipsum</a:t>
            </a: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493E4680-FAE9-4C28-ADA7-ADBACB72EA23}"/>
              </a:ext>
            </a:extLst>
          </p:cNvPr>
          <p:cNvSpPr/>
          <p:nvPr/>
        </p:nvSpPr>
        <p:spPr>
          <a:xfrm>
            <a:off x="9183924" y="2934086"/>
            <a:ext cx="2229899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b="1" dirty="0"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525121922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TextBox 29">
            <a:extLst>
              <a:ext uri="{FF2B5EF4-FFF2-40B4-BE49-F238E27FC236}">
                <a16:creationId xmlns:a16="http://schemas.microsoft.com/office/drawing/2014/main" id="{A1BBAB37-7B71-48E3-9533-360F920409DC}"/>
              </a:ext>
            </a:extLst>
          </p:cNvPr>
          <p:cNvSpPr txBox="1"/>
          <p:nvPr/>
        </p:nvSpPr>
        <p:spPr>
          <a:xfrm>
            <a:off x="1063477" y="4393191"/>
            <a:ext cx="525961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latin typeface="+mj-lt"/>
              </a:rPr>
              <a:t>Lorem ipsum dolor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059106D3-AC53-43AE-91DB-7C0758308ED0}"/>
              </a:ext>
            </a:extLst>
          </p:cNvPr>
          <p:cNvSpPr txBox="1"/>
          <p:nvPr/>
        </p:nvSpPr>
        <p:spPr>
          <a:xfrm>
            <a:off x="1063477" y="4850336"/>
            <a:ext cx="5259614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2DCC4681-C6D3-408A-9E40-E40CF455303A}"/>
              </a:ext>
            </a:extLst>
          </p:cNvPr>
          <p:cNvSpPr txBox="1"/>
          <p:nvPr/>
        </p:nvSpPr>
        <p:spPr>
          <a:xfrm>
            <a:off x="807710" y="1269000"/>
            <a:ext cx="5542064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3200" b="1" dirty="0">
                <a:latin typeface="+mj-lt"/>
                <a:cs typeface="Arial" panose="020B0604020202020204" pitchFamily="34" charset="0"/>
              </a:rPr>
              <a:t>About us</a:t>
            </a:r>
            <a:endParaRPr lang="ko-KR" altLang="en-US" sz="3200" b="1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5A6372ED-F283-44B9-93B7-D4E4B39BEA48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35773515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78081975-0027-4D78-A760-81DC86785690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2F8972B6-2E54-4EB1-9BA6-7D663D5D5051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F0A694BD-8C43-42B8-A67C-005B3AAF0462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10" name="그림 개체 틀 9">
            <a:extLst>
              <a:ext uri="{FF2B5EF4-FFF2-40B4-BE49-F238E27FC236}">
                <a16:creationId xmlns:a16="http://schemas.microsoft.com/office/drawing/2014/main" id="{549A4B86-D52E-4981-AEDC-D5B5B5F3A7CB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02AB80D3-7A58-47B5-9796-9F730DF08ECA}"/>
              </a:ext>
            </a:extLst>
          </p:cNvPr>
          <p:cNvSpPr txBox="1"/>
          <p:nvPr/>
        </p:nvSpPr>
        <p:spPr>
          <a:xfrm>
            <a:off x="2484726" y="855200"/>
            <a:ext cx="722254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200" b="1" dirty="0">
                <a:latin typeface="+mj-lt"/>
                <a:cs typeface="Arial" panose="020B0604020202020204" pitchFamily="34" charset="0"/>
              </a:rPr>
              <a:t>These Are Four Columns</a:t>
            </a:r>
            <a:endParaRPr lang="ko-KR" altLang="en-US" sz="3200" b="1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AD491CE2-1596-4CDB-8854-7B780F001473}"/>
              </a:ext>
            </a:extLst>
          </p:cNvPr>
          <p:cNvSpPr txBox="1"/>
          <p:nvPr/>
        </p:nvSpPr>
        <p:spPr>
          <a:xfrm>
            <a:off x="2484726" y="1415892"/>
            <a:ext cx="72225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ko-KR" altLang="en-US" sz="1400" dirty="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D57EFB7A-24D2-47EF-8ECB-8103983AF5D9}"/>
              </a:ext>
            </a:extLst>
          </p:cNvPr>
          <p:cNvSpPr txBox="1"/>
          <p:nvPr/>
        </p:nvSpPr>
        <p:spPr>
          <a:xfrm>
            <a:off x="1304426" y="4982199"/>
            <a:ext cx="1976212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54" name="직사각형 53">
            <a:extLst>
              <a:ext uri="{FF2B5EF4-FFF2-40B4-BE49-F238E27FC236}">
                <a16:creationId xmlns:a16="http://schemas.microsoft.com/office/drawing/2014/main" id="{2F52A0FB-080E-40D4-A682-5C0F76DEDC83}"/>
              </a:ext>
            </a:extLst>
          </p:cNvPr>
          <p:cNvSpPr/>
          <p:nvPr/>
        </p:nvSpPr>
        <p:spPr>
          <a:xfrm>
            <a:off x="1304426" y="4580124"/>
            <a:ext cx="1976212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latin typeface="+mj-lt"/>
              </a:rPr>
              <a:t>Lorem ipsum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26EE44BF-8EAD-4780-92F2-AA29B83A3874}"/>
              </a:ext>
            </a:extLst>
          </p:cNvPr>
          <p:cNvSpPr txBox="1"/>
          <p:nvPr/>
        </p:nvSpPr>
        <p:spPr>
          <a:xfrm>
            <a:off x="3840071" y="4982199"/>
            <a:ext cx="1976212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56" name="직사각형 55">
            <a:extLst>
              <a:ext uri="{FF2B5EF4-FFF2-40B4-BE49-F238E27FC236}">
                <a16:creationId xmlns:a16="http://schemas.microsoft.com/office/drawing/2014/main" id="{A8ED77C4-61A7-489E-8E78-E0B04311AC70}"/>
              </a:ext>
            </a:extLst>
          </p:cNvPr>
          <p:cNvSpPr/>
          <p:nvPr/>
        </p:nvSpPr>
        <p:spPr>
          <a:xfrm>
            <a:off x="3840071" y="4580124"/>
            <a:ext cx="1976212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latin typeface="+mj-lt"/>
              </a:rPr>
              <a:t>Lorem ipsum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3D64E16A-9C89-4F3D-A806-B1F762E05A60}"/>
              </a:ext>
            </a:extLst>
          </p:cNvPr>
          <p:cNvSpPr txBox="1"/>
          <p:nvPr/>
        </p:nvSpPr>
        <p:spPr>
          <a:xfrm>
            <a:off x="6375716" y="4982199"/>
            <a:ext cx="1976212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58" name="직사각형 57">
            <a:extLst>
              <a:ext uri="{FF2B5EF4-FFF2-40B4-BE49-F238E27FC236}">
                <a16:creationId xmlns:a16="http://schemas.microsoft.com/office/drawing/2014/main" id="{EE7D2000-136B-438B-9B26-2F096F02BB48}"/>
              </a:ext>
            </a:extLst>
          </p:cNvPr>
          <p:cNvSpPr/>
          <p:nvPr/>
        </p:nvSpPr>
        <p:spPr>
          <a:xfrm>
            <a:off x="6375716" y="4580124"/>
            <a:ext cx="1976212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latin typeface="+mj-lt"/>
              </a:rPr>
              <a:t>Lorem ipsum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A2518368-86A3-4BAD-95FC-6E39D5D04D3A}"/>
              </a:ext>
            </a:extLst>
          </p:cNvPr>
          <p:cNvSpPr txBox="1"/>
          <p:nvPr/>
        </p:nvSpPr>
        <p:spPr>
          <a:xfrm>
            <a:off x="8911361" y="4982199"/>
            <a:ext cx="1976212" cy="646331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60" name="직사각형 59">
            <a:extLst>
              <a:ext uri="{FF2B5EF4-FFF2-40B4-BE49-F238E27FC236}">
                <a16:creationId xmlns:a16="http://schemas.microsoft.com/office/drawing/2014/main" id="{85B3D239-C4D1-4AD1-A635-E02107DE04C8}"/>
              </a:ext>
            </a:extLst>
          </p:cNvPr>
          <p:cNvSpPr/>
          <p:nvPr/>
        </p:nvSpPr>
        <p:spPr>
          <a:xfrm>
            <a:off x="8911361" y="4580124"/>
            <a:ext cx="1976212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latin typeface="+mj-lt"/>
              </a:rPr>
              <a:t>Lorem ipsum</a:t>
            </a:r>
          </a:p>
        </p:txBody>
      </p:sp>
    </p:spTree>
    <p:extLst>
      <p:ext uri="{BB962C8B-B14F-4D97-AF65-F5344CB8AC3E}">
        <p14:creationId xmlns:p14="http://schemas.microsoft.com/office/powerpoint/2010/main" val="852671150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TextBox 34">
            <a:extLst>
              <a:ext uri="{FF2B5EF4-FFF2-40B4-BE49-F238E27FC236}">
                <a16:creationId xmlns:a16="http://schemas.microsoft.com/office/drawing/2014/main" id="{38E67751-A682-4933-B5D5-3D8D15D2285C}"/>
              </a:ext>
            </a:extLst>
          </p:cNvPr>
          <p:cNvSpPr txBox="1"/>
          <p:nvPr/>
        </p:nvSpPr>
        <p:spPr>
          <a:xfrm>
            <a:off x="791937" y="4433006"/>
            <a:ext cx="2473778" cy="1015663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A0688F96-0ECC-4366-BC04-114388D42847}"/>
              </a:ext>
            </a:extLst>
          </p:cNvPr>
          <p:cNvSpPr/>
          <p:nvPr/>
        </p:nvSpPr>
        <p:spPr>
          <a:xfrm>
            <a:off x="791936" y="3985164"/>
            <a:ext cx="2473778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latin typeface="+mj-lt"/>
              </a:rPr>
              <a:t>Lorem ipsum</a:t>
            </a: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325F1817-C08F-455E-95E1-A3367CAA15FC}"/>
              </a:ext>
            </a:extLst>
          </p:cNvPr>
          <p:cNvSpPr/>
          <p:nvPr/>
        </p:nvSpPr>
        <p:spPr>
          <a:xfrm>
            <a:off x="1110763" y="2803452"/>
            <a:ext cx="183612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b="1" dirty="0">
                <a:latin typeface="+mj-lt"/>
              </a:rPr>
              <a:t>20xx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A671BB42-0F68-4EB2-9F38-D9132CF1FFB4}"/>
              </a:ext>
            </a:extLst>
          </p:cNvPr>
          <p:cNvSpPr txBox="1"/>
          <p:nvPr/>
        </p:nvSpPr>
        <p:spPr>
          <a:xfrm>
            <a:off x="3503387" y="4433006"/>
            <a:ext cx="2473778" cy="1015663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8FD74451-FE8A-43CB-8FF3-D55FDA1F95A5}"/>
              </a:ext>
            </a:extLst>
          </p:cNvPr>
          <p:cNvSpPr/>
          <p:nvPr/>
        </p:nvSpPr>
        <p:spPr>
          <a:xfrm>
            <a:off x="3503386" y="3985164"/>
            <a:ext cx="2473778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latin typeface="+mj-lt"/>
              </a:rPr>
              <a:t>Lorem ipsum</a:t>
            </a:r>
          </a:p>
        </p:txBody>
      </p:sp>
      <p:sp>
        <p:nvSpPr>
          <p:cNvPr id="40" name="직사각형 39">
            <a:extLst>
              <a:ext uri="{FF2B5EF4-FFF2-40B4-BE49-F238E27FC236}">
                <a16:creationId xmlns:a16="http://schemas.microsoft.com/office/drawing/2014/main" id="{A13236D4-0150-4AEB-8E3E-982C250E0CE8}"/>
              </a:ext>
            </a:extLst>
          </p:cNvPr>
          <p:cNvSpPr/>
          <p:nvPr/>
        </p:nvSpPr>
        <p:spPr>
          <a:xfrm>
            <a:off x="3822213" y="2803452"/>
            <a:ext cx="183612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b="1" dirty="0">
                <a:latin typeface="+mj-lt"/>
              </a:rPr>
              <a:t>20xx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FC0609E9-AABC-4F72-8880-31B2DBC8D5F8}"/>
              </a:ext>
            </a:extLst>
          </p:cNvPr>
          <p:cNvSpPr txBox="1"/>
          <p:nvPr/>
        </p:nvSpPr>
        <p:spPr>
          <a:xfrm>
            <a:off x="6214837" y="4433006"/>
            <a:ext cx="2473778" cy="1015663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F8BE54EB-9BB9-4DE2-80AF-D4DD5C415336}"/>
              </a:ext>
            </a:extLst>
          </p:cNvPr>
          <p:cNvSpPr/>
          <p:nvPr/>
        </p:nvSpPr>
        <p:spPr>
          <a:xfrm>
            <a:off x="6214836" y="3985164"/>
            <a:ext cx="2473778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latin typeface="+mj-lt"/>
              </a:rPr>
              <a:t>Lorem ipsum</a:t>
            </a:r>
          </a:p>
        </p:txBody>
      </p:sp>
      <p:sp>
        <p:nvSpPr>
          <p:cNvPr id="43" name="직사각형 42">
            <a:extLst>
              <a:ext uri="{FF2B5EF4-FFF2-40B4-BE49-F238E27FC236}">
                <a16:creationId xmlns:a16="http://schemas.microsoft.com/office/drawing/2014/main" id="{04DD2F0A-BDA1-406B-95AE-DB9454A2B017}"/>
              </a:ext>
            </a:extLst>
          </p:cNvPr>
          <p:cNvSpPr/>
          <p:nvPr/>
        </p:nvSpPr>
        <p:spPr>
          <a:xfrm>
            <a:off x="6533663" y="2803452"/>
            <a:ext cx="183612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b="1" dirty="0">
                <a:latin typeface="+mj-lt"/>
              </a:rPr>
              <a:t>20xx</a:t>
            </a:r>
          </a:p>
        </p:txBody>
      </p:sp>
      <p:cxnSp>
        <p:nvCxnSpPr>
          <p:cNvPr id="44" name="직선 연결선 43">
            <a:extLst>
              <a:ext uri="{FF2B5EF4-FFF2-40B4-BE49-F238E27FC236}">
                <a16:creationId xmlns:a16="http://schemas.microsoft.com/office/drawing/2014/main" id="{CE672461-8946-4C5F-9B3B-BB7E99243900}"/>
              </a:ext>
            </a:extLst>
          </p:cNvPr>
          <p:cNvCxnSpPr>
            <a:cxnSpLocks/>
            <a:stCxn id="45" idx="6"/>
            <a:endCxn id="48" idx="2"/>
          </p:cNvCxnSpPr>
          <p:nvPr/>
        </p:nvCxnSpPr>
        <p:spPr>
          <a:xfrm>
            <a:off x="2193926" y="3623660"/>
            <a:ext cx="7804150" cy="0"/>
          </a:xfrm>
          <a:prstGeom prst="line">
            <a:avLst/>
          </a:prstGeom>
          <a:ln w="88900" cap="rnd">
            <a:solidFill>
              <a:srgbClr val="CE4B34"/>
            </a:solidFill>
            <a:bevel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5" name="타원 44">
            <a:extLst>
              <a:ext uri="{FF2B5EF4-FFF2-40B4-BE49-F238E27FC236}">
                <a16:creationId xmlns:a16="http://schemas.microsoft.com/office/drawing/2014/main" id="{52FAD9D1-3138-4949-BD55-F4CDA9D778AF}"/>
              </a:ext>
            </a:extLst>
          </p:cNvPr>
          <p:cNvSpPr/>
          <p:nvPr/>
        </p:nvSpPr>
        <p:spPr>
          <a:xfrm>
            <a:off x="1863726" y="3458560"/>
            <a:ext cx="330200" cy="330200"/>
          </a:xfrm>
          <a:prstGeom prst="ellipse">
            <a:avLst/>
          </a:prstGeom>
          <a:solidFill>
            <a:srgbClr val="EDE6CF"/>
          </a:solidFill>
          <a:ln w="88900">
            <a:solidFill>
              <a:srgbClr val="CE4B34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  <p:sp>
        <p:nvSpPr>
          <p:cNvPr id="46" name="타원 45">
            <a:extLst>
              <a:ext uri="{FF2B5EF4-FFF2-40B4-BE49-F238E27FC236}">
                <a16:creationId xmlns:a16="http://schemas.microsoft.com/office/drawing/2014/main" id="{C7830D3F-8634-4514-99BE-2BE2488BB719}"/>
              </a:ext>
            </a:extLst>
          </p:cNvPr>
          <p:cNvSpPr/>
          <p:nvPr/>
        </p:nvSpPr>
        <p:spPr>
          <a:xfrm>
            <a:off x="4575176" y="3458560"/>
            <a:ext cx="330200" cy="330200"/>
          </a:xfrm>
          <a:prstGeom prst="ellipse">
            <a:avLst/>
          </a:prstGeom>
          <a:solidFill>
            <a:srgbClr val="EDE6CF"/>
          </a:solidFill>
          <a:ln w="88900">
            <a:solidFill>
              <a:srgbClr val="CE4B34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  <p:sp>
        <p:nvSpPr>
          <p:cNvPr id="47" name="타원 46">
            <a:extLst>
              <a:ext uri="{FF2B5EF4-FFF2-40B4-BE49-F238E27FC236}">
                <a16:creationId xmlns:a16="http://schemas.microsoft.com/office/drawing/2014/main" id="{D989FBB5-A866-4F08-91E7-396F59BB201E}"/>
              </a:ext>
            </a:extLst>
          </p:cNvPr>
          <p:cNvSpPr/>
          <p:nvPr/>
        </p:nvSpPr>
        <p:spPr>
          <a:xfrm>
            <a:off x="7286626" y="3458560"/>
            <a:ext cx="330200" cy="330200"/>
          </a:xfrm>
          <a:prstGeom prst="ellipse">
            <a:avLst/>
          </a:prstGeom>
          <a:solidFill>
            <a:srgbClr val="EDE6CF"/>
          </a:solidFill>
          <a:ln w="88900">
            <a:solidFill>
              <a:srgbClr val="CE4B34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  <p:sp>
        <p:nvSpPr>
          <p:cNvPr id="48" name="타원 47">
            <a:extLst>
              <a:ext uri="{FF2B5EF4-FFF2-40B4-BE49-F238E27FC236}">
                <a16:creationId xmlns:a16="http://schemas.microsoft.com/office/drawing/2014/main" id="{B9CDB90B-01DD-4249-9262-6D20D6CD5952}"/>
              </a:ext>
            </a:extLst>
          </p:cNvPr>
          <p:cNvSpPr/>
          <p:nvPr/>
        </p:nvSpPr>
        <p:spPr>
          <a:xfrm>
            <a:off x="9998076" y="3458560"/>
            <a:ext cx="330200" cy="330200"/>
          </a:xfrm>
          <a:prstGeom prst="ellipse">
            <a:avLst/>
          </a:prstGeom>
          <a:solidFill>
            <a:srgbClr val="EDE6CF"/>
          </a:solidFill>
          <a:ln w="88900">
            <a:solidFill>
              <a:srgbClr val="CE4B34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AFE2F2F0-9799-495C-9B3D-F7DA2E0ED32D}"/>
              </a:ext>
            </a:extLst>
          </p:cNvPr>
          <p:cNvSpPr txBox="1"/>
          <p:nvPr/>
        </p:nvSpPr>
        <p:spPr>
          <a:xfrm>
            <a:off x="8926287" y="4433006"/>
            <a:ext cx="2473778" cy="1015663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</a:t>
            </a:r>
            <a:endParaRPr lang="ko-KR" altLang="en-US" sz="1200" dirty="0"/>
          </a:p>
        </p:txBody>
      </p:sp>
      <p:sp>
        <p:nvSpPr>
          <p:cNvPr id="50" name="직사각형 49">
            <a:extLst>
              <a:ext uri="{FF2B5EF4-FFF2-40B4-BE49-F238E27FC236}">
                <a16:creationId xmlns:a16="http://schemas.microsoft.com/office/drawing/2014/main" id="{CE23CFC8-003E-4AAB-9FDB-76D8A799E308}"/>
              </a:ext>
            </a:extLst>
          </p:cNvPr>
          <p:cNvSpPr/>
          <p:nvPr/>
        </p:nvSpPr>
        <p:spPr>
          <a:xfrm>
            <a:off x="8926286" y="3985164"/>
            <a:ext cx="2473778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latin typeface="+mj-lt"/>
              </a:rPr>
              <a:t>Lorem ipsum</a:t>
            </a:r>
          </a:p>
        </p:txBody>
      </p:sp>
      <p:sp>
        <p:nvSpPr>
          <p:cNvPr id="51" name="직사각형 50">
            <a:extLst>
              <a:ext uri="{FF2B5EF4-FFF2-40B4-BE49-F238E27FC236}">
                <a16:creationId xmlns:a16="http://schemas.microsoft.com/office/drawing/2014/main" id="{A9FFB928-62F2-4189-93C0-F50B02DEB21B}"/>
              </a:ext>
            </a:extLst>
          </p:cNvPr>
          <p:cNvSpPr/>
          <p:nvPr/>
        </p:nvSpPr>
        <p:spPr>
          <a:xfrm>
            <a:off x="9245113" y="2803452"/>
            <a:ext cx="1836124" cy="461665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400" b="1" dirty="0">
                <a:latin typeface="+mj-lt"/>
              </a:rPr>
              <a:t>20xx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5CA7DECB-786A-4B8F-9827-29BEF208992D}"/>
              </a:ext>
            </a:extLst>
          </p:cNvPr>
          <p:cNvSpPr txBox="1"/>
          <p:nvPr/>
        </p:nvSpPr>
        <p:spPr>
          <a:xfrm>
            <a:off x="2929392" y="1409332"/>
            <a:ext cx="633321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/>
              <a:t>Timeline </a:t>
            </a:r>
            <a:r>
              <a:rPr lang="en-US" altLang="ko-KR" dirty="0"/>
              <a:t>Infographic slide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173758035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TextBox 18">
            <a:extLst>
              <a:ext uri="{FF2B5EF4-FFF2-40B4-BE49-F238E27FC236}">
                <a16:creationId xmlns:a16="http://schemas.microsoft.com/office/drawing/2014/main" id="{4CB1699D-E71E-4B5F-B677-AFF1014D906B}"/>
              </a:ext>
            </a:extLst>
          </p:cNvPr>
          <p:cNvSpPr txBox="1"/>
          <p:nvPr/>
        </p:nvSpPr>
        <p:spPr>
          <a:xfrm>
            <a:off x="2110333" y="4658234"/>
            <a:ext cx="31404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</a:t>
            </a:r>
            <a:endParaRPr lang="ko-KR" altLang="en-US" sz="1400" dirty="0"/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8BEB4ABD-FB90-4C26-8419-25C80B200F51}"/>
              </a:ext>
            </a:extLst>
          </p:cNvPr>
          <p:cNvSpPr/>
          <p:nvPr/>
        </p:nvSpPr>
        <p:spPr>
          <a:xfrm>
            <a:off x="2113735" y="4167273"/>
            <a:ext cx="313360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>
                <a:latin typeface="+mj-lt"/>
              </a:rPr>
              <a:t>Lorem ipsum</a:t>
            </a:r>
            <a:endParaRPr lang="ko-KR" altLang="en-US" sz="2000" b="1" dirty="0">
              <a:latin typeface="+mj-lt"/>
            </a:endParaRPr>
          </a:p>
        </p:txBody>
      </p:sp>
      <p:sp>
        <p:nvSpPr>
          <p:cNvPr id="23" name="그래픽 13">
            <a:extLst>
              <a:ext uri="{FF2B5EF4-FFF2-40B4-BE49-F238E27FC236}">
                <a16:creationId xmlns:a16="http://schemas.microsoft.com/office/drawing/2014/main" id="{E7D07E6C-4C82-42A1-9BD1-07FE1F867817}"/>
              </a:ext>
            </a:extLst>
          </p:cNvPr>
          <p:cNvSpPr/>
          <p:nvPr/>
        </p:nvSpPr>
        <p:spPr>
          <a:xfrm>
            <a:off x="3167835" y="2574580"/>
            <a:ext cx="1025402" cy="141406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rgbClr val="CE4B34"/>
          </a:solidFill>
          <a:ln w="76200" cap="flat">
            <a:noFill/>
            <a:prstDash val="solid"/>
            <a:miter/>
          </a:ln>
          <a:effectLst>
            <a:outerShdw blurRad="127000" sx="101000" sy="101000" algn="ctr" rotWithShape="0">
              <a:schemeClr val="tx1">
                <a:alpha val="30000"/>
              </a:schemeClr>
            </a:outerShdw>
          </a:effectLst>
        </p:spPr>
        <p:txBody>
          <a:bodyPr lIns="0" tIns="360000" rIns="0" bIns="108000" rtlCol="0" anchor="t" anchorCtr="0"/>
          <a:lstStyle/>
          <a:p>
            <a:pPr algn="ctr"/>
            <a:r>
              <a:rPr lang="en-US" altLang="ko-KR" sz="2000" b="1">
                <a:solidFill>
                  <a:srgbClr val="EDE6CF"/>
                </a:solidFill>
                <a:latin typeface="+mj-lt"/>
              </a:rPr>
              <a:t>Them</a:t>
            </a:r>
            <a:endParaRPr lang="ko-KR" altLang="en-US" sz="2000" b="1" dirty="0">
              <a:solidFill>
                <a:srgbClr val="EDE6CF"/>
              </a:solidFill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491107E5-7D1D-495A-8729-8F206670AB2A}"/>
              </a:ext>
            </a:extLst>
          </p:cNvPr>
          <p:cNvSpPr txBox="1"/>
          <p:nvPr/>
        </p:nvSpPr>
        <p:spPr>
          <a:xfrm>
            <a:off x="6941261" y="4658234"/>
            <a:ext cx="3140407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</a:t>
            </a:r>
            <a:endParaRPr lang="ko-KR" altLang="en-US" sz="1400" dirty="0"/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9DEF6F0D-5853-4685-8AE9-F9B7AE754B4B}"/>
              </a:ext>
            </a:extLst>
          </p:cNvPr>
          <p:cNvSpPr/>
          <p:nvPr/>
        </p:nvSpPr>
        <p:spPr>
          <a:xfrm>
            <a:off x="6944663" y="4167273"/>
            <a:ext cx="3133603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b="1" dirty="0">
                <a:latin typeface="+mj-lt"/>
              </a:rPr>
              <a:t>Lorem ipsum</a:t>
            </a:r>
            <a:endParaRPr lang="ko-KR" altLang="en-US" sz="2000" b="1" dirty="0">
              <a:latin typeface="+mj-lt"/>
            </a:endParaRPr>
          </a:p>
        </p:txBody>
      </p:sp>
      <p:sp>
        <p:nvSpPr>
          <p:cNvPr id="24" name="그래픽 13">
            <a:extLst>
              <a:ext uri="{FF2B5EF4-FFF2-40B4-BE49-F238E27FC236}">
                <a16:creationId xmlns:a16="http://schemas.microsoft.com/office/drawing/2014/main" id="{94CDF665-2ED2-4F95-8604-0DD3C0130FA5}"/>
              </a:ext>
            </a:extLst>
          </p:cNvPr>
          <p:cNvSpPr/>
          <p:nvPr/>
        </p:nvSpPr>
        <p:spPr>
          <a:xfrm>
            <a:off x="7998764" y="2574580"/>
            <a:ext cx="1025402" cy="1414062"/>
          </a:xfrm>
          <a:custGeom>
            <a:avLst/>
            <a:gdLst>
              <a:gd name="connsiteX0" fmla="*/ 1773364 w 3543300"/>
              <a:gd name="connsiteY0" fmla="*/ 7144 h 4886325"/>
              <a:gd name="connsiteX1" fmla="*/ 7144 w 3543300"/>
              <a:gd name="connsiteY1" fmla="*/ 1773364 h 4886325"/>
              <a:gd name="connsiteX2" fmla="*/ 1654969 w 3543300"/>
              <a:gd name="connsiteY2" fmla="*/ 4831271 h 4886325"/>
              <a:gd name="connsiteX3" fmla="*/ 1891665 w 3543300"/>
              <a:gd name="connsiteY3" fmla="*/ 4831271 h 4886325"/>
              <a:gd name="connsiteX4" fmla="*/ 3539490 w 3543300"/>
              <a:gd name="connsiteY4" fmla="*/ 1773364 h 4886325"/>
              <a:gd name="connsiteX5" fmla="*/ 1773364 w 3543300"/>
              <a:gd name="connsiteY5" fmla="*/ 7144 h 48863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3543300" h="4886325">
                <a:moveTo>
                  <a:pt x="1773364" y="7144"/>
                </a:moveTo>
                <a:cubicBezTo>
                  <a:pt x="799433" y="7144"/>
                  <a:pt x="7144" y="799433"/>
                  <a:pt x="7144" y="1773364"/>
                </a:cubicBezTo>
                <a:cubicBezTo>
                  <a:pt x="7144" y="2981992"/>
                  <a:pt x="1587722" y="4756309"/>
                  <a:pt x="1654969" y="4831271"/>
                </a:cubicBezTo>
                <a:cubicBezTo>
                  <a:pt x="1718215" y="4901660"/>
                  <a:pt x="1828514" y="4901565"/>
                  <a:pt x="1891665" y="4831271"/>
                </a:cubicBezTo>
                <a:cubicBezTo>
                  <a:pt x="1959007" y="4756309"/>
                  <a:pt x="3539490" y="2981992"/>
                  <a:pt x="3539490" y="1773364"/>
                </a:cubicBezTo>
                <a:cubicBezTo>
                  <a:pt x="3539490" y="799433"/>
                  <a:pt x="2747201" y="7144"/>
                  <a:pt x="1773364" y="7144"/>
                </a:cubicBezTo>
                <a:close/>
              </a:path>
            </a:pathLst>
          </a:custGeom>
          <a:solidFill>
            <a:srgbClr val="CE4B34"/>
          </a:solidFill>
          <a:ln w="76200" cap="flat">
            <a:noFill/>
            <a:prstDash val="solid"/>
            <a:miter/>
          </a:ln>
          <a:effectLst>
            <a:outerShdw blurRad="127000" sx="101000" sy="101000" algn="ctr" rotWithShape="0">
              <a:schemeClr val="tx1">
                <a:alpha val="30000"/>
              </a:schemeClr>
            </a:outerShdw>
          </a:effectLst>
        </p:spPr>
        <p:txBody>
          <a:bodyPr lIns="0" tIns="360000" rIns="0" bIns="108000" rtlCol="0" anchor="t" anchorCtr="0"/>
          <a:lstStyle/>
          <a:p>
            <a:pPr algn="ctr"/>
            <a:r>
              <a:rPr lang="en-US" altLang="ko-KR" sz="2000" b="1">
                <a:solidFill>
                  <a:srgbClr val="EDE6CF"/>
                </a:solidFill>
                <a:latin typeface="+mj-lt"/>
              </a:rPr>
              <a:t>Us</a:t>
            </a:r>
            <a:endParaRPr lang="ko-KR" altLang="en-US" sz="2000" b="1" dirty="0">
              <a:solidFill>
                <a:srgbClr val="EDE6CF"/>
              </a:solidFill>
              <a:latin typeface="+mj-lt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88325533-A891-41DB-9745-24E160E83DFC}"/>
              </a:ext>
            </a:extLst>
          </p:cNvPr>
          <p:cNvSpPr txBox="1"/>
          <p:nvPr/>
        </p:nvSpPr>
        <p:spPr>
          <a:xfrm>
            <a:off x="2325801" y="1245660"/>
            <a:ext cx="7543800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/>
              <a:t>Slide Title</a:t>
            </a:r>
            <a:r>
              <a:rPr lang="en-US" altLang="ko-KR" dirty="0"/>
              <a:t> Here</a:t>
            </a:r>
            <a:endParaRPr lang="ko-KR" altLang="en-US" dirty="0"/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31051202-B03A-4425-BAF4-C67380EBC856}"/>
              </a:ext>
            </a:extLst>
          </p:cNvPr>
          <p:cNvSpPr txBox="1"/>
          <p:nvPr/>
        </p:nvSpPr>
        <p:spPr>
          <a:xfrm>
            <a:off x="2325801" y="1825811"/>
            <a:ext cx="7543800" cy="307777"/>
          </a:xfrm>
          <a:prstGeom prst="rect">
            <a:avLst/>
          </a:prstGeom>
        </p:spPr>
        <p:txBody>
          <a:bodyPr wrap="square">
            <a:spAutoFit/>
          </a:bodyPr>
          <a:lstStyle>
            <a:defPPr>
              <a:defRPr lang="ko-KR"/>
            </a:defPPr>
            <a:lvl1pPr algn="ctr">
              <a:defRPr sz="1200">
                <a:solidFill>
                  <a:srgbClr val="212761"/>
                </a:solidFill>
              </a:defRPr>
            </a:lvl1pPr>
          </a:lstStyle>
          <a:p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2668475261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8" name="그래픽 47">
            <a:extLst>
              <a:ext uri="{FF2B5EF4-FFF2-40B4-BE49-F238E27FC236}">
                <a16:creationId xmlns:a16="http://schemas.microsoft.com/office/drawing/2014/main" id="{01F2FC79-1E12-4641-813C-EB87BDCFE2E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756776" y="2053616"/>
            <a:ext cx="251167" cy="182354"/>
          </a:xfrm>
          <a:prstGeom prst="rect">
            <a:avLst/>
          </a:prstGeom>
        </p:spPr>
      </p:pic>
      <p:pic>
        <p:nvPicPr>
          <p:cNvPr id="49" name="그래픽 48">
            <a:extLst>
              <a:ext uri="{FF2B5EF4-FFF2-40B4-BE49-F238E27FC236}">
                <a16:creationId xmlns:a16="http://schemas.microsoft.com/office/drawing/2014/main" id="{7CD70018-836C-442F-83ED-EBD0DFF5DCD3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1280057" y="3393028"/>
            <a:ext cx="251167" cy="182354"/>
          </a:xfrm>
          <a:prstGeom prst="rect">
            <a:avLst/>
          </a:prstGeom>
        </p:spPr>
      </p:pic>
      <p:sp>
        <p:nvSpPr>
          <p:cNvPr id="50" name="TextBox 49">
            <a:extLst>
              <a:ext uri="{FF2B5EF4-FFF2-40B4-BE49-F238E27FC236}">
                <a16:creationId xmlns:a16="http://schemas.microsoft.com/office/drawing/2014/main" id="{CB554306-4E99-47D5-A787-787FE867EC70}"/>
              </a:ext>
            </a:extLst>
          </p:cNvPr>
          <p:cNvSpPr txBox="1"/>
          <p:nvPr/>
        </p:nvSpPr>
        <p:spPr>
          <a:xfrm>
            <a:off x="7007943" y="2235970"/>
            <a:ext cx="4272113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r>
              <a:rPr lang="en-US" altLang="ko-KR" dirty="0"/>
              <a:t>, </a:t>
            </a:r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r>
              <a:rPr lang="en-US" altLang="ko-KR" dirty="0"/>
              <a:t>, sed do </a:t>
            </a:r>
            <a:r>
              <a:rPr lang="en-US" altLang="ko-KR" dirty="0" err="1"/>
              <a:t>eiusmod</a:t>
            </a:r>
            <a:r>
              <a:rPr lang="en-US" altLang="ko-KR" dirty="0"/>
              <a:t> </a:t>
            </a:r>
            <a:r>
              <a:rPr lang="en-US" altLang="ko-KR" dirty="0" err="1"/>
              <a:t>tempor</a:t>
            </a:r>
            <a:r>
              <a:rPr lang="en-US" altLang="ko-KR" dirty="0"/>
              <a:t> </a:t>
            </a:r>
            <a:r>
              <a:rPr lang="en-US" altLang="ko-KR" dirty="0" err="1"/>
              <a:t>incididunt</a:t>
            </a:r>
            <a:r>
              <a:rPr lang="en-US" altLang="ko-KR" dirty="0"/>
              <a:t> </a:t>
            </a:r>
            <a:r>
              <a:rPr lang="en-US" altLang="ko-KR" dirty="0" err="1"/>
              <a:t>ut</a:t>
            </a:r>
            <a:r>
              <a:rPr lang="en-US" altLang="ko-KR" dirty="0"/>
              <a:t> </a:t>
            </a:r>
            <a:r>
              <a:rPr lang="en-US" altLang="ko-KR" dirty="0" err="1"/>
              <a:t>labore</a:t>
            </a:r>
            <a:r>
              <a:rPr lang="en-US" altLang="ko-KR" dirty="0"/>
              <a:t> et dolore magna </a:t>
            </a:r>
            <a:r>
              <a:rPr lang="en-US" altLang="ko-KR" dirty="0" err="1"/>
              <a:t>aliqua</a:t>
            </a:r>
            <a:r>
              <a:rPr lang="en-US" altLang="ko-KR" dirty="0"/>
              <a:t>.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F7D195C3-FE54-4EF0-921F-5C20C95AF6C4}"/>
              </a:ext>
            </a:extLst>
          </p:cNvPr>
          <p:cNvSpPr txBox="1"/>
          <p:nvPr/>
        </p:nvSpPr>
        <p:spPr>
          <a:xfrm>
            <a:off x="7007943" y="4404275"/>
            <a:ext cx="4272113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altLang="ko-KR" sz="2000" b="1" i="1" dirty="0">
                <a:latin typeface="+mj-lt"/>
              </a:rPr>
              <a:t>- John Doe</a:t>
            </a:r>
          </a:p>
        </p:txBody>
      </p:sp>
    </p:spTree>
    <p:extLst>
      <p:ext uri="{BB962C8B-B14F-4D97-AF65-F5344CB8AC3E}">
        <p14:creationId xmlns:p14="http://schemas.microsoft.com/office/powerpoint/2010/main" val="3041820482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타원 1">
            <a:extLst>
              <a:ext uri="{FF2B5EF4-FFF2-40B4-BE49-F238E27FC236}">
                <a16:creationId xmlns:a16="http://schemas.microsoft.com/office/drawing/2014/main" id="{8B2101FA-89B3-4E57-A502-695965AC6D7E}"/>
              </a:ext>
            </a:extLst>
          </p:cNvPr>
          <p:cNvSpPr/>
          <p:nvPr/>
        </p:nvSpPr>
        <p:spPr>
          <a:xfrm>
            <a:off x="1821399" y="1720043"/>
            <a:ext cx="1173988" cy="1173988"/>
          </a:xfrm>
          <a:prstGeom prst="ellipse">
            <a:avLst/>
          </a:prstGeom>
          <a:solidFill>
            <a:srgbClr val="CE4B34"/>
          </a:solidFill>
          <a:ln w="12838" cap="flat">
            <a:noFill/>
            <a:prstDash val="solid"/>
            <a:miter/>
          </a:ln>
          <a:effectLst>
            <a:outerShdw blurRad="1270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 b="1">
              <a:solidFill>
                <a:srgbClr val="EDE6CF"/>
              </a:solidFill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B967E347-D73A-47DD-A204-372C7515A921}"/>
              </a:ext>
            </a:extLst>
          </p:cNvPr>
          <p:cNvSpPr txBox="1"/>
          <p:nvPr/>
        </p:nvSpPr>
        <p:spPr>
          <a:xfrm>
            <a:off x="3187607" y="2258250"/>
            <a:ext cx="736936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848ACF1F-6DF5-4EC4-A1CB-D6CE4AB563C2}"/>
              </a:ext>
            </a:extLst>
          </p:cNvPr>
          <p:cNvSpPr/>
          <p:nvPr/>
        </p:nvSpPr>
        <p:spPr>
          <a:xfrm>
            <a:off x="3187606" y="1832605"/>
            <a:ext cx="73533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>
                <a:latin typeface="+mj-lt"/>
              </a:rPr>
              <a:t>Lorem ipsum</a:t>
            </a:r>
            <a:endParaRPr lang="ko-KR" altLang="en-US" sz="2000" b="1" dirty="0">
              <a:latin typeface="+mj-lt"/>
            </a:endParaRPr>
          </a:p>
        </p:txBody>
      </p:sp>
      <p:sp>
        <p:nvSpPr>
          <p:cNvPr id="6" name="타원 5">
            <a:extLst>
              <a:ext uri="{FF2B5EF4-FFF2-40B4-BE49-F238E27FC236}">
                <a16:creationId xmlns:a16="http://schemas.microsoft.com/office/drawing/2014/main" id="{FE7A4EB3-C469-495F-A2A6-7DE944C8057A}"/>
              </a:ext>
            </a:extLst>
          </p:cNvPr>
          <p:cNvSpPr/>
          <p:nvPr/>
        </p:nvSpPr>
        <p:spPr>
          <a:xfrm>
            <a:off x="1821399" y="3230128"/>
            <a:ext cx="1173988" cy="1173988"/>
          </a:xfrm>
          <a:prstGeom prst="ellipse">
            <a:avLst/>
          </a:prstGeom>
          <a:solidFill>
            <a:srgbClr val="CE4B34"/>
          </a:solidFill>
          <a:ln w="12838" cap="flat">
            <a:noFill/>
            <a:prstDash val="solid"/>
            <a:miter/>
          </a:ln>
          <a:effectLst>
            <a:outerShdw blurRad="1270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 b="1">
              <a:solidFill>
                <a:srgbClr val="EDE6CF"/>
              </a:solidFill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ED5D1185-01C0-47E1-8067-DCD12DE6CCB4}"/>
              </a:ext>
            </a:extLst>
          </p:cNvPr>
          <p:cNvSpPr txBox="1"/>
          <p:nvPr/>
        </p:nvSpPr>
        <p:spPr>
          <a:xfrm>
            <a:off x="3187607" y="3768335"/>
            <a:ext cx="736936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F17552D1-0768-4E8C-AF3A-5F3E06D88795}"/>
              </a:ext>
            </a:extLst>
          </p:cNvPr>
          <p:cNvSpPr/>
          <p:nvPr/>
        </p:nvSpPr>
        <p:spPr>
          <a:xfrm>
            <a:off x="3187606" y="3342690"/>
            <a:ext cx="73533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>
                <a:latin typeface="+mj-lt"/>
              </a:rPr>
              <a:t>Lorem ipsum</a:t>
            </a:r>
            <a:endParaRPr lang="ko-KR" altLang="en-US" sz="2000" b="1" dirty="0">
              <a:latin typeface="+mj-lt"/>
            </a:endParaRPr>
          </a:p>
        </p:txBody>
      </p:sp>
      <p:sp>
        <p:nvSpPr>
          <p:cNvPr id="12" name="타원 11">
            <a:extLst>
              <a:ext uri="{FF2B5EF4-FFF2-40B4-BE49-F238E27FC236}">
                <a16:creationId xmlns:a16="http://schemas.microsoft.com/office/drawing/2014/main" id="{EAF965E4-68D0-4C9A-B325-5C948C412FCF}"/>
              </a:ext>
            </a:extLst>
          </p:cNvPr>
          <p:cNvSpPr/>
          <p:nvPr/>
        </p:nvSpPr>
        <p:spPr>
          <a:xfrm>
            <a:off x="1821399" y="4740212"/>
            <a:ext cx="1173988" cy="1173988"/>
          </a:xfrm>
          <a:prstGeom prst="ellipse">
            <a:avLst/>
          </a:prstGeom>
          <a:solidFill>
            <a:srgbClr val="CE4B34"/>
          </a:solidFill>
          <a:ln w="12838" cap="flat">
            <a:noFill/>
            <a:prstDash val="solid"/>
            <a:miter/>
          </a:ln>
          <a:effectLst>
            <a:outerShdw blurRad="1270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 b="1">
              <a:solidFill>
                <a:srgbClr val="EDE6CF"/>
              </a:solidFill>
              <a:latin typeface="+mj-lt"/>
            </a:endParaRP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B0321E43-4912-44B4-9358-0DA5CCBD1AC5}"/>
              </a:ext>
            </a:extLst>
          </p:cNvPr>
          <p:cNvSpPr txBox="1"/>
          <p:nvPr/>
        </p:nvSpPr>
        <p:spPr>
          <a:xfrm>
            <a:off x="3187607" y="5278419"/>
            <a:ext cx="7369361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28B6424C-D41C-4039-8F37-A424E3E4BF6C}"/>
              </a:ext>
            </a:extLst>
          </p:cNvPr>
          <p:cNvSpPr/>
          <p:nvPr/>
        </p:nvSpPr>
        <p:spPr>
          <a:xfrm>
            <a:off x="3187606" y="4852774"/>
            <a:ext cx="7353394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b="1">
                <a:latin typeface="+mj-lt"/>
              </a:rPr>
              <a:t>Lorem ipsum</a:t>
            </a:r>
            <a:endParaRPr lang="ko-KR" altLang="en-US" sz="2000" b="1" dirty="0">
              <a:latin typeface="+mj-lt"/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E8D061C9-EEEF-4D9F-9176-7FE53D7231B6}"/>
              </a:ext>
            </a:extLst>
          </p:cNvPr>
          <p:cNvSpPr txBox="1"/>
          <p:nvPr/>
        </p:nvSpPr>
        <p:spPr>
          <a:xfrm>
            <a:off x="2679700" y="718778"/>
            <a:ext cx="6832600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dirty="0"/>
              <a:t>Enter Your Title Here</a:t>
            </a:r>
            <a:endParaRPr lang="ko-KR" altLang="en-US" dirty="0"/>
          </a:p>
        </p:txBody>
      </p:sp>
      <p:pic>
        <p:nvPicPr>
          <p:cNvPr id="27" name="그래픽 26">
            <a:extLst>
              <a:ext uri="{FF2B5EF4-FFF2-40B4-BE49-F238E27FC236}">
                <a16:creationId xmlns:a16="http://schemas.microsoft.com/office/drawing/2014/main" id="{018DB928-12D2-4502-ADD8-ABB9B3AFAE5A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240681" y="2010745"/>
            <a:ext cx="335424" cy="592584"/>
          </a:xfrm>
          <a:prstGeom prst="rect">
            <a:avLst/>
          </a:prstGeom>
        </p:spPr>
      </p:pic>
      <p:pic>
        <p:nvPicPr>
          <p:cNvPr id="28" name="그래픽 27">
            <a:extLst>
              <a:ext uri="{FF2B5EF4-FFF2-40B4-BE49-F238E27FC236}">
                <a16:creationId xmlns:a16="http://schemas.microsoft.com/office/drawing/2014/main" id="{9556BD63-1F47-4281-8364-A67B442BDF71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117690" y="3509647"/>
            <a:ext cx="581406" cy="614950"/>
          </a:xfrm>
          <a:prstGeom prst="rect">
            <a:avLst/>
          </a:prstGeom>
        </p:spPr>
      </p:pic>
      <p:pic>
        <p:nvPicPr>
          <p:cNvPr id="29" name="그래픽 28">
            <a:extLst>
              <a:ext uri="{FF2B5EF4-FFF2-40B4-BE49-F238E27FC236}">
                <a16:creationId xmlns:a16="http://schemas.microsoft.com/office/drawing/2014/main" id="{E8CF4A6A-DBE0-4DE7-A60A-C050E79D7E06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61786" y="5165083"/>
            <a:ext cx="693214" cy="32424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767217621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직사각형 8">
            <a:extLst>
              <a:ext uri="{FF2B5EF4-FFF2-40B4-BE49-F238E27FC236}">
                <a16:creationId xmlns:a16="http://schemas.microsoft.com/office/drawing/2014/main" id="{DE661008-734B-4CDF-BBF0-374E576A9E9A}"/>
              </a:ext>
            </a:extLst>
          </p:cNvPr>
          <p:cNvSpPr/>
          <p:nvPr/>
        </p:nvSpPr>
        <p:spPr>
          <a:xfrm>
            <a:off x="1625757" y="45333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>
                <a:latin typeface="+mj-lt"/>
              </a:rPr>
              <a:t>Lorem ipsum</a:t>
            </a:r>
            <a:endParaRPr lang="ko-KR" altLang="en-US" b="1" dirty="0">
              <a:latin typeface="+mj-lt"/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2056CC82-2A58-497A-9D05-73D1E430FA7D}"/>
              </a:ext>
            </a:extLst>
          </p:cNvPr>
          <p:cNvSpPr/>
          <p:nvPr/>
        </p:nvSpPr>
        <p:spPr>
          <a:xfrm>
            <a:off x="1625757" y="48701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11" name="사각형: 둥근 모서리 10">
            <a:extLst>
              <a:ext uri="{FF2B5EF4-FFF2-40B4-BE49-F238E27FC236}">
                <a16:creationId xmlns:a16="http://schemas.microsoft.com/office/drawing/2014/main" id="{42D6BFBB-40A4-4A1F-A575-9FA8E7D4EB94}"/>
              </a:ext>
            </a:extLst>
          </p:cNvPr>
          <p:cNvSpPr/>
          <p:nvPr/>
        </p:nvSpPr>
        <p:spPr>
          <a:xfrm>
            <a:off x="2152453" y="2585522"/>
            <a:ext cx="645952" cy="1886779"/>
          </a:xfrm>
          <a:prstGeom prst="roundRect">
            <a:avLst>
              <a:gd name="adj" fmla="val 50000"/>
            </a:avLst>
          </a:prstGeom>
          <a:solidFill>
            <a:srgbClr val="CE4B34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rgbClr val="EDE6CF"/>
                </a:solidFill>
              </a:rPr>
              <a:t>150</a:t>
            </a:r>
            <a:endParaRPr lang="ko-KR" altLang="en-US" sz="1200" dirty="0">
              <a:solidFill>
                <a:srgbClr val="EDE6CF"/>
              </a:solidFill>
            </a:endParaRPr>
          </a:p>
        </p:txBody>
      </p:sp>
      <p:sp>
        <p:nvSpPr>
          <p:cNvPr id="12" name="사각형: 둥근 모서리 11">
            <a:extLst>
              <a:ext uri="{FF2B5EF4-FFF2-40B4-BE49-F238E27FC236}">
                <a16:creationId xmlns:a16="http://schemas.microsoft.com/office/drawing/2014/main" id="{F62A18B7-156D-4DBF-A6B4-5974D7EF0FA2}"/>
              </a:ext>
            </a:extLst>
          </p:cNvPr>
          <p:cNvSpPr/>
          <p:nvPr/>
        </p:nvSpPr>
        <p:spPr>
          <a:xfrm>
            <a:off x="2949407" y="1594878"/>
            <a:ext cx="645952" cy="2877424"/>
          </a:xfrm>
          <a:prstGeom prst="roundRect">
            <a:avLst>
              <a:gd name="adj" fmla="val 50000"/>
            </a:avLst>
          </a:prstGeom>
          <a:solidFill>
            <a:srgbClr val="2B2D2A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210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47F80C35-452F-4AE7-BAE1-4D9E4EABBAB0}"/>
              </a:ext>
            </a:extLst>
          </p:cNvPr>
          <p:cNvSpPr/>
          <p:nvPr/>
        </p:nvSpPr>
        <p:spPr>
          <a:xfrm>
            <a:off x="4847850" y="45333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>
                <a:latin typeface="+mj-lt"/>
              </a:rPr>
              <a:t>Lorem ipsum</a:t>
            </a:r>
            <a:endParaRPr lang="ko-KR" altLang="en-US" b="1" dirty="0">
              <a:latin typeface="+mj-lt"/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1CFE5B98-2F2F-4D76-8E97-6DD8E1FD1956}"/>
              </a:ext>
            </a:extLst>
          </p:cNvPr>
          <p:cNvSpPr/>
          <p:nvPr/>
        </p:nvSpPr>
        <p:spPr>
          <a:xfrm>
            <a:off x="4847850" y="48701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15" name="사각형: 둥근 모서리 14">
            <a:extLst>
              <a:ext uri="{FF2B5EF4-FFF2-40B4-BE49-F238E27FC236}">
                <a16:creationId xmlns:a16="http://schemas.microsoft.com/office/drawing/2014/main" id="{D2628141-8ABC-43BF-9B9A-FB46E7E84734}"/>
              </a:ext>
            </a:extLst>
          </p:cNvPr>
          <p:cNvSpPr/>
          <p:nvPr/>
        </p:nvSpPr>
        <p:spPr>
          <a:xfrm>
            <a:off x="5374546" y="1797844"/>
            <a:ext cx="645952" cy="2674458"/>
          </a:xfrm>
          <a:prstGeom prst="roundRect">
            <a:avLst>
              <a:gd name="adj" fmla="val 50000"/>
            </a:avLst>
          </a:prstGeom>
          <a:solidFill>
            <a:srgbClr val="CE4B34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rgbClr val="EDE6CF"/>
                </a:solidFill>
              </a:rPr>
              <a:t>200</a:t>
            </a:r>
            <a:endParaRPr lang="ko-KR" altLang="en-US" sz="1200" dirty="0">
              <a:solidFill>
                <a:srgbClr val="EDE6CF"/>
              </a:solidFill>
            </a:endParaRPr>
          </a:p>
        </p:txBody>
      </p:sp>
      <p:sp>
        <p:nvSpPr>
          <p:cNvPr id="16" name="사각형: 둥근 모서리 15">
            <a:extLst>
              <a:ext uri="{FF2B5EF4-FFF2-40B4-BE49-F238E27FC236}">
                <a16:creationId xmlns:a16="http://schemas.microsoft.com/office/drawing/2014/main" id="{1EB8A9BE-2BF7-4F5B-A01C-80DF76B2392C}"/>
              </a:ext>
            </a:extLst>
          </p:cNvPr>
          <p:cNvSpPr/>
          <p:nvPr/>
        </p:nvSpPr>
        <p:spPr>
          <a:xfrm>
            <a:off x="6171500" y="2826563"/>
            <a:ext cx="645952" cy="1645738"/>
          </a:xfrm>
          <a:prstGeom prst="roundRect">
            <a:avLst>
              <a:gd name="adj" fmla="val 50000"/>
            </a:avLst>
          </a:prstGeom>
          <a:solidFill>
            <a:srgbClr val="2B2D2A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140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88D2BCBF-6284-459E-BE76-8B708A832B87}"/>
              </a:ext>
            </a:extLst>
          </p:cNvPr>
          <p:cNvSpPr/>
          <p:nvPr/>
        </p:nvSpPr>
        <p:spPr>
          <a:xfrm>
            <a:off x="8069943" y="4533379"/>
            <a:ext cx="2496300" cy="36933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b="1">
                <a:latin typeface="+mj-lt"/>
              </a:rPr>
              <a:t>Lorem ipsum</a:t>
            </a:r>
            <a:endParaRPr lang="ko-KR" altLang="en-US" b="1" dirty="0">
              <a:latin typeface="+mj-lt"/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59283F2B-5AEF-4184-BB29-5745C3D65605}"/>
              </a:ext>
            </a:extLst>
          </p:cNvPr>
          <p:cNvSpPr/>
          <p:nvPr/>
        </p:nvSpPr>
        <p:spPr>
          <a:xfrm>
            <a:off x="8069943" y="4870189"/>
            <a:ext cx="2496300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19" name="사각형: 둥근 모서리 18">
            <a:extLst>
              <a:ext uri="{FF2B5EF4-FFF2-40B4-BE49-F238E27FC236}">
                <a16:creationId xmlns:a16="http://schemas.microsoft.com/office/drawing/2014/main" id="{CFEBEF05-E1C8-4C33-BB7F-33D1082A9415}"/>
              </a:ext>
            </a:extLst>
          </p:cNvPr>
          <p:cNvSpPr/>
          <p:nvPr/>
        </p:nvSpPr>
        <p:spPr>
          <a:xfrm>
            <a:off x="8596639" y="2118678"/>
            <a:ext cx="645952" cy="2353624"/>
          </a:xfrm>
          <a:prstGeom prst="roundRect">
            <a:avLst>
              <a:gd name="adj" fmla="val 50000"/>
            </a:avLst>
          </a:prstGeom>
          <a:solidFill>
            <a:srgbClr val="CE4B34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rgbClr val="EDE6CF"/>
                </a:solidFill>
              </a:rPr>
              <a:t>180</a:t>
            </a:r>
            <a:endParaRPr lang="ko-KR" altLang="en-US" sz="1200" dirty="0">
              <a:solidFill>
                <a:srgbClr val="EDE6CF"/>
              </a:solidFill>
            </a:endParaRPr>
          </a:p>
        </p:txBody>
      </p:sp>
      <p:sp>
        <p:nvSpPr>
          <p:cNvPr id="20" name="사각형: 둥근 모서리 19">
            <a:extLst>
              <a:ext uri="{FF2B5EF4-FFF2-40B4-BE49-F238E27FC236}">
                <a16:creationId xmlns:a16="http://schemas.microsoft.com/office/drawing/2014/main" id="{54BC6D7C-BFC9-4659-B1BF-03F81498FCF0}"/>
              </a:ext>
            </a:extLst>
          </p:cNvPr>
          <p:cNvSpPr/>
          <p:nvPr/>
        </p:nvSpPr>
        <p:spPr>
          <a:xfrm>
            <a:off x="9393593" y="1996416"/>
            <a:ext cx="645952" cy="2475885"/>
          </a:xfrm>
          <a:prstGeom prst="roundRect">
            <a:avLst>
              <a:gd name="adj" fmla="val 50000"/>
            </a:avLst>
          </a:prstGeom>
          <a:solidFill>
            <a:srgbClr val="2B2D2A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t" anchorCtr="0"/>
          <a:lstStyle/>
          <a:p>
            <a:pPr algn="ctr"/>
            <a:r>
              <a:rPr lang="en-US" altLang="ko-KR" sz="1200" dirty="0">
                <a:solidFill>
                  <a:schemeClr val="bg1"/>
                </a:solidFill>
              </a:rPr>
              <a:t>195</a:t>
            </a:r>
            <a:endParaRPr lang="ko-KR" altLang="en-US" sz="1200" dirty="0">
              <a:solidFill>
                <a:schemeClr val="bg1"/>
              </a:solidFill>
            </a:endParaRPr>
          </a:p>
        </p:txBody>
      </p:sp>
      <p:sp>
        <p:nvSpPr>
          <p:cNvPr id="21" name="타원 20">
            <a:extLst>
              <a:ext uri="{FF2B5EF4-FFF2-40B4-BE49-F238E27FC236}">
                <a16:creationId xmlns:a16="http://schemas.microsoft.com/office/drawing/2014/main" id="{1EA83A6B-A930-418F-8FD5-9DFED8E39BEB}"/>
              </a:ext>
            </a:extLst>
          </p:cNvPr>
          <p:cNvSpPr/>
          <p:nvPr/>
        </p:nvSpPr>
        <p:spPr>
          <a:xfrm>
            <a:off x="4387861" y="5489819"/>
            <a:ext cx="357691" cy="357691"/>
          </a:xfrm>
          <a:prstGeom prst="ellipse">
            <a:avLst/>
          </a:prstGeom>
          <a:solidFill>
            <a:srgbClr val="CE4B34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ctr" anchorCtr="0"/>
          <a:lstStyle/>
          <a:p>
            <a:pPr algn="ctr"/>
            <a:endParaRPr lang="ko-KR" altLang="en-US" sz="1200" b="1">
              <a:solidFill>
                <a:srgbClr val="EDE6CF"/>
              </a:solidFill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54EF051C-B827-405D-AF3C-5905827350C0}"/>
              </a:ext>
            </a:extLst>
          </p:cNvPr>
          <p:cNvSpPr/>
          <p:nvPr/>
        </p:nvSpPr>
        <p:spPr>
          <a:xfrm>
            <a:off x="4745552" y="5514775"/>
            <a:ext cx="1442906" cy="30777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400" b="1">
                <a:latin typeface="+mj-lt"/>
              </a:rPr>
              <a:t>Lorem ipsum</a:t>
            </a:r>
            <a:endParaRPr lang="ko-KR" altLang="en-US" sz="1400" b="1" dirty="0">
              <a:latin typeface="+mj-lt"/>
            </a:endParaRPr>
          </a:p>
        </p:txBody>
      </p:sp>
      <p:sp>
        <p:nvSpPr>
          <p:cNvPr id="23" name="타원 22">
            <a:extLst>
              <a:ext uri="{FF2B5EF4-FFF2-40B4-BE49-F238E27FC236}">
                <a16:creationId xmlns:a16="http://schemas.microsoft.com/office/drawing/2014/main" id="{8C910859-059D-477B-B214-9662FB0E6BCA}"/>
              </a:ext>
            </a:extLst>
          </p:cNvPr>
          <p:cNvSpPr/>
          <p:nvPr/>
        </p:nvSpPr>
        <p:spPr>
          <a:xfrm>
            <a:off x="6367304" y="5489819"/>
            <a:ext cx="357691" cy="357691"/>
          </a:xfrm>
          <a:prstGeom prst="ellipse">
            <a:avLst/>
          </a:prstGeom>
          <a:solidFill>
            <a:srgbClr val="2B2D2A"/>
          </a:solidFill>
          <a:ln w="9525" cap="flat">
            <a:noFill/>
            <a:prstDash val="solid"/>
            <a:miter/>
          </a:ln>
        </p:spPr>
        <p:txBody>
          <a:bodyPr lIns="0" tIns="252000" rIns="0" bIns="36000" rtlCol="0" anchor="ctr" anchorCtr="0"/>
          <a:lstStyle/>
          <a:p>
            <a:pPr algn="l"/>
            <a:endParaRPr lang="ko-KR" altLang="en-US" b="1">
              <a:solidFill>
                <a:schemeClr val="bg1"/>
              </a:solidFill>
            </a:endParaRPr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B7E1635C-6383-48CC-AC49-09F84CE1B94D}"/>
              </a:ext>
            </a:extLst>
          </p:cNvPr>
          <p:cNvSpPr/>
          <p:nvPr/>
        </p:nvSpPr>
        <p:spPr>
          <a:xfrm>
            <a:off x="6724995" y="5514775"/>
            <a:ext cx="1442906" cy="307777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1400" b="1">
                <a:latin typeface="+mj-lt"/>
              </a:rPr>
              <a:t>Lorem ipsum</a:t>
            </a:r>
            <a:endParaRPr lang="ko-KR" altLang="en-US" sz="1400" b="1" dirty="0">
              <a:latin typeface="+mj-lt"/>
            </a:endParaRPr>
          </a:p>
        </p:txBody>
      </p:sp>
      <p:sp>
        <p:nvSpPr>
          <p:cNvPr id="25" name="TextBox 24">
            <a:extLst>
              <a:ext uri="{FF2B5EF4-FFF2-40B4-BE49-F238E27FC236}">
                <a16:creationId xmlns:a16="http://schemas.microsoft.com/office/drawing/2014/main" id="{72EAF21E-1E0C-4684-9F39-EA7B9B5988C5}"/>
              </a:ext>
            </a:extLst>
          </p:cNvPr>
          <p:cNvSpPr txBox="1"/>
          <p:nvPr/>
        </p:nvSpPr>
        <p:spPr>
          <a:xfrm>
            <a:off x="2484726" y="1046700"/>
            <a:ext cx="7222548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/>
              <a:t>Subject </a:t>
            </a:r>
            <a:r>
              <a:rPr lang="en-US" altLang="ko-KR" dirty="0"/>
              <a:t>Title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457732978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TextBox 73">
            <a:extLst>
              <a:ext uri="{FF2B5EF4-FFF2-40B4-BE49-F238E27FC236}">
                <a16:creationId xmlns:a16="http://schemas.microsoft.com/office/drawing/2014/main" id="{67E75571-D8F0-4C44-AB82-3C5FB8485BB3}"/>
              </a:ext>
            </a:extLst>
          </p:cNvPr>
          <p:cNvSpPr txBox="1"/>
          <p:nvPr/>
        </p:nvSpPr>
        <p:spPr>
          <a:xfrm>
            <a:off x="6286497" y="990600"/>
            <a:ext cx="509270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latin typeface="+mj-lt"/>
              </a:rPr>
              <a:t>Lorem ipsum dolor sit </a:t>
            </a:r>
            <a:r>
              <a:rPr lang="en-US" altLang="ko-KR" sz="2000" b="1" dirty="0" err="1">
                <a:latin typeface="+mj-lt"/>
              </a:rPr>
              <a:t>amet</a:t>
            </a:r>
            <a:endParaRPr lang="en-US" altLang="ko-KR" sz="2000" b="1" dirty="0">
              <a:latin typeface="+mj-lt"/>
            </a:endParaRPr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6F0CB64E-3319-41D4-AF86-F522F9987B84}"/>
              </a:ext>
            </a:extLst>
          </p:cNvPr>
          <p:cNvSpPr txBox="1"/>
          <p:nvPr/>
        </p:nvSpPr>
        <p:spPr>
          <a:xfrm>
            <a:off x="6286498" y="1500739"/>
            <a:ext cx="5092702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DCD3C6DA-59E3-438D-A349-9B56E3ABBD9D}"/>
              </a:ext>
            </a:extLst>
          </p:cNvPr>
          <p:cNvSpPr txBox="1"/>
          <p:nvPr/>
        </p:nvSpPr>
        <p:spPr>
          <a:xfrm>
            <a:off x="6286497" y="3606419"/>
            <a:ext cx="5092700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000" b="1">
                <a:solidFill>
                  <a:srgbClr val="00C4CC"/>
                </a:solidFill>
              </a:defRPr>
            </a:lvl1pPr>
          </a:lstStyle>
          <a:p>
            <a:r>
              <a:rPr lang="en-US" altLang="ko-KR" dirty="0" err="1">
                <a:solidFill>
                  <a:schemeClr val="tx1"/>
                </a:solidFill>
                <a:latin typeface="+mj-lt"/>
              </a:rPr>
              <a:t>Consectetur</a:t>
            </a:r>
            <a:r>
              <a:rPr lang="en-US" altLang="ko-KR" dirty="0">
                <a:solidFill>
                  <a:schemeClr val="tx1"/>
                </a:solidFill>
                <a:latin typeface="+mj-lt"/>
              </a:rPr>
              <a:t> </a:t>
            </a:r>
            <a:r>
              <a:rPr lang="en-US" altLang="ko-KR" dirty="0" err="1">
                <a:solidFill>
                  <a:schemeClr val="tx1"/>
                </a:solidFill>
                <a:latin typeface="+mj-lt"/>
              </a:rPr>
              <a:t>adipiscing</a:t>
            </a:r>
            <a:r>
              <a:rPr lang="en-US" altLang="ko-KR" dirty="0">
                <a:solidFill>
                  <a:schemeClr val="tx1"/>
                </a:solidFill>
                <a:latin typeface="+mj-lt"/>
              </a:rPr>
              <a:t> </a:t>
            </a:r>
            <a:r>
              <a:rPr lang="en-US" altLang="ko-KR" dirty="0" err="1">
                <a:solidFill>
                  <a:schemeClr val="tx1"/>
                </a:solidFill>
                <a:latin typeface="+mj-lt"/>
              </a:rPr>
              <a:t>elit</a:t>
            </a:r>
            <a:endParaRPr lang="en-US" altLang="ko-KR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33738969-A6D3-4DA6-9B46-D13EF343E230}"/>
              </a:ext>
            </a:extLst>
          </p:cNvPr>
          <p:cNvSpPr txBox="1"/>
          <p:nvPr/>
        </p:nvSpPr>
        <p:spPr>
          <a:xfrm>
            <a:off x="6286498" y="4116558"/>
            <a:ext cx="5092702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</a:t>
            </a:r>
          </a:p>
        </p:txBody>
      </p:sp>
      <p:sp>
        <p:nvSpPr>
          <p:cNvPr id="4" name="그림 개체 틀 3">
            <a:extLst>
              <a:ext uri="{FF2B5EF4-FFF2-40B4-BE49-F238E27FC236}">
                <a16:creationId xmlns:a16="http://schemas.microsoft.com/office/drawing/2014/main" id="{59EA7A2A-482A-451A-B550-C52005B5864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A7CC8F05-42DB-41AA-8E74-B620A3E17DB6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3448735617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Box 7">
            <a:extLst>
              <a:ext uri="{FF2B5EF4-FFF2-40B4-BE49-F238E27FC236}">
                <a16:creationId xmlns:a16="http://schemas.microsoft.com/office/drawing/2014/main" id="{D855624B-F8E7-4D80-A888-2B31C3265FEB}"/>
              </a:ext>
            </a:extLst>
          </p:cNvPr>
          <p:cNvSpPr txBox="1"/>
          <p:nvPr/>
        </p:nvSpPr>
        <p:spPr>
          <a:xfrm>
            <a:off x="8235546" y="2626777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/>
                </a:solidFill>
              </a:rPr>
              <a:t>amet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consectetur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adipisicing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elit</a:t>
            </a:r>
            <a:endParaRPr lang="en-US" altLang="ko-KR" sz="16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/>
                </a:solidFill>
              </a:rPr>
              <a:t>sed do </a:t>
            </a:r>
            <a:r>
              <a:rPr lang="en-US" altLang="ko-KR" sz="1600" dirty="0" err="1">
                <a:solidFill>
                  <a:schemeClr val="tx1"/>
                </a:solidFill>
              </a:rPr>
              <a:t>eiusmod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tempor</a:t>
            </a:r>
            <a:endParaRPr lang="ko-KR" altLang="en-US" sz="1600" dirty="0">
              <a:solidFill>
                <a:schemeClr val="tx1"/>
              </a:solidFill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3722D7EC-ECD9-4056-A70E-AD748D5487E8}"/>
              </a:ext>
            </a:extLst>
          </p:cNvPr>
          <p:cNvSpPr txBox="1"/>
          <p:nvPr/>
        </p:nvSpPr>
        <p:spPr>
          <a:xfrm>
            <a:off x="8235546" y="4152396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/>
                </a:solidFill>
              </a:rPr>
              <a:t>amet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consectetur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adipisicing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elit</a:t>
            </a:r>
            <a:endParaRPr lang="en-US" altLang="ko-KR" sz="16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/>
                </a:solidFill>
              </a:rPr>
              <a:t>sed do </a:t>
            </a:r>
            <a:r>
              <a:rPr lang="en-US" altLang="ko-KR" sz="1600" dirty="0" err="1">
                <a:solidFill>
                  <a:schemeClr val="tx1"/>
                </a:solidFill>
              </a:rPr>
              <a:t>eiusmod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tempor</a:t>
            </a:r>
            <a:endParaRPr lang="ko-KR" altLang="en-US" sz="1600" dirty="0">
              <a:solidFill>
                <a:schemeClr val="tx1"/>
              </a:solidFill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44F8391C-9869-4548-8763-46FD5FFBF978}"/>
              </a:ext>
            </a:extLst>
          </p:cNvPr>
          <p:cNvSpPr txBox="1"/>
          <p:nvPr/>
        </p:nvSpPr>
        <p:spPr>
          <a:xfrm>
            <a:off x="850900" y="2626777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/>
                </a:solidFill>
              </a:rPr>
              <a:t>amet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consectetur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adipisicing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elit</a:t>
            </a:r>
            <a:endParaRPr lang="en-US" altLang="ko-KR" sz="16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/>
                </a:solidFill>
              </a:rPr>
              <a:t>sed do </a:t>
            </a:r>
            <a:r>
              <a:rPr lang="en-US" altLang="ko-KR" sz="1600" dirty="0" err="1">
                <a:solidFill>
                  <a:schemeClr val="tx1"/>
                </a:solidFill>
              </a:rPr>
              <a:t>eiusmod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tempor</a:t>
            </a:r>
            <a:endParaRPr lang="ko-KR" altLang="en-US" sz="1600" dirty="0">
              <a:solidFill>
                <a:schemeClr val="tx1"/>
              </a:solidFill>
            </a:endParaRPr>
          </a:p>
        </p:txBody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466C567B-1ED7-47E5-90D8-998249CD3BD0}"/>
              </a:ext>
            </a:extLst>
          </p:cNvPr>
          <p:cNvSpPr txBox="1"/>
          <p:nvPr/>
        </p:nvSpPr>
        <p:spPr>
          <a:xfrm>
            <a:off x="850900" y="4152396"/>
            <a:ext cx="3105554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600" dirty="0" err="1">
                <a:solidFill>
                  <a:schemeClr val="tx1"/>
                </a:solidFill>
              </a:rPr>
              <a:t>amet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consectetur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adipisicing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elit</a:t>
            </a:r>
            <a:endParaRPr lang="en-US" altLang="ko-KR" sz="1600" dirty="0">
              <a:solidFill>
                <a:schemeClr val="tx1"/>
              </a:solidFill>
            </a:endParaRPr>
          </a:p>
          <a:p>
            <a:pPr marL="171450" indent="-171450" algn="l">
              <a:lnSpc>
                <a:spcPct val="100000"/>
              </a:lnSpc>
              <a:buFont typeface="Arial" panose="020B0604020202020204" pitchFamily="34" charset="0"/>
              <a:buChar char="•"/>
            </a:pPr>
            <a:r>
              <a:rPr lang="en-US" altLang="ko-KR" sz="1600" dirty="0">
                <a:solidFill>
                  <a:schemeClr val="tx1"/>
                </a:solidFill>
              </a:rPr>
              <a:t>sed do </a:t>
            </a:r>
            <a:r>
              <a:rPr lang="en-US" altLang="ko-KR" sz="1600" dirty="0" err="1">
                <a:solidFill>
                  <a:schemeClr val="tx1"/>
                </a:solidFill>
              </a:rPr>
              <a:t>eiusmod</a:t>
            </a:r>
            <a:r>
              <a:rPr lang="en-US" altLang="ko-KR" sz="1600" dirty="0">
                <a:solidFill>
                  <a:schemeClr val="tx1"/>
                </a:solidFill>
              </a:rPr>
              <a:t> </a:t>
            </a:r>
            <a:r>
              <a:rPr lang="en-US" altLang="ko-KR" sz="1600" dirty="0" err="1">
                <a:solidFill>
                  <a:schemeClr val="tx1"/>
                </a:solidFill>
              </a:rPr>
              <a:t>tempor</a:t>
            </a:r>
            <a:endParaRPr lang="ko-KR" altLang="en-US" sz="1600" dirty="0">
              <a:solidFill>
                <a:schemeClr val="tx1"/>
              </a:solidFill>
            </a:endParaRPr>
          </a:p>
        </p:txBody>
      </p:sp>
      <p:sp>
        <p:nvSpPr>
          <p:cNvPr id="13" name="직사각형 12">
            <a:extLst>
              <a:ext uri="{FF2B5EF4-FFF2-40B4-BE49-F238E27FC236}">
                <a16:creationId xmlns:a16="http://schemas.microsoft.com/office/drawing/2014/main" id="{16732353-79EA-494A-9DDF-B767FD9C007E}"/>
              </a:ext>
            </a:extLst>
          </p:cNvPr>
          <p:cNvSpPr/>
          <p:nvPr/>
        </p:nvSpPr>
        <p:spPr>
          <a:xfrm>
            <a:off x="4281714" y="2626777"/>
            <a:ext cx="1708806" cy="1314659"/>
          </a:xfrm>
          <a:prstGeom prst="rect">
            <a:avLst/>
          </a:prstGeom>
          <a:solidFill>
            <a:srgbClr val="CE4B34"/>
          </a:solidFill>
          <a:ln w="12838" cap="flat">
            <a:noFill/>
            <a:prstDash val="solid"/>
            <a:miter/>
          </a:ln>
          <a:effectLst>
            <a:outerShdw blurRad="1270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 b="1">
              <a:solidFill>
                <a:srgbClr val="EDE6CF"/>
              </a:solidFill>
              <a:latin typeface="+mj-lt"/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DC0D6ED7-A8F4-4DD1-AB42-1261DDAF6EE6}"/>
              </a:ext>
            </a:extLst>
          </p:cNvPr>
          <p:cNvSpPr/>
          <p:nvPr/>
        </p:nvSpPr>
        <p:spPr>
          <a:xfrm>
            <a:off x="6201480" y="2626777"/>
            <a:ext cx="1708806" cy="1314659"/>
          </a:xfrm>
          <a:prstGeom prst="rect">
            <a:avLst/>
          </a:prstGeom>
          <a:solidFill>
            <a:srgbClr val="CE4B34"/>
          </a:solidFill>
          <a:ln w="12838" cap="flat">
            <a:noFill/>
            <a:prstDash val="solid"/>
            <a:miter/>
          </a:ln>
          <a:effectLst>
            <a:outerShdw blurRad="1270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 b="1">
              <a:solidFill>
                <a:srgbClr val="EDE6CF"/>
              </a:solidFill>
              <a:latin typeface="+mj-lt"/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D5E1C6C7-A478-47A3-9F00-2FFA9DC28FCC}"/>
              </a:ext>
            </a:extLst>
          </p:cNvPr>
          <p:cNvSpPr/>
          <p:nvPr/>
        </p:nvSpPr>
        <p:spPr>
          <a:xfrm>
            <a:off x="4281714" y="4152396"/>
            <a:ext cx="1708806" cy="1314659"/>
          </a:xfrm>
          <a:prstGeom prst="rect">
            <a:avLst/>
          </a:prstGeom>
          <a:solidFill>
            <a:srgbClr val="CE4B34"/>
          </a:solidFill>
          <a:ln w="12838" cap="flat">
            <a:noFill/>
            <a:prstDash val="solid"/>
            <a:miter/>
          </a:ln>
          <a:effectLst>
            <a:outerShdw blurRad="1270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 b="1">
              <a:solidFill>
                <a:srgbClr val="EDE6CF"/>
              </a:solidFill>
              <a:latin typeface="+mj-lt"/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403014A0-C92D-4BB9-B9E0-2FC82AF000BB}"/>
              </a:ext>
            </a:extLst>
          </p:cNvPr>
          <p:cNvSpPr/>
          <p:nvPr/>
        </p:nvSpPr>
        <p:spPr>
          <a:xfrm>
            <a:off x="6201480" y="4152396"/>
            <a:ext cx="1708806" cy="1314659"/>
          </a:xfrm>
          <a:prstGeom prst="rect">
            <a:avLst/>
          </a:prstGeom>
          <a:solidFill>
            <a:srgbClr val="CE4B34"/>
          </a:solidFill>
          <a:ln w="12838" cap="flat">
            <a:noFill/>
            <a:prstDash val="solid"/>
            <a:miter/>
          </a:ln>
          <a:effectLst>
            <a:outerShdw blurRad="1270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 b="1">
              <a:solidFill>
                <a:srgbClr val="EDE6CF"/>
              </a:solidFill>
              <a:latin typeface="+mj-lt"/>
            </a:endParaRPr>
          </a:p>
        </p:txBody>
      </p:sp>
      <p:sp>
        <p:nvSpPr>
          <p:cNvPr id="17" name="직사각형 16">
            <a:extLst>
              <a:ext uri="{FF2B5EF4-FFF2-40B4-BE49-F238E27FC236}">
                <a16:creationId xmlns:a16="http://schemas.microsoft.com/office/drawing/2014/main" id="{CA8FC007-775F-4CE5-8E43-2249DB183291}"/>
              </a:ext>
            </a:extLst>
          </p:cNvPr>
          <p:cNvSpPr/>
          <p:nvPr/>
        </p:nvSpPr>
        <p:spPr>
          <a:xfrm>
            <a:off x="4281714" y="4863643"/>
            <a:ext cx="1708806" cy="318924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EDE6CF"/>
                </a:solidFill>
                <a:latin typeface="+mj-lt"/>
              </a:rPr>
              <a:t>Opportunities</a:t>
            </a:r>
            <a:endParaRPr lang="ko-KR" altLang="en-US" sz="1600" b="1" dirty="0">
              <a:solidFill>
                <a:srgbClr val="EDE6CF"/>
              </a:solidFill>
              <a:latin typeface="+mj-lt"/>
            </a:endParaRP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E491226D-7C99-4BAD-8A69-7D79ECFE2E84}"/>
              </a:ext>
            </a:extLst>
          </p:cNvPr>
          <p:cNvSpPr/>
          <p:nvPr/>
        </p:nvSpPr>
        <p:spPr>
          <a:xfrm>
            <a:off x="6201480" y="4863643"/>
            <a:ext cx="1708806" cy="318924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EDE6CF"/>
                </a:solidFill>
                <a:latin typeface="+mj-lt"/>
              </a:rPr>
              <a:t>Threats</a:t>
            </a:r>
            <a:endParaRPr lang="ko-KR" altLang="en-US" sz="1600" b="1" dirty="0">
              <a:solidFill>
                <a:srgbClr val="EDE6CF"/>
              </a:solidFill>
              <a:latin typeface="+mj-lt"/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710E06F5-D5C0-450E-8303-56ECC69864D7}"/>
              </a:ext>
            </a:extLst>
          </p:cNvPr>
          <p:cNvSpPr/>
          <p:nvPr/>
        </p:nvSpPr>
        <p:spPr>
          <a:xfrm>
            <a:off x="4281714" y="3333949"/>
            <a:ext cx="1708806" cy="318924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EDE6CF"/>
                </a:solidFill>
                <a:latin typeface="+mj-lt"/>
              </a:rPr>
              <a:t>Strengths</a:t>
            </a:r>
            <a:endParaRPr lang="ko-KR" altLang="en-US" sz="1600" b="1" dirty="0">
              <a:solidFill>
                <a:srgbClr val="EDE6CF"/>
              </a:solidFill>
              <a:latin typeface="+mj-lt"/>
            </a:endParaRP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101D7050-9AB3-4C4D-A329-B3C8CF757506}"/>
              </a:ext>
            </a:extLst>
          </p:cNvPr>
          <p:cNvSpPr/>
          <p:nvPr/>
        </p:nvSpPr>
        <p:spPr>
          <a:xfrm>
            <a:off x="6201480" y="3333949"/>
            <a:ext cx="1708806" cy="318924"/>
          </a:xfrm>
          <a:prstGeom prst="rect">
            <a:avLst/>
          </a:prstGeom>
        </p:spPr>
        <p:txBody>
          <a:bodyPr wrap="square" lIns="0" tIns="36000" rIns="0" bIns="36000" anchor="ctr" anchorCtr="0">
            <a:spAutoFit/>
          </a:bodyPr>
          <a:lstStyle/>
          <a:p>
            <a:pPr algn="ctr"/>
            <a:r>
              <a:rPr lang="en-US" altLang="ko-KR" sz="1600" b="1" dirty="0">
                <a:solidFill>
                  <a:srgbClr val="EDE6CF"/>
                </a:solidFill>
                <a:latin typeface="+mj-lt"/>
              </a:rPr>
              <a:t>Weakness</a:t>
            </a:r>
            <a:endParaRPr lang="ko-KR" altLang="en-US" sz="1600" b="1" dirty="0">
              <a:solidFill>
                <a:srgbClr val="EDE6CF"/>
              </a:solidFill>
              <a:latin typeface="+mj-lt"/>
            </a:endParaRPr>
          </a:p>
        </p:txBody>
      </p:sp>
      <p:pic>
        <p:nvPicPr>
          <p:cNvPr id="21" name="그래픽 20" descr="엄지척 기호">
            <a:extLst>
              <a:ext uri="{FF2B5EF4-FFF2-40B4-BE49-F238E27FC236}">
                <a16:creationId xmlns:a16="http://schemas.microsoft.com/office/drawing/2014/main" id="{AF1835DC-D3DD-4668-8143-4637E61BA27C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 flipV="1">
            <a:off x="6860425" y="2867895"/>
            <a:ext cx="390916" cy="390914"/>
          </a:xfrm>
          <a:prstGeom prst="rect">
            <a:avLst/>
          </a:prstGeom>
        </p:spPr>
      </p:pic>
      <p:pic>
        <p:nvPicPr>
          <p:cNvPr id="22" name="그래픽 21">
            <a:extLst>
              <a:ext uri="{FF2B5EF4-FFF2-40B4-BE49-F238E27FC236}">
                <a16:creationId xmlns:a16="http://schemas.microsoft.com/office/drawing/2014/main" id="{1B36A910-983E-41D4-8BAE-A01FFC0BAF53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886991" y="4448876"/>
            <a:ext cx="337784" cy="301848"/>
          </a:xfrm>
          <a:prstGeom prst="rect">
            <a:avLst/>
          </a:prstGeom>
        </p:spPr>
      </p:pic>
      <p:pic>
        <p:nvPicPr>
          <p:cNvPr id="23" name="그래픽 22">
            <a:extLst>
              <a:ext uri="{FF2B5EF4-FFF2-40B4-BE49-F238E27FC236}">
                <a16:creationId xmlns:a16="http://schemas.microsoft.com/office/drawing/2014/main" id="{E9793B69-AA0C-4B50-9D19-86199A59F800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967225" y="4405754"/>
            <a:ext cx="337784" cy="388092"/>
          </a:xfrm>
          <a:prstGeom prst="rect">
            <a:avLst/>
          </a:prstGeom>
        </p:spPr>
      </p:pic>
      <p:pic>
        <p:nvPicPr>
          <p:cNvPr id="24" name="그래픽 23" descr="대상">
            <a:extLst>
              <a:ext uri="{FF2B5EF4-FFF2-40B4-BE49-F238E27FC236}">
                <a16:creationId xmlns:a16="http://schemas.microsoft.com/office/drawing/2014/main" id="{BC6F27E8-9DEF-4A8B-A851-12762F16BE06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4900134" y="2815245"/>
            <a:ext cx="471966" cy="471966"/>
          </a:xfrm>
          <a:prstGeom prst="rect">
            <a:avLst/>
          </a:prstGeom>
        </p:spPr>
      </p:pic>
      <p:sp>
        <p:nvSpPr>
          <p:cNvPr id="25" name="TextBox 24">
            <a:extLst>
              <a:ext uri="{FF2B5EF4-FFF2-40B4-BE49-F238E27FC236}">
                <a16:creationId xmlns:a16="http://schemas.microsoft.com/office/drawing/2014/main" id="{E74C03E0-0B5F-49FB-805F-72C749D85FD5}"/>
              </a:ext>
            </a:extLst>
          </p:cNvPr>
          <p:cNvSpPr txBox="1"/>
          <p:nvPr/>
        </p:nvSpPr>
        <p:spPr>
          <a:xfrm>
            <a:off x="2484726" y="1390945"/>
            <a:ext cx="722254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/>
              <a:t>SWOT Analysis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094072265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직사각형 31">
            <a:extLst>
              <a:ext uri="{FF2B5EF4-FFF2-40B4-BE49-F238E27FC236}">
                <a16:creationId xmlns:a16="http://schemas.microsoft.com/office/drawing/2014/main" id="{BBAB8CA8-228A-48FC-A6C3-0C03FC28659D}"/>
              </a:ext>
            </a:extLst>
          </p:cNvPr>
          <p:cNvSpPr/>
          <p:nvPr/>
        </p:nvSpPr>
        <p:spPr>
          <a:xfrm>
            <a:off x="790220" y="2046515"/>
            <a:ext cx="2503176" cy="3742510"/>
          </a:xfrm>
          <a:prstGeom prst="rect">
            <a:avLst/>
          </a:prstGeom>
          <a:solidFill>
            <a:srgbClr val="CE4B34"/>
          </a:solidFill>
          <a:ln w="12838" cap="flat">
            <a:noFill/>
            <a:prstDash val="solid"/>
            <a:miter/>
          </a:ln>
          <a:effectLst>
            <a:outerShdw blurRad="1270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 b="1">
              <a:solidFill>
                <a:srgbClr val="EDE6CF"/>
              </a:solidFill>
              <a:latin typeface="+mj-lt"/>
            </a:endParaRPr>
          </a:p>
        </p:txBody>
      </p:sp>
      <p:sp>
        <p:nvSpPr>
          <p:cNvPr id="33" name="TextBox 32">
            <a:extLst>
              <a:ext uri="{FF2B5EF4-FFF2-40B4-BE49-F238E27FC236}">
                <a16:creationId xmlns:a16="http://schemas.microsoft.com/office/drawing/2014/main" id="{32D29484-90AC-4330-888C-71A91DCDF5B0}"/>
              </a:ext>
            </a:extLst>
          </p:cNvPr>
          <p:cNvSpPr txBox="1"/>
          <p:nvPr/>
        </p:nvSpPr>
        <p:spPr>
          <a:xfrm>
            <a:off x="1000111" y="4675953"/>
            <a:ext cx="207137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F7F8F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F7F8F9"/>
                </a:solidFill>
              </a:rPr>
              <a:t>amet</a:t>
            </a:r>
            <a:r>
              <a:rPr lang="en-US" altLang="ko-KR" sz="1400" dirty="0">
                <a:solidFill>
                  <a:srgbClr val="F7F8F9"/>
                </a:solidFill>
              </a:rPr>
              <a:t>, </a:t>
            </a:r>
            <a:r>
              <a:rPr lang="en-US" altLang="ko-KR" sz="1400" dirty="0" err="1">
                <a:solidFill>
                  <a:srgbClr val="F7F8F9"/>
                </a:solidFill>
              </a:rPr>
              <a:t>consectetur</a:t>
            </a:r>
            <a:r>
              <a:rPr lang="en-US" altLang="ko-KR" sz="1400" dirty="0">
                <a:solidFill>
                  <a:srgbClr val="F7F8F9"/>
                </a:solidFill>
              </a:rPr>
              <a:t> </a:t>
            </a:r>
            <a:r>
              <a:rPr lang="en-US" altLang="ko-KR" sz="1400" dirty="0" err="1">
                <a:solidFill>
                  <a:srgbClr val="F7F8F9"/>
                </a:solidFill>
              </a:rPr>
              <a:t>adipisicing</a:t>
            </a:r>
            <a:r>
              <a:rPr lang="en-US" altLang="ko-KR" sz="1400" dirty="0">
                <a:solidFill>
                  <a:srgbClr val="F7F8F9"/>
                </a:solidFill>
              </a:rPr>
              <a:t> </a:t>
            </a:r>
            <a:r>
              <a:rPr lang="en-US" altLang="ko-KR" sz="1400" dirty="0" err="1">
                <a:solidFill>
                  <a:srgbClr val="F7F8F9"/>
                </a:solidFill>
              </a:rPr>
              <a:t>elit</a:t>
            </a:r>
            <a:endParaRPr lang="ko-KR" altLang="en-US" sz="1400" dirty="0">
              <a:solidFill>
                <a:srgbClr val="F7F8F9"/>
              </a:solidFill>
            </a:endParaRP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27239626-6736-4094-B53F-09D594DB22C1}"/>
              </a:ext>
            </a:extLst>
          </p:cNvPr>
          <p:cNvSpPr/>
          <p:nvPr/>
        </p:nvSpPr>
        <p:spPr>
          <a:xfrm>
            <a:off x="1000111" y="4293643"/>
            <a:ext cx="20713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solidFill>
                  <a:srgbClr val="F7F8F9"/>
                </a:solidFill>
                <a:latin typeface="+mj-lt"/>
              </a:rPr>
              <a:t>Lorem ipsum</a:t>
            </a: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312C72E5-8606-47ED-A47A-80322C286424}"/>
              </a:ext>
            </a:extLst>
          </p:cNvPr>
          <p:cNvSpPr/>
          <p:nvPr/>
        </p:nvSpPr>
        <p:spPr>
          <a:xfrm>
            <a:off x="3489141" y="2046515"/>
            <a:ext cx="2503176" cy="3742510"/>
          </a:xfrm>
          <a:prstGeom prst="rect">
            <a:avLst/>
          </a:prstGeom>
          <a:solidFill>
            <a:srgbClr val="CE4B34"/>
          </a:solidFill>
          <a:ln w="12838" cap="flat">
            <a:noFill/>
            <a:prstDash val="solid"/>
            <a:miter/>
          </a:ln>
          <a:effectLst>
            <a:outerShdw blurRad="1270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 b="1">
              <a:solidFill>
                <a:srgbClr val="EDE6CF"/>
              </a:solidFill>
              <a:latin typeface="+mj-lt"/>
            </a:endParaRP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0AC950B2-922E-4F10-AF4E-95E69D6EC78F}"/>
              </a:ext>
            </a:extLst>
          </p:cNvPr>
          <p:cNvSpPr txBox="1"/>
          <p:nvPr/>
        </p:nvSpPr>
        <p:spPr>
          <a:xfrm>
            <a:off x="3701034" y="4675953"/>
            <a:ext cx="207137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F7F8F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F7F8F9"/>
                </a:solidFill>
              </a:rPr>
              <a:t>amet</a:t>
            </a:r>
            <a:r>
              <a:rPr lang="en-US" altLang="ko-KR" sz="1400" dirty="0">
                <a:solidFill>
                  <a:srgbClr val="F7F8F9"/>
                </a:solidFill>
              </a:rPr>
              <a:t>, </a:t>
            </a:r>
            <a:r>
              <a:rPr lang="en-US" altLang="ko-KR" sz="1400" dirty="0" err="1">
                <a:solidFill>
                  <a:srgbClr val="F7F8F9"/>
                </a:solidFill>
              </a:rPr>
              <a:t>consectetur</a:t>
            </a:r>
            <a:r>
              <a:rPr lang="en-US" altLang="ko-KR" sz="1400" dirty="0">
                <a:solidFill>
                  <a:srgbClr val="F7F8F9"/>
                </a:solidFill>
              </a:rPr>
              <a:t> </a:t>
            </a:r>
            <a:r>
              <a:rPr lang="en-US" altLang="ko-KR" sz="1400" dirty="0" err="1">
                <a:solidFill>
                  <a:srgbClr val="F7F8F9"/>
                </a:solidFill>
              </a:rPr>
              <a:t>adipisicing</a:t>
            </a:r>
            <a:r>
              <a:rPr lang="en-US" altLang="ko-KR" sz="1400" dirty="0">
                <a:solidFill>
                  <a:srgbClr val="F7F8F9"/>
                </a:solidFill>
              </a:rPr>
              <a:t> </a:t>
            </a:r>
            <a:r>
              <a:rPr lang="en-US" altLang="ko-KR" sz="1400" dirty="0" err="1">
                <a:solidFill>
                  <a:srgbClr val="F7F8F9"/>
                </a:solidFill>
              </a:rPr>
              <a:t>elit</a:t>
            </a:r>
            <a:endParaRPr lang="ko-KR" altLang="en-US" sz="1400" dirty="0">
              <a:solidFill>
                <a:srgbClr val="F7F8F9"/>
              </a:solidFill>
            </a:endParaRP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F2A3B0F5-4FDA-468D-AF50-7A1A4B3A5C8F}"/>
              </a:ext>
            </a:extLst>
          </p:cNvPr>
          <p:cNvSpPr/>
          <p:nvPr/>
        </p:nvSpPr>
        <p:spPr>
          <a:xfrm>
            <a:off x="3701034" y="4293643"/>
            <a:ext cx="20713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solidFill>
                  <a:srgbClr val="F7F8F9"/>
                </a:solidFill>
                <a:latin typeface="+mj-lt"/>
              </a:rPr>
              <a:t>Lorem ipsum</a:t>
            </a:r>
          </a:p>
        </p:txBody>
      </p:sp>
      <p:sp>
        <p:nvSpPr>
          <p:cNvPr id="38" name="직사각형 37">
            <a:extLst>
              <a:ext uri="{FF2B5EF4-FFF2-40B4-BE49-F238E27FC236}">
                <a16:creationId xmlns:a16="http://schemas.microsoft.com/office/drawing/2014/main" id="{123F5C6C-2CAA-4D1C-9277-40AD2155DC38}"/>
              </a:ext>
            </a:extLst>
          </p:cNvPr>
          <p:cNvSpPr/>
          <p:nvPr/>
        </p:nvSpPr>
        <p:spPr>
          <a:xfrm>
            <a:off x="6188062" y="2046515"/>
            <a:ext cx="2503176" cy="3742510"/>
          </a:xfrm>
          <a:prstGeom prst="rect">
            <a:avLst/>
          </a:prstGeom>
          <a:solidFill>
            <a:srgbClr val="CE4B34"/>
          </a:solidFill>
          <a:ln w="12838" cap="flat">
            <a:noFill/>
            <a:prstDash val="solid"/>
            <a:miter/>
          </a:ln>
          <a:effectLst>
            <a:outerShdw blurRad="1270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 b="1">
              <a:solidFill>
                <a:srgbClr val="EDE6CF"/>
              </a:solidFill>
              <a:latin typeface="+mj-lt"/>
            </a:endParaRP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149ED917-1FFF-4558-A5E5-260A6CD6CF39}"/>
              </a:ext>
            </a:extLst>
          </p:cNvPr>
          <p:cNvSpPr txBox="1"/>
          <p:nvPr/>
        </p:nvSpPr>
        <p:spPr>
          <a:xfrm>
            <a:off x="6401957" y="4675953"/>
            <a:ext cx="2071378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F7F8F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F7F8F9"/>
                </a:solidFill>
              </a:rPr>
              <a:t>amet</a:t>
            </a:r>
            <a:r>
              <a:rPr lang="en-US" altLang="ko-KR" sz="1400" dirty="0">
                <a:solidFill>
                  <a:srgbClr val="F7F8F9"/>
                </a:solidFill>
              </a:rPr>
              <a:t>, </a:t>
            </a:r>
            <a:r>
              <a:rPr lang="en-US" altLang="ko-KR" sz="1400" dirty="0" err="1">
                <a:solidFill>
                  <a:srgbClr val="F7F8F9"/>
                </a:solidFill>
              </a:rPr>
              <a:t>consectetur</a:t>
            </a:r>
            <a:r>
              <a:rPr lang="en-US" altLang="ko-KR" sz="1400" dirty="0">
                <a:solidFill>
                  <a:srgbClr val="F7F8F9"/>
                </a:solidFill>
              </a:rPr>
              <a:t> </a:t>
            </a:r>
            <a:r>
              <a:rPr lang="en-US" altLang="ko-KR" sz="1400" dirty="0" err="1">
                <a:solidFill>
                  <a:srgbClr val="F7F8F9"/>
                </a:solidFill>
              </a:rPr>
              <a:t>adipisicing</a:t>
            </a:r>
            <a:r>
              <a:rPr lang="en-US" altLang="ko-KR" sz="1400" dirty="0">
                <a:solidFill>
                  <a:srgbClr val="F7F8F9"/>
                </a:solidFill>
              </a:rPr>
              <a:t> </a:t>
            </a:r>
            <a:r>
              <a:rPr lang="en-US" altLang="ko-KR" sz="1400" dirty="0" err="1">
                <a:solidFill>
                  <a:srgbClr val="F7F8F9"/>
                </a:solidFill>
              </a:rPr>
              <a:t>elit</a:t>
            </a:r>
            <a:endParaRPr lang="ko-KR" altLang="en-US" sz="1400" dirty="0">
              <a:solidFill>
                <a:srgbClr val="F7F8F9"/>
              </a:solidFill>
            </a:endParaRP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923A6CC6-098D-468F-A0AA-31B4C3474F7F}"/>
              </a:ext>
            </a:extLst>
          </p:cNvPr>
          <p:cNvSpPr/>
          <p:nvPr/>
        </p:nvSpPr>
        <p:spPr>
          <a:xfrm>
            <a:off x="6401957" y="4293643"/>
            <a:ext cx="2071378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solidFill>
                  <a:srgbClr val="F7F8F9"/>
                </a:solidFill>
                <a:latin typeface="+mj-lt"/>
              </a:rPr>
              <a:t>Lorem ipsum</a:t>
            </a:r>
          </a:p>
        </p:txBody>
      </p:sp>
      <p:sp>
        <p:nvSpPr>
          <p:cNvPr id="47" name="직사각형 46">
            <a:extLst>
              <a:ext uri="{FF2B5EF4-FFF2-40B4-BE49-F238E27FC236}">
                <a16:creationId xmlns:a16="http://schemas.microsoft.com/office/drawing/2014/main" id="{80DCFC96-6245-4767-8B8F-B579090D3211}"/>
              </a:ext>
            </a:extLst>
          </p:cNvPr>
          <p:cNvSpPr/>
          <p:nvPr/>
        </p:nvSpPr>
        <p:spPr>
          <a:xfrm>
            <a:off x="8886984" y="2046515"/>
            <a:ext cx="2503176" cy="3742510"/>
          </a:xfrm>
          <a:prstGeom prst="rect">
            <a:avLst/>
          </a:prstGeom>
          <a:solidFill>
            <a:srgbClr val="CE4B34"/>
          </a:solidFill>
          <a:ln w="12838" cap="flat">
            <a:noFill/>
            <a:prstDash val="solid"/>
            <a:miter/>
          </a:ln>
          <a:effectLst>
            <a:outerShdw blurRad="127000" sx="101000" sy="101000" algn="ctr" rotWithShape="0">
              <a:prstClr val="black">
                <a:alpha val="15000"/>
              </a:prstClr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000" b="1">
              <a:solidFill>
                <a:srgbClr val="EDE6CF"/>
              </a:solidFill>
              <a:latin typeface="+mj-lt"/>
            </a:endParaRP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AA7813F5-5C50-47CE-A7F3-E07B8DC943F0}"/>
              </a:ext>
            </a:extLst>
          </p:cNvPr>
          <p:cNvSpPr txBox="1"/>
          <p:nvPr/>
        </p:nvSpPr>
        <p:spPr>
          <a:xfrm>
            <a:off x="9102884" y="4675953"/>
            <a:ext cx="2071376" cy="738664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400" dirty="0">
                <a:solidFill>
                  <a:srgbClr val="F7F8F9"/>
                </a:solidFill>
              </a:rPr>
              <a:t>Lorem ipsum dolor sit </a:t>
            </a:r>
            <a:r>
              <a:rPr lang="en-US" altLang="ko-KR" sz="1400" dirty="0" err="1">
                <a:solidFill>
                  <a:srgbClr val="F7F8F9"/>
                </a:solidFill>
              </a:rPr>
              <a:t>amet</a:t>
            </a:r>
            <a:r>
              <a:rPr lang="en-US" altLang="ko-KR" sz="1400" dirty="0">
                <a:solidFill>
                  <a:srgbClr val="F7F8F9"/>
                </a:solidFill>
              </a:rPr>
              <a:t>, </a:t>
            </a:r>
            <a:r>
              <a:rPr lang="en-US" altLang="ko-KR" sz="1400" dirty="0" err="1">
                <a:solidFill>
                  <a:srgbClr val="F7F8F9"/>
                </a:solidFill>
              </a:rPr>
              <a:t>consectetur</a:t>
            </a:r>
            <a:r>
              <a:rPr lang="en-US" altLang="ko-KR" sz="1400" dirty="0">
                <a:solidFill>
                  <a:srgbClr val="F7F8F9"/>
                </a:solidFill>
              </a:rPr>
              <a:t> </a:t>
            </a:r>
            <a:r>
              <a:rPr lang="en-US" altLang="ko-KR" sz="1400" dirty="0" err="1">
                <a:solidFill>
                  <a:srgbClr val="F7F8F9"/>
                </a:solidFill>
              </a:rPr>
              <a:t>adipisicing</a:t>
            </a:r>
            <a:r>
              <a:rPr lang="en-US" altLang="ko-KR" sz="1400" dirty="0">
                <a:solidFill>
                  <a:srgbClr val="F7F8F9"/>
                </a:solidFill>
              </a:rPr>
              <a:t> </a:t>
            </a:r>
            <a:r>
              <a:rPr lang="en-US" altLang="ko-KR" sz="1400" dirty="0" err="1">
                <a:solidFill>
                  <a:srgbClr val="F7F8F9"/>
                </a:solidFill>
              </a:rPr>
              <a:t>elit</a:t>
            </a:r>
            <a:endParaRPr lang="ko-KR" altLang="en-US" sz="1400" dirty="0">
              <a:solidFill>
                <a:srgbClr val="F7F8F9"/>
              </a:solidFill>
            </a:endParaRPr>
          </a:p>
        </p:txBody>
      </p:sp>
      <p:sp>
        <p:nvSpPr>
          <p:cNvPr id="49" name="직사각형 48">
            <a:extLst>
              <a:ext uri="{FF2B5EF4-FFF2-40B4-BE49-F238E27FC236}">
                <a16:creationId xmlns:a16="http://schemas.microsoft.com/office/drawing/2014/main" id="{6966DBC7-1B7B-42F0-88F6-96F2EDA210FA}"/>
              </a:ext>
            </a:extLst>
          </p:cNvPr>
          <p:cNvSpPr/>
          <p:nvPr/>
        </p:nvSpPr>
        <p:spPr>
          <a:xfrm>
            <a:off x="9102884" y="4293643"/>
            <a:ext cx="2071376" cy="369332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b="1" dirty="0">
                <a:solidFill>
                  <a:srgbClr val="F7F8F9"/>
                </a:solidFill>
                <a:latin typeface="+mj-lt"/>
              </a:rPr>
              <a:t>Lorem ipsum</a:t>
            </a:r>
          </a:p>
        </p:txBody>
      </p:sp>
      <p:sp>
        <p:nvSpPr>
          <p:cNvPr id="50" name="타원 49">
            <a:extLst>
              <a:ext uri="{FF2B5EF4-FFF2-40B4-BE49-F238E27FC236}">
                <a16:creationId xmlns:a16="http://schemas.microsoft.com/office/drawing/2014/main" id="{D33D4615-9C21-4CA7-8BF4-8A40CFE6A971}"/>
              </a:ext>
            </a:extLst>
          </p:cNvPr>
          <p:cNvSpPr/>
          <p:nvPr/>
        </p:nvSpPr>
        <p:spPr>
          <a:xfrm>
            <a:off x="1699394" y="2476500"/>
            <a:ext cx="684828" cy="684828"/>
          </a:xfrm>
          <a:prstGeom prst="ellipse">
            <a:avLst/>
          </a:prstGeom>
          <a:ln w="9525">
            <a:solidFill>
              <a:srgbClr val="F7F8F9"/>
            </a:solidFill>
            <a:prstDash val="solid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b="1">
                <a:solidFill>
                  <a:srgbClr val="F7F8F9"/>
                </a:solidFill>
                <a:latin typeface="+mj-lt"/>
              </a:rPr>
              <a:t>01</a:t>
            </a:r>
            <a:endParaRPr lang="ko-KR" altLang="en-US" sz="2000" b="1" dirty="0">
              <a:solidFill>
                <a:srgbClr val="F7F8F9"/>
              </a:solidFill>
              <a:latin typeface="+mj-lt"/>
            </a:endParaRPr>
          </a:p>
        </p:txBody>
      </p:sp>
      <p:sp>
        <p:nvSpPr>
          <p:cNvPr id="51" name="타원 50">
            <a:extLst>
              <a:ext uri="{FF2B5EF4-FFF2-40B4-BE49-F238E27FC236}">
                <a16:creationId xmlns:a16="http://schemas.microsoft.com/office/drawing/2014/main" id="{C64B8C33-13B5-46D5-9037-6C00C22A9F7C}"/>
              </a:ext>
            </a:extLst>
          </p:cNvPr>
          <p:cNvSpPr/>
          <p:nvPr/>
        </p:nvSpPr>
        <p:spPr>
          <a:xfrm>
            <a:off x="4398315" y="2476500"/>
            <a:ext cx="684828" cy="684828"/>
          </a:xfrm>
          <a:prstGeom prst="ellipse">
            <a:avLst/>
          </a:prstGeom>
          <a:ln w="9525">
            <a:solidFill>
              <a:srgbClr val="F7F8F9"/>
            </a:solidFill>
            <a:prstDash val="solid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b="1">
                <a:solidFill>
                  <a:srgbClr val="F7F8F9"/>
                </a:solidFill>
                <a:latin typeface="+mj-lt"/>
              </a:rPr>
              <a:t>02</a:t>
            </a:r>
            <a:endParaRPr lang="ko-KR" altLang="en-US" sz="2000" b="1" dirty="0">
              <a:solidFill>
                <a:srgbClr val="F7F8F9"/>
              </a:solidFill>
              <a:latin typeface="+mj-lt"/>
            </a:endParaRPr>
          </a:p>
        </p:txBody>
      </p:sp>
      <p:sp>
        <p:nvSpPr>
          <p:cNvPr id="52" name="타원 51">
            <a:extLst>
              <a:ext uri="{FF2B5EF4-FFF2-40B4-BE49-F238E27FC236}">
                <a16:creationId xmlns:a16="http://schemas.microsoft.com/office/drawing/2014/main" id="{02FEE5BC-D4F7-4AA4-B5C6-29410C9DE4A3}"/>
              </a:ext>
            </a:extLst>
          </p:cNvPr>
          <p:cNvSpPr/>
          <p:nvPr/>
        </p:nvSpPr>
        <p:spPr>
          <a:xfrm>
            <a:off x="7097236" y="2476500"/>
            <a:ext cx="684828" cy="684828"/>
          </a:xfrm>
          <a:prstGeom prst="ellipse">
            <a:avLst/>
          </a:prstGeom>
          <a:ln w="9525">
            <a:solidFill>
              <a:srgbClr val="F7F8F9"/>
            </a:solidFill>
            <a:prstDash val="solid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b="1">
                <a:solidFill>
                  <a:srgbClr val="F7F8F9"/>
                </a:solidFill>
                <a:latin typeface="+mj-lt"/>
              </a:rPr>
              <a:t>03</a:t>
            </a:r>
            <a:endParaRPr lang="ko-KR" altLang="en-US" sz="2000" b="1" dirty="0">
              <a:solidFill>
                <a:srgbClr val="F7F8F9"/>
              </a:solidFill>
              <a:latin typeface="+mj-lt"/>
            </a:endParaRPr>
          </a:p>
        </p:txBody>
      </p:sp>
      <p:sp>
        <p:nvSpPr>
          <p:cNvPr id="53" name="타원 52">
            <a:extLst>
              <a:ext uri="{FF2B5EF4-FFF2-40B4-BE49-F238E27FC236}">
                <a16:creationId xmlns:a16="http://schemas.microsoft.com/office/drawing/2014/main" id="{71C8D465-9886-42F6-B308-7E0E7D847B2D}"/>
              </a:ext>
            </a:extLst>
          </p:cNvPr>
          <p:cNvSpPr/>
          <p:nvPr/>
        </p:nvSpPr>
        <p:spPr>
          <a:xfrm>
            <a:off x="9796158" y="2476500"/>
            <a:ext cx="684828" cy="684828"/>
          </a:xfrm>
          <a:prstGeom prst="ellipse">
            <a:avLst/>
          </a:prstGeom>
          <a:ln w="9525">
            <a:solidFill>
              <a:srgbClr val="F7F8F9"/>
            </a:solidFill>
            <a:prstDash val="solid"/>
            <a:round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  <p:txBody>
          <a:bodyPr rot="0" spcFirstLastPara="0" vertOverflow="overflow" horzOverflow="overflow" vert="horz" wrap="square" lIns="0" tIns="0" rIns="0" bIns="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000" b="1">
                <a:solidFill>
                  <a:srgbClr val="F7F8F9"/>
                </a:solidFill>
                <a:latin typeface="+mj-lt"/>
              </a:rPr>
              <a:t>04</a:t>
            </a:r>
            <a:endParaRPr lang="ko-KR" altLang="en-US" sz="2000" b="1" dirty="0">
              <a:solidFill>
                <a:srgbClr val="F7F8F9"/>
              </a:solidFill>
              <a:latin typeface="+mj-lt"/>
            </a:endParaRP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2D2BDAF2-718A-496C-9614-B041741668B4}"/>
              </a:ext>
            </a:extLst>
          </p:cNvPr>
          <p:cNvSpPr txBox="1"/>
          <p:nvPr/>
        </p:nvSpPr>
        <p:spPr>
          <a:xfrm>
            <a:off x="2998843" y="1049212"/>
            <a:ext cx="619431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/>
              <a:t>Slide title here</a:t>
            </a:r>
            <a:endParaRPr lang="ko-KR" altLang="en-US" dirty="0"/>
          </a:p>
        </p:txBody>
      </p:sp>
      <p:pic>
        <p:nvPicPr>
          <p:cNvPr id="55" name="그래픽 54">
            <a:extLst>
              <a:ext uri="{FF2B5EF4-FFF2-40B4-BE49-F238E27FC236}">
                <a16:creationId xmlns:a16="http://schemas.microsoft.com/office/drawing/2014/main" id="{E3358E96-5E31-406C-BE4B-BFF4E35E0710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1660827" y="3359088"/>
            <a:ext cx="749945" cy="775367"/>
          </a:xfrm>
          <a:prstGeom prst="rect">
            <a:avLst/>
          </a:prstGeom>
        </p:spPr>
      </p:pic>
      <p:pic>
        <p:nvPicPr>
          <p:cNvPr id="56" name="그래픽 55">
            <a:extLst>
              <a:ext uri="{FF2B5EF4-FFF2-40B4-BE49-F238E27FC236}">
                <a16:creationId xmlns:a16="http://schemas.microsoft.com/office/drawing/2014/main" id="{72A654FF-82CB-4BF3-A4A6-7E9D9882F7AE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7049965" y="3403578"/>
            <a:ext cx="775363" cy="686387"/>
          </a:xfrm>
          <a:prstGeom prst="rect">
            <a:avLst/>
          </a:prstGeom>
        </p:spPr>
      </p:pic>
      <p:pic>
        <p:nvPicPr>
          <p:cNvPr id="57" name="그래픽 56">
            <a:extLst>
              <a:ext uri="{FF2B5EF4-FFF2-40B4-BE49-F238E27FC236}">
                <a16:creationId xmlns:a16="http://schemas.microsoft.com/office/drawing/2014/main" id="{40B5AF24-DD1D-4945-A146-EB6E4143A6CC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4361751" y="3365445"/>
            <a:ext cx="749942" cy="762653"/>
          </a:xfrm>
          <a:prstGeom prst="rect">
            <a:avLst/>
          </a:prstGeom>
        </p:spPr>
      </p:pic>
      <p:pic>
        <p:nvPicPr>
          <p:cNvPr id="58" name="그래픽 57">
            <a:extLst>
              <a:ext uri="{FF2B5EF4-FFF2-40B4-BE49-F238E27FC236}">
                <a16:creationId xmlns:a16="http://schemas.microsoft.com/office/drawing/2014/main" id="{6F5F302C-E454-4231-A0A9-7EA3F79E7538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9814443" y="3422642"/>
            <a:ext cx="648258" cy="64825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253751431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6D51B65E-40F9-40EF-B3F3-ADA4C83A5E53}"/>
              </a:ext>
            </a:extLst>
          </p:cNvPr>
          <p:cNvSpPr txBox="1"/>
          <p:nvPr/>
        </p:nvSpPr>
        <p:spPr>
          <a:xfrm>
            <a:off x="864506" y="5065867"/>
            <a:ext cx="320852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r>
              <a:rPr lang="en-US" altLang="ko-KR" sz="1400" dirty="0">
                <a:solidFill>
                  <a:schemeClr val="tx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r>
              <a:rPr lang="en-US" altLang="ko-KR" sz="14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73531C11-7B0A-4240-A6B2-4D388CA47287}"/>
              </a:ext>
            </a:extLst>
          </p:cNvPr>
          <p:cNvSpPr/>
          <p:nvPr/>
        </p:nvSpPr>
        <p:spPr>
          <a:xfrm>
            <a:off x="864506" y="4467770"/>
            <a:ext cx="32085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latin typeface="+mj-lt"/>
              </a:rPr>
              <a:t>Lorem ipsum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D0E09CA6-1CA3-4714-8378-CD2487F80E7A}"/>
              </a:ext>
            </a:extLst>
          </p:cNvPr>
          <p:cNvSpPr txBox="1"/>
          <p:nvPr/>
        </p:nvSpPr>
        <p:spPr>
          <a:xfrm>
            <a:off x="4491740" y="5065867"/>
            <a:ext cx="320852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r>
              <a:rPr lang="en-US" altLang="ko-KR" sz="1400" dirty="0">
                <a:solidFill>
                  <a:schemeClr val="tx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r>
              <a:rPr lang="en-US" altLang="ko-KR" sz="14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CD2C4149-303B-4F35-8748-01559B8AFAE4}"/>
              </a:ext>
            </a:extLst>
          </p:cNvPr>
          <p:cNvSpPr/>
          <p:nvPr/>
        </p:nvSpPr>
        <p:spPr>
          <a:xfrm>
            <a:off x="4491740" y="4467770"/>
            <a:ext cx="32085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latin typeface="+mj-lt"/>
              </a:rPr>
              <a:t>Lorem ipsum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26552012-30D9-42D3-959C-F89A02C94089}"/>
              </a:ext>
            </a:extLst>
          </p:cNvPr>
          <p:cNvSpPr txBox="1"/>
          <p:nvPr/>
        </p:nvSpPr>
        <p:spPr>
          <a:xfrm>
            <a:off x="8118974" y="5065867"/>
            <a:ext cx="320852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ut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labore</a:t>
            </a:r>
            <a:r>
              <a:rPr lang="en-US" altLang="ko-KR" sz="1400" dirty="0">
                <a:solidFill>
                  <a:schemeClr val="tx1"/>
                </a:solidFill>
              </a:rPr>
              <a:t> et dolore magna </a:t>
            </a:r>
            <a:r>
              <a:rPr lang="en-US" altLang="ko-KR" sz="1400" dirty="0" err="1">
                <a:solidFill>
                  <a:schemeClr val="tx1"/>
                </a:solidFill>
              </a:rPr>
              <a:t>aliqua</a:t>
            </a:r>
            <a:r>
              <a:rPr lang="en-US" altLang="ko-KR" sz="1400" dirty="0">
                <a:solidFill>
                  <a:schemeClr val="tx1"/>
                </a:solidFill>
              </a:rPr>
              <a:t>.</a:t>
            </a:r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F9A36E5A-FE3D-460F-85EB-3B4D3FC4B0A4}"/>
              </a:ext>
            </a:extLst>
          </p:cNvPr>
          <p:cNvSpPr/>
          <p:nvPr/>
        </p:nvSpPr>
        <p:spPr>
          <a:xfrm>
            <a:off x="8118974" y="4467770"/>
            <a:ext cx="32085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b="1" dirty="0">
                <a:latin typeface="+mj-lt"/>
              </a:rPr>
              <a:t>Lorem ipsum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156A10BE-BAA3-47D9-A183-1B4A0DABF257}"/>
              </a:ext>
            </a:extLst>
          </p:cNvPr>
          <p:cNvSpPr txBox="1"/>
          <p:nvPr/>
        </p:nvSpPr>
        <p:spPr>
          <a:xfrm>
            <a:off x="2484726" y="838026"/>
            <a:ext cx="722254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/>
              <a:t>Slide Title</a:t>
            </a:r>
            <a:r>
              <a:rPr lang="en-US" altLang="ko-KR" dirty="0"/>
              <a:t> Here</a:t>
            </a:r>
            <a:endParaRPr lang="ko-KR" altLang="en-US" dirty="0"/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4DB7052F-0043-40CF-8BAF-105493ACD50F}"/>
              </a:ext>
            </a:extLst>
          </p:cNvPr>
          <p:cNvSpPr txBox="1"/>
          <p:nvPr/>
        </p:nvSpPr>
        <p:spPr>
          <a:xfrm>
            <a:off x="2484726" y="1398718"/>
            <a:ext cx="722254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ko-KR" altLang="en-US" sz="1400" dirty="0"/>
          </a:p>
        </p:txBody>
      </p:sp>
      <p:sp>
        <p:nvSpPr>
          <p:cNvPr id="5" name="그림 개체 틀 4">
            <a:extLst>
              <a:ext uri="{FF2B5EF4-FFF2-40B4-BE49-F238E27FC236}">
                <a16:creationId xmlns:a16="http://schemas.microsoft.com/office/drawing/2014/main" id="{57014254-36B8-4E6C-823A-1D821F2A6803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13E0CE6E-78AD-474B-9243-0ED6003EB48D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7AE5AA87-250C-457A-9BAC-B5C47851AF51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</p:spTree>
    <p:extLst>
      <p:ext uri="{BB962C8B-B14F-4D97-AF65-F5344CB8AC3E}">
        <p14:creationId xmlns:p14="http://schemas.microsoft.com/office/powerpoint/2010/main" val="585953398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그래픽 1">
            <a:extLst>
              <a:ext uri="{FF2B5EF4-FFF2-40B4-BE49-F238E27FC236}">
                <a16:creationId xmlns:a16="http://schemas.microsoft.com/office/drawing/2014/main" id="{1BA077BD-A662-4525-AC60-2E6C511DCB9B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266348" y="4284110"/>
            <a:ext cx="394999" cy="394999"/>
          </a:xfrm>
          <a:prstGeom prst="rect">
            <a:avLst/>
          </a:prstGeom>
        </p:spPr>
      </p:pic>
      <p:pic>
        <p:nvPicPr>
          <p:cNvPr id="14" name="그래픽 13">
            <a:extLst>
              <a:ext uri="{FF2B5EF4-FFF2-40B4-BE49-F238E27FC236}">
                <a16:creationId xmlns:a16="http://schemas.microsoft.com/office/drawing/2014/main" id="{25279263-4FFF-40F5-B692-0A8AB31CFE7D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024298" y="2607470"/>
            <a:ext cx="394999" cy="394999"/>
          </a:xfrm>
          <a:prstGeom prst="rect">
            <a:avLst/>
          </a:prstGeom>
        </p:spPr>
      </p:pic>
      <p:pic>
        <p:nvPicPr>
          <p:cNvPr id="17" name="그래픽 16">
            <a:extLst>
              <a:ext uri="{FF2B5EF4-FFF2-40B4-BE49-F238E27FC236}">
                <a16:creationId xmlns:a16="http://schemas.microsoft.com/office/drawing/2014/main" id="{E788ED3D-4D9F-4FCB-BC61-E85609E33338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6258988" y="2607470"/>
            <a:ext cx="394999" cy="394999"/>
          </a:xfrm>
          <a:prstGeom prst="rect">
            <a:avLst/>
          </a:prstGeom>
        </p:spPr>
      </p:pic>
      <p:pic>
        <p:nvPicPr>
          <p:cNvPr id="18" name="그래픽 17">
            <a:extLst>
              <a:ext uri="{FF2B5EF4-FFF2-40B4-BE49-F238E27FC236}">
                <a16:creationId xmlns:a16="http://schemas.microsoft.com/office/drawing/2014/main" id="{41B7C29B-62BC-4856-9834-3FFF98BC7C1B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024298" y="4277178"/>
            <a:ext cx="394999" cy="394999"/>
          </a:xfrm>
          <a:prstGeom prst="rect">
            <a:avLst/>
          </a:prstGeom>
        </p:spPr>
      </p:pic>
      <p:sp>
        <p:nvSpPr>
          <p:cNvPr id="3" name="TextBox 2">
            <a:extLst>
              <a:ext uri="{FF2B5EF4-FFF2-40B4-BE49-F238E27FC236}">
                <a16:creationId xmlns:a16="http://schemas.microsoft.com/office/drawing/2014/main" id="{F6446608-BF6B-4CA2-AF95-1E4D837A3B25}"/>
              </a:ext>
            </a:extLst>
          </p:cNvPr>
          <p:cNvSpPr txBox="1"/>
          <p:nvPr/>
        </p:nvSpPr>
        <p:spPr>
          <a:xfrm>
            <a:off x="1647911" y="2568721"/>
            <a:ext cx="410160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latin typeface="+mj-lt"/>
              </a:rPr>
              <a:t>Lorem ipsum dolor sit </a:t>
            </a:r>
            <a:r>
              <a:rPr lang="en-US" altLang="ko-KR" sz="2000" b="1" dirty="0" err="1">
                <a:latin typeface="+mj-lt"/>
              </a:rPr>
              <a:t>amet</a:t>
            </a:r>
            <a:r>
              <a:rPr lang="en-US" altLang="ko-KR" sz="2000" b="1" dirty="0">
                <a:latin typeface="+mj-lt"/>
              </a:rPr>
              <a:t> </a:t>
            </a:r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18BF5C23-2E40-43B9-AF54-9F57902FE2ED}"/>
              </a:ext>
            </a:extLst>
          </p:cNvPr>
          <p:cNvSpPr txBox="1"/>
          <p:nvPr/>
        </p:nvSpPr>
        <p:spPr>
          <a:xfrm>
            <a:off x="1682546" y="2994680"/>
            <a:ext cx="406826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5E9619EB-1F8F-408F-BA7E-11252FB96EAE}"/>
              </a:ext>
            </a:extLst>
          </p:cNvPr>
          <p:cNvSpPr txBox="1"/>
          <p:nvPr/>
        </p:nvSpPr>
        <p:spPr>
          <a:xfrm>
            <a:off x="6882601" y="2568721"/>
            <a:ext cx="410160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latin typeface="+mj-lt"/>
              </a:rPr>
              <a:t>Lorem ipsum dolor sit </a:t>
            </a:r>
            <a:r>
              <a:rPr lang="en-US" altLang="ko-KR" sz="2000" b="1" dirty="0" err="1">
                <a:latin typeface="+mj-lt"/>
              </a:rPr>
              <a:t>amet</a:t>
            </a:r>
            <a:r>
              <a:rPr lang="en-US" altLang="ko-KR" sz="2000" b="1" dirty="0">
                <a:latin typeface="+mj-lt"/>
              </a:rPr>
              <a:t> </a:t>
            </a:r>
          </a:p>
        </p:txBody>
      </p:sp>
      <p:sp>
        <p:nvSpPr>
          <p:cNvPr id="6" name="TextBox 5">
            <a:extLst>
              <a:ext uri="{FF2B5EF4-FFF2-40B4-BE49-F238E27FC236}">
                <a16:creationId xmlns:a16="http://schemas.microsoft.com/office/drawing/2014/main" id="{4133B070-D082-4DC1-9AB8-B8934C2DC727}"/>
              </a:ext>
            </a:extLst>
          </p:cNvPr>
          <p:cNvSpPr txBox="1"/>
          <p:nvPr/>
        </p:nvSpPr>
        <p:spPr>
          <a:xfrm>
            <a:off x="6917236" y="2994680"/>
            <a:ext cx="406826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2489598F-1DA9-4F72-A13D-7C7B35E99031}"/>
              </a:ext>
            </a:extLst>
          </p:cNvPr>
          <p:cNvSpPr txBox="1"/>
          <p:nvPr/>
        </p:nvSpPr>
        <p:spPr>
          <a:xfrm>
            <a:off x="1647911" y="4238429"/>
            <a:ext cx="410160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latin typeface="+mj-lt"/>
              </a:rPr>
              <a:t>Lorem ipsum dolor sit </a:t>
            </a:r>
            <a:r>
              <a:rPr lang="en-US" altLang="ko-KR" sz="2000" b="1" dirty="0" err="1">
                <a:latin typeface="+mj-lt"/>
              </a:rPr>
              <a:t>amet</a:t>
            </a:r>
            <a:r>
              <a:rPr lang="en-US" altLang="ko-KR" sz="2000" b="1" dirty="0">
                <a:latin typeface="+mj-lt"/>
              </a:rPr>
              <a:t> </a:t>
            </a: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FAE28459-6D76-4E80-98F7-46CE3D9F8700}"/>
              </a:ext>
            </a:extLst>
          </p:cNvPr>
          <p:cNvSpPr txBox="1"/>
          <p:nvPr/>
        </p:nvSpPr>
        <p:spPr>
          <a:xfrm>
            <a:off x="1682546" y="4664388"/>
            <a:ext cx="406826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38AA5C6F-F0FF-479B-B890-DBCE57C7BE6A}"/>
              </a:ext>
            </a:extLst>
          </p:cNvPr>
          <p:cNvSpPr txBox="1"/>
          <p:nvPr/>
        </p:nvSpPr>
        <p:spPr>
          <a:xfrm>
            <a:off x="6882601" y="4238429"/>
            <a:ext cx="410160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000" b="1" dirty="0">
                <a:latin typeface="+mj-lt"/>
              </a:rPr>
              <a:t>Lorem ipsum dolor sit </a:t>
            </a:r>
            <a:r>
              <a:rPr lang="en-US" altLang="ko-KR" sz="2000" b="1" dirty="0" err="1">
                <a:latin typeface="+mj-lt"/>
              </a:rPr>
              <a:t>amet</a:t>
            </a:r>
            <a:r>
              <a:rPr lang="en-US" altLang="ko-KR" sz="2000" b="1" dirty="0">
                <a:latin typeface="+mj-lt"/>
              </a:rPr>
              <a:t> 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DCDE8C87-B5DA-4AFB-AF0E-FBB297E58770}"/>
              </a:ext>
            </a:extLst>
          </p:cNvPr>
          <p:cNvSpPr txBox="1"/>
          <p:nvPr/>
        </p:nvSpPr>
        <p:spPr>
          <a:xfrm>
            <a:off x="6917236" y="4664388"/>
            <a:ext cx="4068263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2AEF69E8-6FE3-4EB7-8560-86295AD6BEBB}"/>
              </a:ext>
            </a:extLst>
          </p:cNvPr>
          <p:cNvSpPr txBox="1"/>
          <p:nvPr/>
        </p:nvSpPr>
        <p:spPr>
          <a:xfrm>
            <a:off x="1024298" y="1449834"/>
            <a:ext cx="693420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 b="1">
                <a:latin typeface="+mj-lt"/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/>
              <a:t>Make </a:t>
            </a:r>
            <a:r>
              <a:rPr lang="en-US" altLang="ko-KR" dirty="0"/>
              <a:t>Your Title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83930104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F1F23FDB-BF9E-473F-ADC9-F975507EB546}"/>
              </a:ext>
            </a:extLst>
          </p:cNvPr>
          <p:cNvSpPr txBox="1"/>
          <p:nvPr/>
        </p:nvSpPr>
        <p:spPr>
          <a:xfrm>
            <a:off x="4025373" y="3429000"/>
            <a:ext cx="4141254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3600" b="1" dirty="0"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3600" b="1" dirty="0"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7A11259D-413B-4380-8F13-8BE6647918AC}"/>
              </a:ext>
            </a:extLst>
          </p:cNvPr>
          <p:cNvSpPr txBox="1"/>
          <p:nvPr/>
        </p:nvSpPr>
        <p:spPr>
          <a:xfrm>
            <a:off x="4055152" y="4132837"/>
            <a:ext cx="408169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/>
              <a:t>01:00pm ~ 01:30pm</a:t>
            </a:r>
            <a:endParaRPr lang="ko-KR" altLang="en-US" dirty="0"/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2124F1DE-9406-4EF0-BBB0-3FA5525EFCE5}"/>
              </a:ext>
            </a:extLst>
          </p:cNvPr>
          <p:cNvGrpSpPr/>
          <p:nvPr/>
        </p:nvGrpSpPr>
        <p:grpSpPr>
          <a:xfrm>
            <a:off x="5582308" y="2139864"/>
            <a:ext cx="1027384" cy="1170074"/>
            <a:chOff x="6830083" y="5571172"/>
            <a:chExt cx="342900" cy="390525"/>
          </a:xfrm>
          <a:solidFill>
            <a:srgbClr val="CE4B34"/>
          </a:solidFill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96E3DB9B-665E-45F5-BA23-1B968EA306C6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B233C8B7-D530-42F7-8822-C25A907AD5A0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그래픽 1">
            <a:extLst>
              <a:ext uri="{FF2B5EF4-FFF2-40B4-BE49-F238E27FC236}">
                <a16:creationId xmlns:a16="http://schemas.microsoft.com/office/drawing/2014/main" id="{C2BB7EC0-3264-4F5D-8B95-533339FBDFA7}"/>
              </a:ext>
            </a:extLst>
          </p:cNvPr>
          <p:cNvGrpSpPr/>
          <p:nvPr/>
        </p:nvGrpSpPr>
        <p:grpSpPr>
          <a:xfrm>
            <a:off x="453091" y="802357"/>
            <a:ext cx="11082618" cy="5461000"/>
            <a:chOff x="1311832" y="1528784"/>
            <a:chExt cx="9568336" cy="4714832"/>
          </a:xfrm>
          <a:solidFill>
            <a:srgbClr val="E5B6A4"/>
          </a:solidFill>
        </p:grpSpPr>
        <p:sp>
          <p:nvSpPr>
            <p:cNvPr id="3" name="자유형: 도형 2">
              <a:extLst>
                <a:ext uri="{FF2B5EF4-FFF2-40B4-BE49-F238E27FC236}">
                  <a16:creationId xmlns:a16="http://schemas.microsoft.com/office/drawing/2014/main" id="{F88B50B1-BAED-483E-9F82-C9E9E25078F4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" name="자유형: 도형 3">
              <a:extLst>
                <a:ext uri="{FF2B5EF4-FFF2-40B4-BE49-F238E27FC236}">
                  <a16:creationId xmlns:a16="http://schemas.microsoft.com/office/drawing/2014/main" id="{10FB2011-2AEB-4B19-A2F4-0A15C07BF498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" name="자유형: 도형 4">
              <a:extLst>
                <a:ext uri="{FF2B5EF4-FFF2-40B4-BE49-F238E27FC236}">
                  <a16:creationId xmlns:a16="http://schemas.microsoft.com/office/drawing/2014/main" id="{283C1EB1-F3B6-4DA1-895F-6CF62FB5BE7C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" name="자유형: 도형 5">
              <a:extLst>
                <a:ext uri="{FF2B5EF4-FFF2-40B4-BE49-F238E27FC236}">
                  <a16:creationId xmlns:a16="http://schemas.microsoft.com/office/drawing/2014/main" id="{2AF1A46C-15E4-428C-AB0C-B6E0040F850F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" name="자유형: 도형 6">
              <a:extLst>
                <a:ext uri="{FF2B5EF4-FFF2-40B4-BE49-F238E27FC236}">
                  <a16:creationId xmlns:a16="http://schemas.microsoft.com/office/drawing/2014/main" id="{154F3DD6-623D-4273-A67A-84D116DB073E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" name="자유형: 도형 7">
              <a:extLst>
                <a:ext uri="{FF2B5EF4-FFF2-40B4-BE49-F238E27FC236}">
                  <a16:creationId xmlns:a16="http://schemas.microsoft.com/office/drawing/2014/main" id="{2B551922-0BBD-4BD2-A4C7-3B63CECBC5C0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" name="자유형: 도형 8">
              <a:extLst>
                <a:ext uri="{FF2B5EF4-FFF2-40B4-BE49-F238E27FC236}">
                  <a16:creationId xmlns:a16="http://schemas.microsoft.com/office/drawing/2014/main" id="{015E739B-57E3-477B-AD9B-8451536B6635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2A7DFF16-8670-42BE-B909-A1E26B19041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EEBF8EFF-C82C-4E37-A990-4CE0995605E3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" name="자유형: 도형 11">
              <a:extLst>
                <a:ext uri="{FF2B5EF4-FFF2-40B4-BE49-F238E27FC236}">
                  <a16:creationId xmlns:a16="http://schemas.microsoft.com/office/drawing/2014/main" id="{6D9E7A84-12B7-4DF5-A27E-58F74BA353DF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" name="자유형: 도형 12">
              <a:extLst>
                <a:ext uri="{FF2B5EF4-FFF2-40B4-BE49-F238E27FC236}">
                  <a16:creationId xmlns:a16="http://schemas.microsoft.com/office/drawing/2014/main" id="{D8612AA6-5C5A-4652-A88B-22868F273BA9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" name="자유형: 도형 13">
              <a:extLst>
                <a:ext uri="{FF2B5EF4-FFF2-40B4-BE49-F238E27FC236}">
                  <a16:creationId xmlns:a16="http://schemas.microsoft.com/office/drawing/2014/main" id="{79CC552E-299C-4FBD-ABFC-90D9A6087B7A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" name="자유형: 도형 14">
              <a:extLst>
                <a:ext uri="{FF2B5EF4-FFF2-40B4-BE49-F238E27FC236}">
                  <a16:creationId xmlns:a16="http://schemas.microsoft.com/office/drawing/2014/main" id="{9B0E0E75-956C-4E7D-802C-BAC3B3ABC4E3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" name="자유형: 도형 15">
              <a:extLst>
                <a:ext uri="{FF2B5EF4-FFF2-40B4-BE49-F238E27FC236}">
                  <a16:creationId xmlns:a16="http://schemas.microsoft.com/office/drawing/2014/main" id="{EBB13A33-8910-467F-A191-298A6D4FB247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" name="자유형: 도형 16">
              <a:extLst>
                <a:ext uri="{FF2B5EF4-FFF2-40B4-BE49-F238E27FC236}">
                  <a16:creationId xmlns:a16="http://schemas.microsoft.com/office/drawing/2014/main" id="{94844D08-689E-42D3-A0E2-CE4374EFCC5E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" name="자유형: 도형 17">
              <a:extLst>
                <a:ext uri="{FF2B5EF4-FFF2-40B4-BE49-F238E27FC236}">
                  <a16:creationId xmlns:a16="http://schemas.microsoft.com/office/drawing/2014/main" id="{280C46FD-A9C9-499F-A99A-A749F796578F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" name="자유형: 도형 18">
              <a:extLst>
                <a:ext uri="{FF2B5EF4-FFF2-40B4-BE49-F238E27FC236}">
                  <a16:creationId xmlns:a16="http://schemas.microsoft.com/office/drawing/2014/main" id="{6FBB5AE8-171F-407A-B905-6D84C5C3DB99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" name="자유형: 도형 19">
              <a:extLst>
                <a:ext uri="{FF2B5EF4-FFF2-40B4-BE49-F238E27FC236}">
                  <a16:creationId xmlns:a16="http://schemas.microsoft.com/office/drawing/2014/main" id="{607E77B7-6171-4B50-8F84-625074584F12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" name="자유형: 도형 20">
              <a:extLst>
                <a:ext uri="{FF2B5EF4-FFF2-40B4-BE49-F238E27FC236}">
                  <a16:creationId xmlns:a16="http://schemas.microsoft.com/office/drawing/2014/main" id="{8BA22BAC-29CA-41C6-A080-80363AF24360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" name="자유형: 도형 21">
              <a:extLst>
                <a:ext uri="{FF2B5EF4-FFF2-40B4-BE49-F238E27FC236}">
                  <a16:creationId xmlns:a16="http://schemas.microsoft.com/office/drawing/2014/main" id="{E0D58928-F708-421E-8907-471B8178F77C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" name="자유형: 도형 22">
              <a:extLst>
                <a:ext uri="{FF2B5EF4-FFF2-40B4-BE49-F238E27FC236}">
                  <a16:creationId xmlns:a16="http://schemas.microsoft.com/office/drawing/2014/main" id="{077570CF-2249-4283-BB40-13A3849F3D1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10000A05-3237-481C-B7C4-32FA2DDDB80F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973A9C8B-73CF-417D-AE2A-9C05944FF37B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8F4253EE-75A4-4013-99DC-29ED6682710C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83F9A50D-FE01-4C0B-B91D-62C74CC6FEAE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2CECCE01-2078-4E04-A50C-DC6064D009D4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142FA765-D2BB-4020-BD68-5571ABCE15B5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" name="자유형: 도형 29">
              <a:extLst>
                <a:ext uri="{FF2B5EF4-FFF2-40B4-BE49-F238E27FC236}">
                  <a16:creationId xmlns:a16="http://schemas.microsoft.com/office/drawing/2014/main" id="{E20B23A1-64E7-4F85-8670-52FC7C7B9E20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" name="자유형: 도형 30">
              <a:extLst>
                <a:ext uri="{FF2B5EF4-FFF2-40B4-BE49-F238E27FC236}">
                  <a16:creationId xmlns:a16="http://schemas.microsoft.com/office/drawing/2014/main" id="{E3744157-F5AF-4DF9-81A2-0A16C954D1D4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76106DDB-5206-4CCA-9CAB-25BCEDD5E073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B42AFE38-B573-4915-B743-9FD3051D62C2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CA652DD6-90E7-452F-9E8B-FA015D3575FD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40C2B6D3-C058-4A95-A7D1-F9C2D3801102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32B4D7F6-A44B-45E3-8835-5E44B1C97074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7" name="자유형: 도형 36">
              <a:extLst>
                <a:ext uri="{FF2B5EF4-FFF2-40B4-BE49-F238E27FC236}">
                  <a16:creationId xmlns:a16="http://schemas.microsoft.com/office/drawing/2014/main" id="{8896C941-2BAD-4716-BEDD-B21743E14700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8E610127-048A-4E8A-A673-42A318008CD5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79B0F329-FF34-4B69-B56B-CDB69023785E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43871694-725F-4C71-AE9F-6E22A48C4C3F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955D5DEE-20AA-4B40-A768-46587EA61715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2" name="자유형: 도형 41">
              <a:extLst>
                <a:ext uri="{FF2B5EF4-FFF2-40B4-BE49-F238E27FC236}">
                  <a16:creationId xmlns:a16="http://schemas.microsoft.com/office/drawing/2014/main" id="{07BD25FD-DBDE-4789-AE2A-B4600FBDF39B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3" name="자유형: 도형 42">
              <a:extLst>
                <a:ext uri="{FF2B5EF4-FFF2-40B4-BE49-F238E27FC236}">
                  <a16:creationId xmlns:a16="http://schemas.microsoft.com/office/drawing/2014/main" id="{CF785CDA-75CE-4C44-AD0A-3B61EB81FEAB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4" name="자유형: 도형 43">
              <a:extLst>
                <a:ext uri="{FF2B5EF4-FFF2-40B4-BE49-F238E27FC236}">
                  <a16:creationId xmlns:a16="http://schemas.microsoft.com/office/drawing/2014/main" id="{8AF2B692-C4F8-4CA3-B87A-8F723BDB8868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5" name="자유형: 도형 44">
              <a:extLst>
                <a:ext uri="{FF2B5EF4-FFF2-40B4-BE49-F238E27FC236}">
                  <a16:creationId xmlns:a16="http://schemas.microsoft.com/office/drawing/2014/main" id="{1031F3CE-AF47-459C-BB0E-C04D6C4BB85E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6" name="자유형: 도형 45">
              <a:extLst>
                <a:ext uri="{FF2B5EF4-FFF2-40B4-BE49-F238E27FC236}">
                  <a16:creationId xmlns:a16="http://schemas.microsoft.com/office/drawing/2014/main" id="{0F611C61-8627-42C6-9074-DF70C23EBCFA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7" name="자유형: 도형 46">
              <a:extLst>
                <a:ext uri="{FF2B5EF4-FFF2-40B4-BE49-F238E27FC236}">
                  <a16:creationId xmlns:a16="http://schemas.microsoft.com/office/drawing/2014/main" id="{8713D455-5E1E-422F-990F-C530FFADD23D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8" name="자유형: 도형 47">
              <a:extLst>
                <a:ext uri="{FF2B5EF4-FFF2-40B4-BE49-F238E27FC236}">
                  <a16:creationId xmlns:a16="http://schemas.microsoft.com/office/drawing/2014/main" id="{52E32BC8-0312-4690-91B3-6B7EDAFEE5F8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9" name="자유형: 도형 48">
              <a:extLst>
                <a:ext uri="{FF2B5EF4-FFF2-40B4-BE49-F238E27FC236}">
                  <a16:creationId xmlns:a16="http://schemas.microsoft.com/office/drawing/2014/main" id="{75CC9D44-DB2B-4431-8216-D4C02F8C19CA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0" name="자유형: 도형 49">
              <a:extLst>
                <a:ext uri="{FF2B5EF4-FFF2-40B4-BE49-F238E27FC236}">
                  <a16:creationId xmlns:a16="http://schemas.microsoft.com/office/drawing/2014/main" id="{9B3E298C-CB9B-4A26-8C35-E08B66ADE8C3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1" name="자유형: 도형 50">
              <a:extLst>
                <a:ext uri="{FF2B5EF4-FFF2-40B4-BE49-F238E27FC236}">
                  <a16:creationId xmlns:a16="http://schemas.microsoft.com/office/drawing/2014/main" id="{276E92AD-C086-4A16-8412-B75FAEB1208D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2" name="자유형: 도형 51">
              <a:extLst>
                <a:ext uri="{FF2B5EF4-FFF2-40B4-BE49-F238E27FC236}">
                  <a16:creationId xmlns:a16="http://schemas.microsoft.com/office/drawing/2014/main" id="{F0BB0123-D2F9-4B24-AEDD-DFB9D641D075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3" name="자유형: 도형 52">
              <a:extLst>
                <a:ext uri="{FF2B5EF4-FFF2-40B4-BE49-F238E27FC236}">
                  <a16:creationId xmlns:a16="http://schemas.microsoft.com/office/drawing/2014/main" id="{1BEBD48B-2EB8-4129-9749-DF94A1CE0254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4" name="자유형: 도형 53">
              <a:extLst>
                <a:ext uri="{FF2B5EF4-FFF2-40B4-BE49-F238E27FC236}">
                  <a16:creationId xmlns:a16="http://schemas.microsoft.com/office/drawing/2014/main" id="{AEE51CAC-3FA5-45FE-ABD3-8F07A3944879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5" name="자유형: 도형 54">
              <a:extLst>
                <a:ext uri="{FF2B5EF4-FFF2-40B4-BE49-F238E27FC236}">
                  <a16:creationId xmlns:a16="http://schemas.microsoft.com/office/drawing/2014/main" id="{9B2E5C75-052A-47AF-9662-E0ED46D85459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6" name="자유형: 도형 55">
              <a:extLst>
                <a:ext uri="{FF2B5EF4-FFF2-40B4-BE49-F238E27FC236}">
                  <a16:creationId xmlns:a16="http://schemas.microsoft.com/office/drawing/2014/main" id="{87415EB7-10C4-40BD-A4A4-7B8A82DB0ABB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7" name="자유형: 도형 56">
              <a:extLst>
                <a:ext uri="{FF2B5EF4-FFF2-40B4-BE49-F238E27FC236}">
                  <a16:creationId xmlns:a16="http://schemas.microsoft.com/office/drawing/2014/main" id="{15CFE15D-85E0-4AC9-9965-7C410002A091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8" name="자유형: 도형 57">
              <a:extLst>
                <a:ext uri="{FF2B5EF4-FFF2-40B4-BE49-F238E27FC236}">
                  <a16:creationId xmlns:a16="http://schemas.microsoft.com/office/drawing/2014/main" id="{ABBC3997-DA26-41D4-859C-4323FEEB2FE0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59" name="자유형: 도형 58">
              <a:extLst>
                <a:ext uri="{FF2B5EF4-FFF2-40B4-BE49-F238E27FC236}">
                  <a16:creationId xmlns:a16="http://schemas.microsoft.com/office/drawing/2014/main" id="{AD734D56-1995-42A3-AA69-BBF026CEB56A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0" name="자유형: 도형 59">
              <a:extLst>
                <a:ext uri="{FF2B5EF4-FFF2-40B4-BE49-F238E27FC236}">
                  <a16:creationId xmlns:a16="http://schemas.microsoft.com/office/drawing/2014/main" id="{159D3338-C005-46F0-9EE0-19347ACAC13A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1" name="자유형: 도형 60">
              <a:extLst>
                <a:ext uri="{FF2B5EF4-FFF2-40B4-BE49-F238E27FC236}">
                  <a16:creationId xmlns:a16="http://schemas.microsoft.com/office/drawing/2014/main" id="{B755DCCD-9909-4FB4-A7DC-D54AC11E1D7A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2" name="자유형: 도형 61">
              <a:extLst>
                <a:ext uri="{FF2B5EF4-FFF2-40B4-BE49-F238E27FC236}">
                  <a16:creationId xmlns:a16="http://schemas.microsoft.com/office/drawing/2014/main" id="{D2A444D3-F6D1-4085-9BF3-95FF54013982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3" name="자유형: 도형 62">
              <a:extLst>
                <a:ext uri="{FF2B5EF4-FFF2-40B4-BE49-F238E27FC236}">
                  <a16:creationId xmlns:a16="http://schemas.microsoft.com/office/drawing/2014/main" id="{568DC1A6-F164-41FD-908F-AE0092681A61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4" name="자유형: 도형 63">
              <a:extLst>
                <a:ext uri="{FF2B5EF4-FFF2-40B4-BE49-F238E27FC236}">
                  <a16:creationId xmlns:a16="http://schemas.microsoft.com/office/drawing/2014/main" id="{FBA16F8D-6A3A-4680-BAC5-275F073A0805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5" name="자유형: 도형 64">
              <a:extLst>
                <a:ext uri="{FF2B5EF4-FFF2-40B4-BE49-F238E27FC236}">
                  <a16:creationId xmlns:a16="http://schemas.microsoft.com/office/drawing/2014/main" id="{AC091024-164E-416F-BDC0-1004EEEC2E85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6" name="자유형: 도형 65">
              <a:extLst>
                <a:ext uri="{FF2B5EF4-FFF2-40B4-BE49-F238E27FC236}">
                  <a16:creationId xmlns:a16="http://schemas.microsoft.com/office/drawing/2014/main" id="{9458BF61-C124-47C4-BB76-A96F5B0D30DC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7" name="자유형: 도형 66">
              <a:extLst>
                <a:ext uri="{FF2B5EF4-FFF2-40B4-BE49-F238E27FC236}">
                  <a16:creationId xmlns:a16="http://schemas.microsoft.com/office/drawing/2014/main" id="{323A0966-9505-498B-898D-EA488CAE935D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8" name="자유형: 도형 67">
              <a:extLst>
                <a:ext uri="{FF2B5EF4-FFF2-40B4-BE49-F238E27FC236}">
                  <a16:creationId xmlns:a16="http://schemas.microsoft.com/office/drawing/2014/main" id="{92A97884-7377-4728-B637-B1083970FB42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69" name="자유형: 도형 68">
              <a:extLst>
                <a:ext uri="{FF2B5EF4-FFF2-40B4-BE49-F238E27FC236}">
                  <a16:creationId xmlns:a16="http://schemas.microsoft.com/office/drawing/2014/main" id="{FD120AA6-D798-4486-9D8E-FEE7D4BAEC88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0" name="자유형: 도형 69">
              <a:extLst>
                <a:ext uri="{FF2B5EF4-FFF2-40B4-BE49-F238E27FC236}">
                  <a16:creationId xmlns:a16="http://schemas.microsoft.com/office/drawing/2014/main" id="{FD9C0A4D-EF69-4A07-B896-276E425A80C3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1" name="자유형: 도형 70">
              <a:extLst>
                <a:ext uri="{FF2B5EF4-FFF2-40B4-BE49-F238E27FC236}">
                  <a16:creationId xmlns:a16="http://schemas.microsoft.com/office/drawing/2014/main" id="{EF8EA377-903C-40A2-8441-9367C83E3116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2" name="자유형: 도형 71">
              <a:extLst>
                <a:ext uri="{FF2B5EF4-FFF2-40B4-BE49-F238E27FC236}">
                  <a16:creationId xmlns:a16="http://schemas.microsoft.com/office/drawing/2014/main" id="{9AE2A669-2FD8-4E0A-A830-10893550CF2F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3" name="자유형: 도형 72">
              <a:extLst>
                <a:ext uri="{FF2B5EF4-FFF2-40B4-BE49-F238E27FC236}">
                  <a16:creationId xmlns:a16="http://schemas.microsoft.com/office/drawing/2014/main" id="{879E5017-CD63-4EF3-9FF5-176FB7CD7F53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4" name="자유형: 도형 73">
              <a:extLst>
                <a:ext uri="{FF2B5EF4-FFF2-40B4-BE49-F238E27FC236}">
                  <a16:creationId xmlns:a16="http://schemas.microsoft.com/office/drawing/2014/main" id="{07EFD1F2-3237-43FE-B736-E4C7D6D90BDF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5" name="자유형: 도형 74">
              <a:extLst>
                <a:ext uri="{FF2B5EF4-FFF2-40B4-BE49-F238E27FC236}">
                  <a16:creationId xmlns:a16="http://schemas.microsoft.com/office/drawing/2014/main" id="{F1C4E544-914F-4A9C-94FA-C666E6953B7F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6" name="자유형: 도형 75">
              <a:extLst>
                <a:ext uri="{FF2B5EF4-FFF2-40B4-BE49-F238E27FC236}">
                  <a16:creationId xmlns:a16="http://schemas.microsoft.com/office/drawing/2014/main" id="{5107A26D-FF1E-4241-8371-D68273D9073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7" name="자유형: 도형 76">
              <a:extLst>
                <a:ext uri="{FF2B5EF4-FFF2-40B4-BE49-F238E27FC236}">
                  <a16:creationId xmlns:a16="http://schemas.microsoft.com/office/drawing/2014/main" id="{72D098CF-91F6-4874-81CE-CCBAD5073DE7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8" name="자유형: 도형 77">
              <a:extLst>
                <a:ext uri="{FF2B5EF4-FFF2-40B4-BE49-F238E27FC236}">
                  <a16:creationId xmlns:a16="http://schemas.microsoft.com/office/drawing/2014/main" id="{7CDA2226-0A24-4B6E-ABC8-724F422F8776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79" name="자유형: 도형 78">
              <a:extLst>
                <a:ext uri="{FF2B5EF4-FFF2-40B4-BE49-F238E27FC236}">
                  <a16:creationId xmlns:a16="http://schemas.microsoft.com/office/drawing/2014/main" id="{9C782573-F1CD-48E5-BCB0-0D0E0F83C556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0" name="자유형: 도형 79">
              <a:extLst>
                <a:ext uri="{FF2B5EF4-FFF2-40B4-BE49-F238E27FC236}">
                  <a16:creationId xmlns:a16="http://schemas.microsoft.com/office/drawing/2014/main" id="{D2130788-A611-443C-B103-2D85BBDB669A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1" name="자유형: 도형 80">
              <a:extLst>
                <a:ext uri="{FF2B5EF4-FFF2-40B4-BE49-F238E27FC236}">
                  <a16:creationId xmlns:a16="http://schemas.microsoft.com/office/drawing/2014/main" id="{1A02EDB5-2F8F-420A-B231-F93F4B8F73F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2" name="자유형: 도형 81">
              <a:extLst>
                <a:ext uri="{FF2B5EF4-FFF2-40B4-BE49-F238E27FC236}">
                  <a16:creationId xmlns:a16="http://schemas.microsoft.com/office/drawing/2014/main" id="{F281FFC9-9BFA-47DA-80A7-78544BE31F7B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3" name="자유형: 도형 82">
              <a:extLst>
                <a:ext uri="{FF2B5EF4-FFF2-40B4-BE49-F238E27FC236}">
                  <a16:creationId xmlns:a16="http://schemas.microsoft.com/office/drawing/2014/main" id="{2AC617D0-38D4-4BBC-A78D-EA3C8F76F08C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4" name="자유형: 도형 83">
              <a:extLst>
                <a:ext uri="{FF2B5EF4-FFF2-40B4-BE49-F238E27FC236}">
                  <a16:creationId xmlns:a16="http://schemas.microsoft.com/office/drawing/2014/main" id="{5343AB32-ECB1-4D3D-BDE1-2B760AE6ED4A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5" name="자유형: 도형 84">
              <a:extLst>
                <a:ext uri="{FF2B5EF4-FFF2-40B4-BE49-F238E27FC236}">
                  <a16:creationId xmlns:a16="http://schemas.microsoft.com/office/drawing/2014/main" id="{87878B9D-535B-4CC4-AFBF-CE7C5DF61E75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6" name="자유형: 도형 85">
              <a:extLst>
                <a:ext uri="{FF2B5EF4-FFF2-40B4-BE49-F238E27FC236}">
                  <a16:creationId xmlns:a16="http://schemas.microsoft.com/office/drawing/2014/main" id="{2F77C5C4-36B3-4803-BDE4-DC60AADA122E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7" name="자유형: 도형 86">
              <a:extLst>
                <a:ext uri="{FF2B5EF4-FFF2-40B4-BE49-F238E27FC236}">
                  <a16:creationId xmlns:a16="http://schemas.microsoft.com/office/drawing/2014/main" id="{C84BC860-9C34-440B-B325-7ADDF04BF9F4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8" name="자유형: 도형 87">
              <a:extLst>
                <a:ext uri="{FF2B5EF4-FFF2-40B4-BE49-F238E27FC236}">
                  <a16:creationId xmlns:a16="http://schemas.microsoft.com/office/drawing/2014/main" id="{DEE3E986-8E88-4952-8D4C-35F60567EE14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89" name="자유형: 도형 88">
              <a:extLst>
                <a:ext uri="{FF2B5EF4-FFF2-40B4-BE49-F238E27FC236}">
                  <a16:creationId xmlns:a16="http://schemas.microsoft.com/office/drawing/2014/main" id="{DAF121C5-73D1-47A8-A326-ADD0356940D2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0" name="자유형: 도형 89">
              <a:extLst>
                <a:ext uri="{FF2B5EF4-FFF2-40B4-BE49-F238E27FC236}">
                  <a16:creationId xmlns:a16="http://schemas.microsoft.com/office/drawing/2014/main" id="{D69D3E96-257A-4F50-855F-B2CDD634E0BE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1" name="자유형: 도형 90">
              <a:extLst>
                <a:ext uri="{FF2B5EF4-FFF2-40B4-BE49-F238E27FC236}">
                  <a16:creationId xmlns:a16="http://schemas.microsoft.com/office/drawing/2014/main" id="{40691529-AE40-446D-9C64-192C461DC1A5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2" name="자유형: 도형 91">
              <a:extLst>
                <a:ext uri="{FF2B5EF4-FFF2-40B4-BE49-F238E27FC236}">
                  <a16:creationId xmlns:a16="http://schemas.microsoft.com/office/drawing/2014/main" id="{B01AC4D6-C3AD-4AFD-88C2-BD3F1CCD700C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3" name="자유형: 도형 92">
              <a:extLst>
                <a:ext uri="{FF2B5EF4-FFF2-40B4-BE49-F238E27FC236}">
                  <a16:creationId xmlns:a16="http://schemas.microsoft.com/office/drawing/2014/main" id="{0559356F-F181-48ED-84F2-F993A4E2360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4" name="자유형: 도형 93">
              <a:extLst>
                <a:ext uri="{FF2B5EF4-FFF2-40B4-BE49-F238E27FC236}">
                  <a16:creationId xmlns:a16="http://schemas.microsoft.com/office/drawing/2014/main" id="{3C9E8C99-3D34-4713-B801-43A88D865B08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5" name="자유형: 도형 94">
              <a:extLst>
                <a:ext uri="{FF2B5EF4-FFF2-40B4-BE49-F238E27FC236}">
                  <a16:creationId xmlns:a16="http://schemas.microsoft.com/office/drawing/2014/main" id="{197D26A8-60D4-4E6D-9D86-E1EB7AED676E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6" name="자유형: 도형 95">
              <a:extLst>
                <a:ext uri="{FF2B5EF4-FFF2-40B4-BE49-F238E27FC236}">
                  <a16:creationId xmlns:a16="http://schemas.microsoft.com/office/drawing/2014/main" id="{89A3E410-B2FA-4D29-AA1D-3679B9C6FDEB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7" name="자유형: 도형 96">
              <a:extLst>
                <a:ext uri="{FF2B5EF4-FFF2-40B4-BE49-F238E27FC236}">
                  <a16:creationId xmlns:a16="http://schemas.microsoft.com/office/drawing/2014/main" id="{6998E2AE-BBAD-4457-9C5B-8DE2484623F8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8" name="자유형: 도형 97">
              <a:extLst>
                <a:ext uri="{FF2B5EF4-FFF2-40B4-BE49-F238E27FC236}">
                  <a16:creationId xmlns:a16="http://schemas.microsoft.com/office/drawing/2014/main" id="{67FE0303-370A-4CE9-888C-313578D2736E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99" name="자유형: 도형 98">
              <a:extLst>
                <a:ext uri="{FF2B5EF4-FFF2-40B4-BE49-F238E27FC236}">
                  <a16:creationId xmlns:a16="http://schemas.microsoft.com/office/drawing/2014/main" id="{75996294-0F17-448F-8CAD-E1275918102B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0" name="자유형: 도형 99">
              <a:extLst>
                <a:ext uri="{FF2B5EF4-FFF2-40B4-BE49-F238E27FC236}">
                  <a16:creationId xmlns:a16="http://schemas.microsoft.com/office/drawing/2014/main" id="{A9B35DAE-4058-438D-88D3-7FC8657316FC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1" name="자유형: 도형 100">
              <a:extLst>
                <a:ext uri="{FF2B5EF4-FFF2-40B4-BE49-F238E27FC236}">
                  <a16:creationId xmlns:a16="http://schemas.microsoft.com/office/drawing/2014/main" id="{7ED5BE92-5E1D-49E6-9E96-37C43D8FA810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2" name="자유형: 도형 101">
              <a:extLst>
                <a:ext uri="{FF2B5EF4-FFF2-40B4-BE49-F238E27FC236}">
                  <a16:creationId xmlns:a16="http://schemas.microsoft.com/office/drawing/2014/main" id="{7E4AC49A-9B7C-4BF5-8702-C5765D30DF65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3" name="자유형: 도형 102">
              <a:extLst>
                <a:ext uri="{FF2B5EF4-FFF2-40B4-BE49-F238E27FC236}">
                  <a16:creationId xmlns:a16="http://schemas.microsoft.com/office/drawing/2014/main" id="{F864078C-A6A8-4E73-81FA-1FA11AB8F1FB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4" name="자유형: 도형 103">
              <a:extLst>
                <a:ext uri="{FF2B5EF4-FFF2-40B4-BE49-F238E27FC236}">
                  <a16:creationId xmlns:a16="http://schemas.microsoft.com/office/drawing/2014/main" id="{B8F5E1B0-5742-4E7F-93B2-121EADA012DE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5" name="자유형: 도형 104">
              <a:extLst>
                <a:ext uri="{FF2B5EF4-FFF2-40B4-BE49-F238E27FC236}">
                  <a16:creationId xmlns:a16="http://schemas.microsoft.com/office/drawing/2014/main" id="{1E3B5675-7800-42A1-959F-77893BCEE424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6" name="자유형: 도형 105">
              <a:extLst>
                <a:ext uri="{FF2B5EF4-FFF2-40B4-BE49-F238E27FC236}">
                  <a16:creationId xmlns:a16="http://schemas.microsoft.com/office/drawing/2014/main" id="{2D95643B-3F3E-49A5-8484-74D4A909E467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7" name="자유형: 도형 106">
              <a:extLst>
                <a:ext uri="{FF2B5EF4-FFF2-40B4-BE49-F238E27FC236}">
                  <a16:creationId xmlns:a16="http://schemas.microsoft.com/office/drawing/2014/main" id="{D421FB59-5780-4179-B0B3-AC8CAB77F1A4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8" name="자유형: 도형 107">
              <a:extLst>
                <a:ext uri="{FF2B5EF4-FFF2-40B4-BE49-F238E27FC236}">
                  <a16:creationId xmlns:a16="http://schemas.microsoft.com/office/drawing/2014/main" id="{97BBF057-B61C-4293-A5FB-67F5009D8FA3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09" name="자유형: 도형 108">
              <a:extLst>
                <a:ext uri="{FF2B5EF4-FFF2-40B4-BE49-F238E27FC236}">
                  <a16:creationId xmlns:a16="http://schemas.microsoft.com/office/drawing/2014/main" id="{842271ED-562E-48E0-B267-87CB9E399F6C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0" name="자유형: 도형 109">
              <a:extLst>
                <a:ext uri="{FF2B5EF4-FFF2-40B4-BE49-F238E27FC236}">
                  <a16:creationId xmlns:a16="http://schemas.microsoft.com/office/drawing/2014/main" id="{4A62786B-6EB6-4B8E-A6BA-B6696770C41A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1" name="자유형: 도형 110">
              <a:extLst>
                <a:ext uri="{FF2B5EF4-FFF2-40B4-BE49-F238E27FC236}">
                  <a16:creationId xmlns:a16="http://schemas.microsoft.com/office/drawing/2014/main" id="{705E47CD-3796-42B6-A912-7EE5200C5B2B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2" name="자유형: 도형 111">
              <a:extLst>
                <a:ext uri="{FF2B5EF4-FFF2-40B4-BE49-F238E27FC236}">
                  <a16:creationId xmlns:a16="http://schemas.microsoft.com/office/drawing/2014/main" id="{336A930E-D1FC-4488-9F36-BAF16B0B78E4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3" name="자유형: 도형 112">
              <a:extLst>
                <a:ext uri="{FF2B5EF4-FFF2-40B4-BE49-F238E27FC236}">
                  <a16:creationId xmlns:a16="http://schemas.microsoft.com/office/drawing/2014/main" id="{0002E3D9-ED82-438B-8FC3-003D131F0A30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4" name="자유형: 도형 113">
              <a:extLst>
                <a:ext uri="{FF2B5EF4-FFF2-40B4-BE49-F238E27FC236}">
                  <a16:creationId xmlns:a16="http://schemas.microsoft.com/office/drawing/2014/main" id="{BD22FF22-CD1B-4054-A6EE-B2D682F1E13D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5" name="자유형: 도형 114">
              <a:extLst>
                <a:ext uri="{FF2B5EF4-FFF2-40B4-BE49-F238E27FC236}">
                  <a16:creationId xmlns:a16="http://schemas.microsoft.com/office/drawing/2014/main" id="{EC0FD45E-E780-4099-97A8-98A2B4AF3E07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6" name="자유형: 도형 115">
              <a:extLst>
                <a:ext uri="{FF2B5EF4-FFF2-40B4-BE49-F238E27FC236}">
                  <a16:creationId xmlns:a16="http://schemas.microsoft.com/office/drawing/2014/main" id="{4A8DEFB3-8693-4468-BE4F-9343A0A2A1EB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7" name="자유형: 도형 116">
              <a:extLst>
                <a:ext uri="{FF2B5EF4-FFF2-40B4-BE49-F238E27FC236}">
                  <a16:creationId xmlns:a16="http://schemas.microsoft.com/office/drawing/2014/main" id="{D740DEF5-C191-472D-9C5C-3D33CCACD9C9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8" name="자유형: 도형 117">
              <a:extLst>
                <a:ext uri="{FF2B5EF4-FFF2-40B4-BE49-F238E27FC236}">
                  <a16:creationId xmlns:a16="http://schemas.microsoft.com/office/drawing/2014/main" id="{5AD0890E-22BE-41F4-9BE9-FBA401ACBDD0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9" name="자유형: 도형 118">
              <a:extLst>
                <a:ext uri="{FF2B5EF4-FFF2-40B4-BE49-F238E27FC236}">
                  <a16:creationId xmlns:a16="http://schemas.microsoft.com/office/drawing/2014/main" id="{0A22DB06-E1C3-4D9D-84DB-3AED7337E87D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0" name="자유형: 도형 119">
              <a:extLst>
                <a:ext uri="{FF2B5EF4-FFF2-40B4-BE49-F238E27FC236}">
                  <a16:creationId xmlns:a16="http://schemas.microsoft.com/office/drawing/2014/main" id="{F9959E9A-E6AC-49BC-AB43-EF909057F41A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1" name="자유형: 도형 120">
              <a:extLst>
                <a:ext uri="{FF2B5EF4-FFF2-40B4-BE49-F238E27FC236}">
                  <a16:creationId xmlns:a16="http://schemas.microsoft.com/office/drawing/2014/main" id="{FA0E8153-0CE7-40CD-824E-566CCE9415F5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2" name="자유형: 도형 121">
              <a:extLst>
                <a:ext uri="{FF2B5EF4-FFF2-40B4-BE49-F238E27FC236}">
                  <a16:creationId xmlns:a16="http://schemas.microsoft.com/office/drawing/2014/main" id="{E4485F6A-D461-47E2-8443-75B24D386B41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3" name="자유형: 도형 122">
              <a:extLst>
                <a:ext uri="{FF2B5EF4-FFF2-40B4-BE49-F238E27FC236}">
                  <a16:creationId xmlns:a16="http://schemas.microsoft.com/office/drawing/2014/main" id="{CF62DD90-B8D4-4B20-8324-A1D770ED831E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4" name="자유형: 도형 123">
              <a:extLst>
                <a:ext uri="{FF2B5EF4-FFF2-40B4-BE49-F238E27FC236}">
                  <a16:creationId xmlns:a16="http://schemas.microsoft.com/office/drawing/2014/main" id="{C232EB05-88DE-4AF5-81A3-98862566A7C2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5" name="자유형: 도형 124">
              <a:extLst>
                <a:ext uri="{FF2B5EF4-FFF2-40B4-BE49-F238E27FC236}">
                  <a16:creationId xmlns:a16="http://schemas.microsoft.com/office/drawing/2014/main" id="{B7AD83B3-E13D-4A7D-9C0D-1D6D7C2230A5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6" name="자유형: 도형 125">
              <a:extLst>
                <a:ext uri="{FF2B5EF4-FFF2-40B4-BE49-F238E27FC236}">
                  <a16:creationId xmlns:a16="http://schemas.microsoft.com/office/drawing/2014/main" id="{74BB1C12-243B-4290-AF63-A44C3BACD6AB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7" name="자유형: 도형 126">
              <a:extLst>
                <a:ext uri="{FF2B5EF4-FFF2-40B4-BE49-F238E27FC236}">
                  <a16:creationId xmlns:a16="http://schemas.microsoft.com/office/drawing/2014/main" id="{0C8AE823-0BB2-4C29-84EF-A2930EF3B02C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rgbClr val="CE4B34"/>
            </a:solidFill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28" name="자유형: 도형 127">
              <a:extLst>
                <a:ext uri="{FF2B5EF4-FFF2-40B4-BE49-F238E27FC236}">
                  <a16:creationId xmlns:a16="http://schemas.microsoft.com/office/drawing/2014/main" id="{F345C4C6-FEE9-42B6-9D69-C342C9A2EC6D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29" name="자유형: 도형 128">
              <a:extLst>
                <a:ext uri="{FF2B5EF4-FFF2-40B4-BE49-F238E27FC236}">
                  <a16:creationId xmlns:a16="http://schemas.microsoft.com/office/drawing/2014/main" id="{ECB7BD46-BE66-4031-981A-A4DC4017D65D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0" name="자유형: 도형 129">
              <a:extLst>
                <a:ext uri="{FF2B5EF4-FFF2-40B4-BE49-F238E27FC236}">
                  <a16:creationId xmlns:a16="http://schemas.microsoft.com/office/drawing/2014/main" id="{FDFDDD41-11E2-4280-B1BE-A7B1DC6E837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1" name="자유형: 도형 130">
              <a:extLst>
                <a:ext uri="{FF2B5EF4-FFF2-40B4-BE49-F238E27FC236}">
                  <a16:creationId xmlns:a16="http://schemas.microsoft.com/office/drawing/2014/main" id="{770C83A5-E823-44EC-9E9F-16AE44317691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2" name="자유형: 도형 131">
              <a:extLst>
                <a:ext uri="{FF2B5EF4-FFF2-40B4-BE49-F238E27FC236}">
                  <a16:creationId xmlns:a16="http://schemas.microsoft.com/office/drawing/2014/main" id="{4C9E3F33-487E-4FDC-9D69-4D836954E55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3" name="자유형: 도형 132">
              <a:extLst>
                <a:ext uri="{FF2B5EF4-FFF2-40B4-BE49-F238E27FC236}">
                  <a16:creationId xmlns:a16="http://schemas.microsoft.com/office/drawing/2014/main" id="{E91226FF-F22E-4265-87BD-0583BDC9519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4" name="자유형: 도형 133">
              <a:extLst>
                <a:ext uri="{FF2B5EF4-FFF2-40B4-BE49-F238E27FC236}">
                  <a16:creationId xmlns:a16="http://schemas.microsoft.com/office/drawing/2014/main" id="{660A9812-121E-4022-9748-1BABD35942E9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5" name="자유형: 도형 134">
              <a:extLst>
                <a:ext uri="{FF2B5EF4-FFF2-40B4-BE49-F238E27FC236}">
                  <a16:creationId xmlns:a16="http://schemas.microsoft.com/office/drawing/2014/main" id="{CF1CF41C-41BA-4A86-AEEC-1946DCA8ADB8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rgbClr val="CE4B34"/>
            </a:solidFill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6" name="자유형: 도형 135">
              <a:extLst>
                <a:ext uri="{FF2B5EF4-FFF2-40B4-BE49-F238E27FC236}">
                  <a16:creationId xmlns:a16="http://schemas.microsoft.com/office/drawing/2014/main" id="{1497F44B-5DCF-423E-B5FE-714C9321BF05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7" name="자유형: 도형 136">
              <a:extLst>
                <a:ext uri="{FF2B5EF4-FFF2-40B4-BE49-F238E27FC236}">
                  <a16:creationId xmlns:a16="http://schemas.microsoft.com/office/drawing/2014/main" id="{01F5A94A-200A-4E4F-B704-701539AC65BA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8" name="자유형: 도형 137">
              <a:extLst>
                <a:ext uri="{FF2B5EF4-FFF2-40B4-BE49-F238E27FC236}">
                  <a16:creationId xmlns:a16="http://schemas.microsoft.com/office/drawing/2014/main" id="{00CA3FF8-C4FE-43F0-B6D6-8A1D534AD795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39" name="자유형: 도형 138">
              <a:extLst>
                <a:ext uri="{FF2B5EF4-FFF2-40B4-BE49-F238E27FC236}">
                  <a16:creationId xmlns:a16="http://schemas.microsoft.com/office/drawing/2014/main" id="{1B5AEA15-A097-4B87-94B3-9F0A19170BD6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0" name="자유형: 도형 139">
              <a:extLst>
                <a:ext uri="{FF2B5EF4-FFF2-40B4-BE49-F238E27FC236}">
                  <a16:creationId xmlns:a16="http://schemas.microsoft.com/office/drawing/2014/main" id="{CFD10889-A248-4379-9CD6-85086BCAC26A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1" name="자유형: 도형 140">
              <a:extLst>
                <a:ext uri="{FF2B5EF4-FFF2-40B4-BE49-F238E27FC236}">
                  <a16:creationId xmlns:a16="http://schemas.microsoft.com/office/drawing/2014/main" id="{47B12E6D-BD65-44C3-AD24-CE3804B1C1A2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2" name="자유형: 도형 141">
              <a:extLst>
                <a:ext uri="{FF2B5EF4-FFF2-40B4-BE49-F238E27FC236}">
                  <a16:creationId xmlns:a16="http://schemas.microsoft.com/office/drawing/2014/main" id="{0DDE2C1F-B8AA-455D-8713-43C72482FAE0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3" name="자유형: 도형 142">
              <a:extLst>
                <a:ext uri="{FF2B5EF4-FFF2-40B4-BE49-F238E27FC236}">
                  <a16:creationId xmlns:a16="http://schemas.microsoft.com/office/drawing/2014/main" id="{C814E3C3-967E-461D-95FE-05E0888475EC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4" name="자유형: 도형 143">
              <a:extLst>
                <a:ext uri="{FF2B5EF4-FFF2-40B4-BE49-F238E27FC236}">
                  <a16:creationId xmlns:a16="http://schemas.microsoft.com/office/drawing/2014/main" id="{2D8E61FC-567B-4714-A23E-81F6FD674BAC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5" name="자유형: 도형 144">
              <a:extLst>
                <a:ext uri="{FF2B5EF4-FFF2-40B4-BE49-F238E27FC236}">
                  <a16:creationId xmlns:a16="http://schemas.microsoft.com/office/drawing/2014/main" id="{16F809C8-CBAD-44B7-919F-2D4872E4282C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6" name="자유형: 도형 145">
              <a:extLst>
                <a:ext uri="{FF2B5EF4-FFF2-40B4-BE49-F238E27FC236}">
                  <a16:creationId xmlns:a16="http://schemas.microsoft.com/office/drawing/2014/main" id="{09A1458D-D828-4A6B-831D-31D1A1E68448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7" name="자유형: 도형 146">
              <a:extLst>
                <a:ext uri="{FF2B5EF4-FFF2-40B4-BE49-F238E27FC236}">
                  <a16:creationId xmlns:a16="http://schemas.microsoft.com/office/drawing/2014/main" id="{3A3E3A96-8E1D-4224-9FE6-0A309CE894AA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8" name="자유형: 도형 147">
              <a:extLst>
                <a:ext uri="{FF2B5EF4-FFF2-40B4-BE49-F238E27FC236}">
                  <a16:creationId xmlns:a16="http://schemas.microsoft.com/office/drawing/2014/main" id="{EC443FDC-25F4-4712-88CB-A9343F135D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49" name="자유형: 도형 148">
              <a:extLst>
                <a:ext uri="{FF2B5EF4-FFF2-40B4-BE49-F238E27FC236}">
                  <a16:creationId xmlns:a16="http://schemas.microsoft.com/office/drawing/2014/main" id="{584B6339-1114-4762-91D8-E56A3B99F5A3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0" name="자유형: 도형 149">
              <a:extLst>
                <a:ext uri="{FF2B5EF4-FFF2-40B4-BE49-F238E27FC236}">
                  <a16:creationId xmlns:a16="http://schemas.microsoft.com/office/drawing/2014/main" id="{56539DE2-08D6-4C60-8F35-55A2E232187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1" name="자유형: 도형 150">
              <a:extLst>
                <a:ext uri="{FF2B5EF4-FFF2-40B4-BE49-F238E27FC236}">
                  <a16:creationId xmlns:a16="http://schemas.microsoft.com/office/drawing/2014/main" id="{B69CC47E-7FBF-4515-86E5-AC522BC19EB7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2" name="자유형: 도형 151">
              <a:extLst>
                <a:ext uri="{FF2B5EF4-FFF2-40B4-BE49-F238E27FC236}">
                  <a16:creationId xmlns:a16="http://schemas.microsoft.com/office/drawing/2014/main" id="{394867F2-14B1-481D-951A-DA7FE004F03B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3" name="자유형: 도형 152">
              <a:extLst>
                <a:ext uri="{FF2B5EF4-FFF2-40B4-BE49-F238E27FC236}">
                  <a16:creationId xmlns:a16="http://schemas.microsoft.com/office/drawing/2014/main" id="{760D07AB-3A12-4CDD-83B1-EE6521A1D91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4" name="자유형: 도형 153">
              <a:extLst>
                <a:ext uri="{FF2B5EF4-FFF2-40B4-BE49-F238E27FC236}">
                  <a16:creationId xmlns:a16="http://schemas.microsoft.com/office/drawing/2014/main" id="{62CC8BB5-7F2A-4DFE-85D8-CF7C98379C67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rgbClr val="CE4B34"/>
            </a:solidFill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5" name="자유형: 도형 154">
              <a:extLst>
                <a:ext uri="{FF2B5EF4-FFF2-40B4-BE49-F238E27FC236}">
                  <a16:creationId xmlns:a16="http://schemas.microsoft.com/office/drawing/2014/main" id="{08B361A9-05E7-4B9B-AC43-EDE34571877C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6" name="자유형: 도형 155">
              <a:extLst>
                <a:ext uri="{FF2B5EF4-FFF2-40B4-BE49-F238E27FC236}">
                  <a16:creationId xmlns:a16="http://schemas.microsoft.com/office/drawing/2014/main" id="{D4BBD5B7-6208-48B8-ABE0-813981B22BF2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7" name="자유형: 도형 156">
              <a:extLst>
                <a:ext uri="{FF2B5EF4-FFF2-40B4-BE49-F238E27FC236}">
                  <a16:creationId xmlns:a16="http://schemas.microsoft.com/office/drawing/2014/main" id="{A8F9092F-045E-4E36-917A-4DD3C055FAA9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8" name="자유형: 도형 157">
              <a:extLst>
                <a:ext uri="{FF2B5EF4-FFF2-40B4-BE49-F238E27FC236}">
                  <a16:creationId xmlns:a16="http://schemas.microsoft.com/office/drawing/2014/main" id="{B94D8CB0-7EB4-4838-AB0F-111E7673D339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59" name="자유형: 도형 158">
              <a:extLst>
                <a:ext uri="{FF2B5EF4-FFF2-40B4-BE49-F238E27FC236}">
                  <a16:creationId xmlns:a16="http://schemas.microsoft.com/office/drawing/2014/main" id="{41C2D54A-4939-4813-931B-EF9F8E1A15D5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0" name="자유형: 도형 159">
              <a:extLst>
                <a:ext uri="{FF2B5EF4-FFF2-40B4-BE49-F238E27FC236}">
                  <a16:creationId xmlns:a16="http://schemas.microsoft.com/office/drawing/2014/main" id="{1FD360CE-4317-4A16-806A-A23D7A74AC6E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1" name="자유형: 도형 160">
              <a:extLst>
                <a:ext uri="{FF2B5EF4-FFF2-40B4-BE49-F238E27FC236}">
                  <a16:creationId xmlns:a16="http://schemas.microsoft.com/office/drawing/2014/main" id="{B02C2B4E-C632-447E-BADD-18E1D1F76F40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162" name="자유형: 도형 161">
              <a:extLst>
                <a:ext uri="{FF2B5EF4-FFF2-40B4-BE49-F238E27FC236}">
                  <a16:creationId xmlns:a16="http://schemas.microsoft.com/office/drawing/2014/main" id="{6791C889-8A45-41EA-8DBD-D0FCAD15B57A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3" name="자유형: 도형 162">
              <a:extLst>
                <a:ext uri="{FF2B5EF4-FFF2-40B4-BE49-F238E27FC236}">
                  <a16:creationId xmlns:a16="http://schemas.microsoft.com/office/drawing/2014/main" id="{95B7CE09-E4ED-4F22-BF6F-B8053C5D4BC4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4" name="자유형: 도형 163">
              <a:extLst>
                <a:ext uri="{FF2B5EF4-FFF2-40B4-BE49-F238E27FC236}">
                  <a16:creationId xmlns:a16="http://schemas.microsoft.com/office/drawing/2014/main" id="{CCDBC49C-A876-4FA8-8607-3525A4F8FA91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5" name="자유형: 도형 164">
              <a:extLst>
                <a:ext uri="{FF2B5EF4-FFF2-40B4-BE49-F238E27FC236}">
                  <a16:creationId xmlns:a16="http://schemas.microsoft.com/office/drawing/2014/main" id="{82A8D3AC-FF4A-462C-B13B-4987C67399BD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6" name="자유형: 도형 165">
              <a:extLst>
                <a:ext uri="{FF2B5EF4-FFF2-40B4-BE49-F238E27FC236}">
                  <a16:creationId xmlns:a16="http://schemas.microsoft.com/office/drawing/2014/main" id="{26FE7EDF-768C-498F-88ED-8AF45BF27881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7" name="자유형: 도형 166">
              <a:extLst>
                <a:ext uri="{FF2B5EF4-FFF2-40B4-BE49-F238E27FC236}">
                  <a16:creationId xmlns:a16="http://schemas.microsoft.com/office/drawing/2014/main" id="{6416CE03-039E-43C0-BA48-235456D84F9A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8" name="자유형: 도형 167">
              <a:extLst>
                <a:ext uri="{FF2B5EF4-FFF2-40B4-BE49-F238E27FC236}">
                  <a16:creationId xmlns:a16="http://schemas.microsoft.com/office/drawing/2014/main" id="{9CB93C99-2F83-4647-8264-C0D07FC42AF8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69" name="자유형: 도형 168">
              <a:extLst>
                <a:ext uri="{FF2B5EF4-FFF2-40B4-BE49-F238E27FC236}">
                  <a16:creationId xmlns:a16="http://schemas.microsoft.com/office/drawing/2014/main" id="{FAD17EB0-46DF-4AB8-8650-6811ED458C2E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0" name="자유형: 도형 169">
              <a:extLst>
                <a:ext uri="{FF2B5EF4-FFF2-40B4-BE49-F238E27FC236}">
                  <a16:creationId xmlns:a16="http://schemas.microsoft.com/office/drawing/2014/main" id="{6E9C123D-E7AC-4E04-B2D0-3FFBC926FAF1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1" name="자유형: 도형 170">
              <a:extLst>
                <a:ext uri="{FF2B5EF4-FFF2-40B4-BE49-F238E27FC236}">
                  <a16:creationId xmlns:a16="http://schemas.microsoft.com/office/drawing/2014/main" id="{480A4C1D-74B0-4E6F-A320-5876C37D8666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2" name="자유형: 도형 171">
              <a:extLst>
                <a:ext uri="{FF2B5EF4-FFF2-40B4-BE49-F238E27FC236}">
                  <a16:creationId xmlns:a16="http://schemas.microsoft.com/office/drawing/2014/main" id="{F7C7F6E4-0B49-4DC3-BF6B-4135196968E1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3" name="자유형: 도형 172">
              <a:extLst>
                <a:ext uri="{FF2B5EF4-FFF2-40B4-BE49-F238E27FC236}">
                  <a16:creationId xmlns:a16="http://schemas.microsoft.com/office/drawing/2014/main" id="{AB128431-5AC2-4E51-B0D9-57689E36A0E2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4" name="자유형: 도형 173">
              <a:extLst>
                <a:ext uri="{FF2B5EF4-FFF2-40B4-BE49-F238E27FC236}">
                  <a16:creationId xmlns:a16="http://schemas.microsoft.com/office/drawing/2014/main" id="{FEA39CB2-F98D-4C39-9E19-63187445E948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5" name="자유형: 도형 174">
              <a:extLst>
                <a:ext uri="{FF2B5EF4-FFF2-40B4-BE49-F238E27FC236}">
                  <a16:creationId xmlns:a16="http://schemas.microsoft.com/office/drawing/2014/main" id="{B6F2DFBC-D094-4BF8-B3EB-FE606051D21C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6" name="자유형: 도형 175">
              <a:extLst>
                <a:ext uri="{FF2B5EF4-FFF2-40B4-BE49-F238E27FC236}">
                  <a16:creationId xmlns:a16="http://schemas.microsoft.com/office/drawing/2014/main" id="{DCC40CD1-9D02-431D-B2BE-BACC223A89ED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7" name="자유형: 도형 176">
              <a:extLst>
                <a:ext uri="{FF2B5EF4-FFF2-40B4-BE49-F238E27FC236}">
                  <a16:creationId xmlns:a16="http://schemas.microsoft.com/office/drawing/2014/main" id="{DAA27BF7-E893-4C46-A835-3BDF7DED7C9A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8" name="자유형: 도형 177">
              <a:extLst>
                <a:ext uri="{FF2B5EF4-FFF2-40B4-BE49-F238E27FC236}">
                  <a16:creationId xmlns:a16="http://schemas.microsoft.com/office/drawing/2014/main" id="{0436145A-5437-41C5-BD61-019FB9EE575A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79" name="자유형: 도형 178">
              <a:extLst>
                <a:ext uri="{FF2B5EF4-FFF2-40B4-BE49-F238E27FC236}">
                  <a16:creationId xmlns:a16="http://schemas.microsoft.com/office/drawing/2014/main" id="{D7DE0DB6-63D7-4ED2-B21A-3651621693ED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rgbClr val="EDE6CF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180" name="자유형: 도형 179">
            <a:extLst>
              <a:ext uri="{FF2B5EF4-FFF2-40B4-BE49-F238E27FC236}">
                <a16:creationId xmlns:a16="http://schemas.microsoft.com/office/drawing/2014/main" id="{3C1944A9-F5A9-4921-A114-0D04E5ED624D}"/>
              </a:ext>
            </a:extLst>
          </p:cNvPr>
          <p:cNvSpPr/>
          <p:nvPr/>
        </p:nvSpPr>
        <p:spPr>
          <a:xfrm>
            <a:off x="2436827" y="2460146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2B2D2A"/>
          </a:solidFill>
          <a:ln w="9525" cap="flat">
            <a:solidFill>
              <a:srgbClr val="EDE6CF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1" name="자유형: 도형 180">
            <a:extLst>
              <a:ext uri="{FF2B5EF4-FFF2-40B4-BE49-F238E27FC236}">
                <a16:creationId xmlns:a16="http://schemas.microsoft.com/office/drawing/2014/main" id="{D3560BAB-0950-4112-A964-C76AFEEFDE37}"/>
              </a:ext>
            </a:extLst>
          </p:cNvPr>
          <p:cNvSpPr/>
          <p:nvPr/>
        </p:nvSpPr>
        <p:spPr>
          <a:xfrm>
            <a:off x="9727389" y="4622724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2B2D2A"/>
          </a:solidFill>
          <a:ln w="9525" cap="flat">
            <a:solidFill>
              <a:srgbClr val="EDE6CF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182" name="자유형: 도형 181">
            <a:extLst>
              <a:ext uri="{FF2B5EF4-FFF2-40B4-BE49-F238E27FC236}">
                <a16:creationId xmlns:a16="http://schemas.microsoft.com/office/drawing/2014/main" id="{942E5BF6-5480-48FD-A012-8DC20D6680F5}"/>
              </a:ext>
            </a:extLst>
          </p:cNvPr>
          <p:cNvSpPr/>
          <p:nvPr/>
        </p:nvSpPr>
        <p:spPr>
          <a:xfrm>
            <a:off x="5471638" y="2081153"/>
            <a:ext cx="285750" cy="390525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2B2D2A"/>
          </a:solidFill>
          <a:ln w="9525" cap="flat">
            <a:solidFill>
              <a:srgbClr val="EDE6CF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extBox 7">
            <a:extLst>
              <a:ext uri="{FF2B5EF4-FFF2-40B4-BE49-F238E27FC236}">
                <a16:creationId xmlns:a16="http://schemas.microsoft.com/office/drawing/2014/main" id="{1E04DE3C-2890-49D7-A11A-D47BAEFCBD6A}"/>
              </a:ext>
            </a:extLst>
          </p:cNvPr>
          <p:cNvSpPr txBox="1"/>
          <p:nvPr/>
        </p:nvSpPr>
        <p:spPr>
          <a:xfrm>
            <a:off x="936551" y="3141266"/>
            <a:ext cx="3942874" cy="206210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 magna </a:t>
            </a:r>
            <a:r>
              <a:rPr lang="en-US" altLang="ko-KR" sz="1600" dirty="0" err="1"/>
              <a:t>aliqua</a:t>
            </a:r>
            <a:r>
              <a:rPr lang="en-US" altLang="ko-KR" sz="1600" dirty="0"/>
              <a:t>. </a:t>
            </a:r>
          </a:p>
          <a:p>
            <a:r>
              <a:rPr lang="en-US" altLang="ko-KR" sz="1600" dirty="0"/>
              <a:t>Ut </a:t>
            </a:r>
            <a:r>
              <a:rPr lang="en-US" altLang="ko-KR" sz="1600" dirty="0" err="1"/>
              <a:t>enim</a:t>
            </a:r>
            <a:r>
              <a:rPr lang="en-US" altLang="ko-KR" sz="1600" dirty="0"/>
              <a:t> ad minim </a:t>
            </a:r>
            <a:r>
              <a:rPr lang="en-US" altLang="ko-KR" sz="1600" dirty="0" err="1"/>
              <a:t>veniam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quis</a:t>
            </a:r>
            <a:r>
              <a:rPr lang="en-US" altLang="ko-KR" sz="1600" dirty="0"/>
              <a:t> </a:t>
            </a:r>
            <a:r>
              <a:rPr lang="en-US" altLang="ko-KR" sz="1600" dirty="0" err="1"/>
              <a:t>nostrud</a:t>
            </a:r>
            <a:r>
              <a:rPr lang="en-US" altLang="ko-KR" sz="1600" dirty="0"/>
              <a:t> exercitation </a:t>
            </a:r>
            <a:r>
              <a:rPr lang="en-US" altLang="ko-KR" sz="1600" dirty="0" err="1"/>
              <a:t>ullamco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laboris</a:t>
            </a:r>
            <a:r>
              <a:rPr lang="en-US" altLang="ko-KR" sz="1600" dirty="0"/>
              <a:t> nisi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aliquip</a:t>
            </a:r>
            <a:r>
              <a:rPr lang="en-US" altLang="ko-KR" sz="1600" dirty="0"/>
              <a:t> ex </a:t>
            </a:r>
            <a:r>
              <a:rPr lang="en-US" altLang="ko-KR" sz="1600" dirty="0" err="1"/>
              <a:t>ea</a:t>
            </a:r>
            <a:r>
              <a:rPr lang="en-US" altLang="ko-KR" sz="1600" dirty="0"/>
              <a:t> </a:t>
            </a:r>
            <a:r>
              <a:rPr lang="en-US" altLang="ko-KR" sz="1600" dirty="0" err="1"/>
              <a:t>commodo</a:t>
            </a:r>
            <a:r>
              <a:rPr lang="en-US" altLang="ko-KR" sz="1600" dirty="0"/>
              <a:t> </a:t>
            </a:r>
            <a:r>
              <a:rPr lang="en-US" altLang="ko-KR" sz="1600" dirty="0" err="1"/>
              <a:t>consequat</a:t>
            </a:r>
            <a:r>
              <a:rPr lang="en-US" altLang="ko-KR" sz="1600" dirty="0"/>
              <a:t>.</a:t>
            </a: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635CA580-2512-4095-9C43-57257158B6C0}"/>
              </a:ext>
            </a:extLst>
          </p:cNvPr>
          <p:cNvSpPr txBox="1"/>
          <p:nvPr/>
        </p:nvSpPr>
        <p:spPr>
          <a:xfrm>
            <a:off x="936551" y="1848605"/>
            <a:ext cx="3942874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 dirty="0"/>
              <a:t>Title text block &amp;</a:t>
            </a:r>
          </a:p>
          <a:p>
            <a:r>
              <a:rPr lang="en-US" altLang="ko-KR" sz="2800" dirty="0"/>
              <a:t>Mobile project</a:t>
            </a:r>
          </a:p>
        </p:txBody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EE06DB19-8A46-41B3-86E9-57804FD9CE5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312576" y="596818"/>
            <a:ext cx="2869944" cy="5664364"/>
          </a:xfrm>
          <a:prstGeom prst="rect">
            <a:avLst/>
          </a:prstGeom>
          <a:effectLst>
            <a:outerShdw blurRad="38100" sx="101000" sy="101000" algn="ctr" rotWithShape="0">
              <a:prstClr val="black">
                <a:alpha val="23000"/>
              </a:prstClr>
            </a:outerShdw>
          </a:effectLst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3C4F01A3-91A3-4B7E-9119-DF141B2D71DA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D7AF7DD7-F81C-40DD-9A16-F6233186F766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870464" y="794355"/>
            <a:ext cx="1754168" cy="19201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3BE07E0B-6627-4CCF-A2BC-4465CAF77CAE}"/>
              </a:ext>
            </a:extLst>
          </p:cNvPr>
          <p:cNvSpPr txBox="1"/>
          <p:nvPr/>
        </p:nvSpPr>
        <p:spPr>
          <a:xfrm>
            <a:off x="8217120" y="2290619"/>
            <a:ext cx="3606580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702E9809-9A34-4445-AA6B-1B9689BA390C}"/>
              </a:ext>
            </a:extLst>
          </p:cNvPr>
          <p:cNvSpPr txBox="1"/>
          <p:nvPr/>
        </p:nvSpPr>
        <p:spPr>
          <a:xfrm>
            <a:off x="8217120" y="1135713"/>
            <a:ext cx="3606580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dirty="0"/>
              <a:t>Title text block &amp;</a:t>
            </a:r>
          </a:p>
          <a:p>
            <a:r>
              <a:rPr lang="en-US" altLang="ko-KR" sz="2400" dirty="0"/>
              <a:t>Tablet project</a:t>
            </a:r>
          </a:p>
        </p:txBody>
      </p:sp>
      <p:pic>
        <p:nvPicPr>
          <p:cNvPr id="8" name="그림 7">
            <a:extLst>
              <a:ext uri="{FF2B5EF4-FFF2-40B4-BE49-F238E27FC236}">
                <a16:creationId xmlns:a16="http://schemas.microsoft.com/office/drawing/2014/main" id="{8ACAF914-77C0-4788-9AFE-DF370B9F156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26399" y="728133"/>
            <a:ext cx="7081800" cy="5401734"/>
          </a:xfrm>
          <a:prstGeom prst="rect">
            <a:avLst/>
          </a:prstGeom>
          <a:effectLst>
            <a:outerShdw blurRad="38100" sx="101000" sy="101000" algn="ctr" rotWithShape="0">
              <a:prstClr val="black">
                <a:alpha val="23000"/>
              </a:prstClr>
            </a:outerShdw>
          </a:effectLst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C6BFC8B4-DFD6-4732-AFB9-777FD6D8B39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733440059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그림 7">
            <a:extLst>
              <a:ext uri="{FF2B5EF4-FFF2-40B4-BE49-F238E27FC236}">
                <a16:creationId xmlns:a16="http://schemas.microsoft.com/office/drawing/2014/main" id="{7492B6C3-70B2-4B53-9A47-8F05BC37A95D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3258769" y="751475"/>
            <a:ext cx="8611400" cy="5355050"/>
          </a:xfrm>
          <a:prstGeom prst="rect">
            <a:avLst/>
          </a:prstGeom>
          <a:effectLst>
            <a:outerShdw blurRad="38100" sx="101000" sy="101000" algn="ctr" rotWithShape="0">
              <a:prstClr val="black">
                <a:alpha val="23000"/>
              </a:prstClr>
            </a:outerShdw>
          </a:effectLst>
        </p:spPr>
      </p:pic>
      <p:sp>
        <p:nvSpPr>
          <p:cNvPr id="6" name="TextBox 5">
            <a:extLst>
              <a:ext uri="{FF2B5EF4-FFF2-40B4-BE49-F238E27FC236}">
                <a16:creationId xmlns:a16="http://schemas.microsoft.com/office/drawing/2014/main" id="{47E0241E-F3F8-4EF6-A376-C94FC8785CA6}"/>
              </a:ext>
            </a:extLst>
          </p:cNvPr>
          <p:cNvSpPr txBox="1"/>
          <p:nvPr/>
        </p:nvSpPr>
        <p:spPr>
          <a:xfrm>
            <a:off x="321831" y="2414480"/>
            <a:ext cx="3394738" cy="181588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 </a:t>
            </a:r>
          </a:p>
          <a:p>
            <a:r>
              <a:rPr lang="en-US" altLang="ko-KR" sz="1400" dirty="0"/>
              <a:t>Ut </a:t>
            </a:r>
            <a:r>
              <a:rPr lang="en-US" altLang="ko-KR" sz="1400" dirty="0" err="1"/>
              <a:t>enim</a:t>
            </a:r>
            <a:r>
              <a:rPr lang="en-US" altLang="ko-KR" sz="1400" dirty="0"/>
              <a:t> ad minim </a:t>
            </a:r>
            <a:r>
              <a:rPr lang="en-US" altLang="ko-KR" sz="1400" dirty="0" err="1"/>
              <a:t>veniam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quis</a:t>
            </a:r>
            <a:r>
              <a:rPr lang="en-US" altLang="ko-KR" sz="1400" dirty="0"/>
              <a:t> </a:t>
            </a:r>
            <a:r>
              <a:rPr lang="en-US" altLang="ko-KR" sz="1400" dirty="0" err="1"/>
              <a:t>nostrud</a:t>
            </a:r>
            <a:r>
              <a:rPr lang="en-US" altLang="ko-KR" sz="1400" dirty="0"/>
              <a:t> exercitation </a:t>
            </a:r>
            <a:r>
              <a:rPr lang="en-US" altLang="ko-KR" sz="1400" dirty="0" err="1"/>
              <a:t>ullamco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laboris</a:t>
            </a:r>
            <a:r>
              <a:rPr lang="en-US" altLang="ko-KR" sz="1400" dirty="0"/>
              <a:t> nisi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aliquip</a:t>
            </a:r>
            <a:r>
              <a:rPr lang="en-US" altLang="ko-KR" sz="1400" dirty="0"/>
              <a:t> ex </a:t>
            </a:r>
            <a:r>
              <a:rPr lang="en-US" altLang="ko-KR" sz="1400" dirty="0" err="1"/>
              <a:t>ea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commodo</a:t>
            </a:r>
            <a:r>
              <a:rPr lang="en-US" altLang="ko-KR" sz="1400" dirty="0"/>
              <a:t> </a:t>
            </a:r>
            <a:r>
              <a:rPr lang="en-US" altLang="ko-KR" sz="1400" dirty="0" err="1"/>
              <a:t>consequat</a:t>
            </a:r>
            <a:r>
              <a:rPr lang="en-US" altLang="ko-KR" sz="1400" dirty="0"/>
              <a:t>.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C71E69A4-DD7F-4217-A5F2-656E1EB2D7D7}"/>
              </a:ext>
            </a:extLst>
          </p:cNvPr>
          <p:cNvSpPr txBox="1"/>
          <p:nvPr/>
        </p:nvSpPr>
        <p:spPr>
          <a:xfrm>
            <a:off x="321831" y="1167479"/>
            <a:ext cx="3394738" cy="83099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dirty="0"/>
              <a:t>Title text block &amp; Desktop project</a:t>
            </a:r>
          </a:p>
        </p:txBody>
      </p:sp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0BF87C68-C97E-4B26-92EF-F8C6CC485685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3251175179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7" name="TextBox 506">
            <a:extLst>
              <a:ext uri="{FF2B5EF4-FFF2-40B4-BE49-F238E27FC236}">
                <a16:creationId xmlns:a16="http://schemas.microsoft.com/office/drawing/2014/main" id="{CA8BA88A-220F-4094-9ED6-70D1D97B6E38}"/>
              </a:ext>
            </a:extLst>
          </p:cNvPr>
          <p:cNvSpPr txBox="1"/>
          <p:nvPr/>
        </p:nvSpPr>
        <p:spPr>
          <a:xfrm>
            <a:off x="9037297" y="4398754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sp>
        <p:nvSpPr>
          <p:cNvPr id="508" name="TextBox 507">
            <a:extLst>
              <a:ext uri="{FF2B5EF4-FFF2-40B4-BE49-F238E27FC236}">
                <a16:creationId xmlns:a16="http://schemas.microsoft.com/office/drawing/2014/main" id="{C60D6E97-FAA2-4B0B-8F28-38FD6A557F23}"/>
              </a:ext>
            </a:extLst>
          </p:cNvPr>
          <p:cNvSpPr txBox="1"/>
          <p:nvPr/>
        </p:nvSpPr>
        <p:spPr>
          <a:xfrm>
            <a:off x="8978001" y="3814777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pic>
        <p:nvPicPr>
          <p:cNvPr id="509" name="그래픽 508">
            <a:extLst>
              <a:ext uri="{FF2B5EF4-FFF2-40B4-BE49-F238E27FC236}">
                <a16:creationId xmlns:a16="http://schemas.microsoft.com/office/drawing/2014/main" id="{E68556BD-8766-476B-9CDC-431C50806A0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1886" y="747555"/>
            <a:ext cx="544232" cy="412564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267A6217-4655-4BA6-B551-6A1A9AC41964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286640" y="751943"/>
            <a:ext cx="474010" cy="403786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A4D3EE62-4F7F-4E19-8F1D-01F0DDC18F08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942238" y="716832"/>
            <a:ext cx="535454" cy="474008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3774F867-ECD5-49A5-9D82-4C0D0E2A8A6E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0805" y="708054"/>
            <a:ext cx="465232" cy="491564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C8DA7815-7F25-46F1-AE30-6B517440E4D1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00586" y="703665"/>
            <a:ext cx="535456" cy="50034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E4293916-790D-4E0B-B858-9ABA2B87BB31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009970" y="686109"/>
            <a:ext cx="517900" cy="535456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C39B0C44-25FA-4820-B1D5-06894E197CDF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56333" y="743165"/>
            <a:ext cx="474010" cy="421342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8F9EBCCF-F760-4BDC-BCFF-97E80453D6AD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04459" y="721221"/>
            <a:ext cx="359896" cy="465232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9810696E-EF53-483E-838F-DEDAE5214295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69953" y="760721"/>
            <a:ext cx="430120" cy="386230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A7E6D7B2-90A6-4AAE-979E-171F860BABCC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47026" y="725609"/>
            <a:ext cx="324786" cy="456454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84DB43B9-DC62-4A4F-A2E9-4B4B666244E5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66483" y="791445"/>
            <a:ext cx="544232" cy="324784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38C9B30D-27BB-4DF6-9D9E-1F24F38FD0A0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80812" y="712443"/>
            <a:ext cx="307230" cy="482788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716A0736-9BD3-4FBA-AE4B-C9474862E3B4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53832" y="1530457"/>
            <a:ext cx="500342" cy="324784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534BCF9E-9EA6-418E-A753-50A18BC4FA81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299808" y="1442677"/>
            <a:ext cx="447676" cy="50034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8A3F7896-CF19-4C27-AA6A-C85FC3014BF3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986127" y="1442677"/>
            <a:ext cx="447676" cy="500344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9EDC78D2-436F-4997-A22D-4AA4749518E6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383976" y="1451455"/>
            <a:ext cx="368674" cy="482788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542F73BE-940F-4F6A-B948-6DA138382AD3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4084582" y="1429510"/>
            <a:ext cx="368674" cy="526676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816DDD48-AB9B-4448-8227-BEA78D5F2EEB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725612" y="1455844"/>
            <a:ext cx="535454" cy="474008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F0FF7CFB-6134-4926-95FC-55447B8F2B56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2581304" y="1460233"/>
            <a:ext cx="544232" cy="465232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57A834EC-727B-44BE-9F2A-0531E545073D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26403" y="1438288"/>
            <a:ext cx="316006" cy="509120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8EEC5C06-E6B7-406E-AA4B-EBC36FF974DF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26064" y="1429510"/>
            <a:ext cx="517898" cy="526676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7584B3D5-29D0-4D4A-A8C5-158C2BF5946D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16303" y="1442677"/>
            <a:ext cx="386230" cy="500344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D35D209D-9940-4C9E-BBF0-9D2A45D4F157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45484" y="1499733"/>
            <a:ext cx="386230" cy="386230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95FF26F7-D69E-47BD-ACFF-2AE8AB54DBDE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14978" y="1469011"/>
            <a:ext cx="438898" cy="447676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2A13FC6B-5ADA-495E-8CD4-5D666584C210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758" y="5719020"/>
            <a:ext cx="336488" cy="263338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24A98FFC-E8EC-46E8-ADAA-DEF9D97E9063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55401" y="5682445"/>
            <a:ext cx="336488" cy="33648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A0D57394-201D-4FC2-AED4-24449D96968F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08804" y="5682445"/>
            <a:ext cx="402322" cy="33648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3E71F97F-FE05-4383-A255-9CFBFDE75A63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681519" y="5678788"/>
            <a:ext cx="343804" cy="343804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3FFDA3A9-47BB-4853-A151-ACA831D257E4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81782" y="5656843"/>
            <a:ext cx="373064" cy="387694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AE927777-6642-4291-A487-1EEA8467C2F7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972" y="5661964"/>
            <a:ext cx="359896" cy="377452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B6F14AF7-2B23-4D95-AE59-727671184092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778279" y="5648796"/>
            <a:ext cx="430120" cy="403786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A301B987-CCCF-4236-9FA2-1433BCC235A6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391291" y="5653186"/>
            <a:ext cx="386230" cy="395008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FD9E39B4-1ED1-4192-8623-19E6E10C0627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1897" y="5683908"/>
            <a:ext cx="386230" cy="333562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3F0FC291-7030-46E6-80F3-B464456A20E0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03137" y="5648796"/>
            <a:ext cx="412564" cy="40378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086B6602-20C6-4520-A791-27237D9CE045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19150" y="5635630"/>
            <a:ext cx="438898" cy="430120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1D611B01-9B68-4B30-BDCD-EFF113BD8120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23756" y="5640018"/>
            <a:ext cx="421342" cy="421342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E7072C53-14E7-4E64-B089-058AE330472A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719665" y="2187344"/>
            <a:ext cx="368674" cy="377452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FDCCFB86-1AB2-4C11-91EE-FC9C39DE0258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30530" y="2182954"/>
            <a:ext cx="386230" cy="386230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8185D969-86E4-459A-9AE7-A0CFBB081B5C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1986127" y="2152232"/>
            <a:ext cx="447676" cy="447676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6D4C86CC-BB78-4062-8ABB-33FE9FC1CB48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26140" y="2174176"/>
            <a:ext cx="254562" cy="40378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C4A5F449-A6D5-40AF-8D3A-B8CAC269B8E3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62032" y="2191732"/>
            <a:ext cx="412564" cy="368674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71101BC1-33CA-4497-874F-8C75A44E22FB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62637" y="2156620"/>
            <a:ext cx="412566" cy="438898"/>
          </a:xfrm>
          <a:prstGeom prst="rect">
            <a:avLst/>
          </a:prstGeom>
        </p:spPr>
      </p:pic>
      <p:pic>
        <p:nvPicPr>
          <p:cNvPr id="551" name="그래픽 550">
            <a:extLst>
              <a:ext uri="{FF2B5EF4-FFF2-40B4-BE49-F238E27FC236}">
                <a16:creationId xmlns:a16="http://schemas.microsoft.com/office/drawing/2014/main" id="{2985B853-ED64-4E51-B4A5-002D8F8C2122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61669" y="2143454"/>
            <a:ext cx="263338" cy="465232"/>
          </a:xfrm>
          <a:prstGeom prst="rect">
            <a:avLst/>
          </a:prstGeom>
        </p:spPr>
      </p:pic>
      <p:pic>
        <p:nvPicPr>
          <p:cNvPr id="552" name="그래픽 551">
            <a:extLst>
              <a:ext uri="{FF2B5EF4-FFF2-40B4-BE49-F238E27FC236}">
                <a16:creationId xmlns:a16="http://schemas.microsoft.com/office/drawing/2014/main" id="{22CB4897-7BCA-4BCE-86B6-A9709110F4D2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13237" y="2143454"/>
            <a:ext cx="342340" cy="465232"/>
          </a:xfrm>
          <a:prstGeom prst="rect">
            <a:avLst/>
          </a:prstGeom>
        </p:spPr>
      </p:pic>
      <p:pic>
        <p:nvPicPr>
          <p:cNvPr id="553" name="그래픽 552">
            <a:extLst>
              <a:ext uri="{FF2B5EF4-FFF2-40B4-BE49-F238E27FC236}">
                <a16:creationId xmlns:a16="http://schemas.microsoft.com/office/drawing/2014/main" id="{2EFD87DD-9415-41CF-ADEF-B9DD91E78152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61175" y="2204900"/>
            <a:ext cx="447676" cy="342340"/>
          </a:xfrm>
          <a:prstGeom prst="rect">
            <a:avLst/>
          </a:prstGeom>
        </p:spPr>
      </p:pic>
      <p:pic>
        <p:nvPicPr>
          <p:cNvPr id="554" name="그래픽 553">
            <a:extLst>
              <a:ext uri="{FF2B5EF4-FFF2-40B4-BE49-F238E27FC236}">
                <a16:creationId xmlns:a16="http://schemas.microsoft.com/office/drawing/2014/main" id="{4DFD0ADB-E3FD-4007-9220-022471243AB2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03137" y="2196122"/>
            <a:ext cx="412564" cy="359896"/>
          </a:xfrm>
          <a:prstGeom prst="rect">
            <a:avLst/>
          </a:prstGeom>
        </p:spPr>
      </p:pic>
      <p:pic>
        <p:nvPicPr>
          <p:cNvPr id="555" name="그래픽 554">
            <a:extLst>
              <a:ext uri="{FF2B5EF4-FFF2-40B4-BE49-F238E27FC236}">
                <a16:creationId xmlns:a16="http://schemas.microsoft.com/office/drawing/2014/main" id="{B4185476-FD98-4584-ADAD-75682562E256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23540" y="2182954"/>
            <a:ext cx="430120" cy="386230"/>
          </a:xfrm>
          <a:prstGeom prst="rect">
            <a:avLst/>
          </a:prstGeom>
        </p:spPr>
      </p:pic>
      <p:pic>
        <p:nvPicPr>
          <p:cNvPr id="556" name="그래픽 555">
            <a:extLst>
              <a:ext uri="{FF2B5EF4-FFF2-40B4-BE49-F238E27FC236}">
                <a16:creationId xmlns:a16="http://schemas.microsoft.com/office/drawing/2014/main" id="{D389C003-4602-4D5A-B0F0-C961E0FB69A0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28145" y="2218066"/>
            <a:ext cx="412564" cy="316006"/>
          </a:xfrm>
          <a:prstGeom prst="rect">
            <a:avLst/>
          </a:prstGeom>
        </p:spPr>
      </p:pic>
      <p:pic>
        <p:nvPicPr>
          <p:cNvPr id="557" name="그래픽 556">
            <a:extLst>
              <a:ext uri="{FF2B5EF4-FFF2-40B4-BE49-F238E27FC236}">
                <a16:creationId xmlns:a16="http://schemas.microsoft.com/office/drawing/2014/main" id="{832B38DC-92B0-43AD-9554-8D2ED55BBB16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02109" y="2835627"/>
            <a:ext cx="403786" cy="403786"/>
          </a:xfrm>
          <a:prstGeom prst="rect">
            <a:avLst/>
          </a:prstGeom>
        </p:spPr>
      </p:pic>
      <p:pic>
        <p:nvPicPr>
          <p:cNvPr id="558" name="그래픽 557">
            <a:extLst>
              <a:ext uri="{FF2B5EF4-FFF2-40B4-BE49-F238E27FC236}">
                <a16:creationId xmlns:a16="http://schemas.microsoft.com/office/drawing/2014/main" id="{74318222-29C5-4D17-A1D6-A19B9D7F0E6D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44429" y="2865619"/>
            <a:ext cx="358434" cy="343804"/>
          </a:xfrm>
          <a:prstGeom prst="rect">
            <a:avLst/>
          </a:prstGeom>
        </p:spPr>
      </p:pic>
      <p:pic>
        <p:nvPicPr>
          <p:cNvPr id="559" name="그래픽 558">
            <a:extLst>
              <a:ext uri="{FF2B5EF4-FFF2-40B4-BE49-F238E27FC236}">
                <a16:creationId xmlns:a16="http://schemas.microsoft.com/office/drawing/2014/main" id="{8F1B2AEB-7201-44DF-818F-2190ED55E0E1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56350" y="2854646"/>
            <a:ext cx="307228" cy="365748"/>
          </a:xfrm>
          <a:prstGeom prst="rect">
            <a:avLst/>
          </a:prstGeom>
        </p:spPr>
      </p:pic>
      <p:pic>
        <p:nvPicPr>
          <p:cNvPr id="560" name="그래픽 559">
            <a:extLst>
              <a:ext uri="{FF2B5EF4-FFF2-40B4-BE49-F238E27FC236}">
                <a16:creationId xmlns:a16="http://schemas.microsoft.com/office/drawing/2014/main" id="{3B2A185C-3981-4CF4-9526-BA5902859D3A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77861" y="2836359"/>
            <a:ext cx="351118" cy="402324"/>
          </a:xfrm>
          <a:prstGeom prst="rect">
            <a:avLst/>
          </a:prstGeom>
        </p:spPr>
      </p:pic>
      <p:pic>
        <p:nvPicPr>
          <p:cNvPr id="561" name="그래픽 560">
            <a:extLst>
              <a:ext uri="{FF2B5EF4-FFF2-40B4-BE49-F238E27FC236}">
                <a16:creationId xmlns:a16="http://schemas.microsoft.com/office/drawing/2014/main" id="{27E666B7-DB5A-4CFD-8054-E1754B8BE582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340086" y="2796127"/>
            <a:ext cx="456454" cy="482788"/>
          </a:xfrm>
          <a:prstGeom prst="rect">
            <a:avLst/>
          </a:prstGeom>
        </p:spPr>
      </p:pic>
      <p:pic>
        <p:nvPicPr>
          <p:cNvPr id="562" name="그래픽 561">
            <a:extLst>
              <a:ext uri="{FF2B5EF4-FFF2-40B4-BE49-F238E27FC236}">
                <a16:creationId xmlns:a16="http://schemas.microsoft.com/office/drawing/2014/main" id="{3DDA5478-E1D1-476E-A45F-13071B087861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001192" y="2835627"/>
            <a:ext cx="535456" cy="403786"/>
          </a:xfrm>
          <a:prstGeom prst="rect">
            <a:avLst/>
          </a:prstGeom>
        </p:spPr>
      </p:pic>
      <p:pic>
        <p:nvPicPr>
          <p:cNvPr id="563" name="그래픽 562">
            <a:extLst>
              <a:ext uri="{FF2B5EF4-FFF2-40B4-BE49-F238E27FC236}">
                <a16:creationId xmlns:a16="http://schemas.microsoft.com/office/drawing/2014/main" id="{727032A8-0CF3-423F-AD6C-FE4704CA99E8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58011" y="2872933"/>
            <a:ext cx="270656" cy="329176"/>
          </a:xfrm>
          <a:prstGeom prst="rect">
            <a:avLst/>
          </a:prstGeom>
        </p:spPr>
      </p:pic>
      <p:pic>
        <p:nvPicPr>
          <p:cNvPr id="564" name="그래픽 563">
            <a:extLst>
              <a:ext uri="{FF2B5EF4-FFF2-40B4-BE49-F238E27FC236}">
                <a16:creationId xmlns:a16="http://schemas.microsoft.com/office/drawing/2014/main" id="{09C85F3C-2254-41A1-A3E4-2A79B1E214AC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357642" y="2931454"/>
            <a:ext cx="453528" cy="212134"/>
          </a:xfrm>
          <a:prstGeom prst="rect">
            <a:avLst/>
          </a:prstGeom>
        </p:spPr>
      </p:pic>
      <p:pic>
        <p:nvPicPr>
          <p:cNvPr id="565" name="그래픽 564">
            <a:extLst>
              <a:ext uri="{FF2B5EF4-FFF2-40B4-BE49-F238E27FC236}">
                <a16:creationId xmlns:a16="http://schemas.microsoft.com/office/drawing/2014/main" id="{D176CD25-A801-45FC-9DE3-97DBD63753C4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83851" y="2894879"/>
            <a:ext cx="402324" cy="285284"/>
          </a:xfrm>
          <a:prstGeom prst="rect">
            <a:avLst/>
          </a:prstGeom>
        </p:spPr>
      </p:pic>
      <p:pic>
        <p:nvPicPr>
          <p:cNvPr id="566" name="그래픽 565">
            <a:extLst>
              <a:ext uri="{FF2B5EF4-FFF2-40B4-BE49-F238E27FC236}">
                <a16:creationId xmlns:a16="http://schemas.microsoft.com/office/drawing/2014/main" id="{A100745D-F723-4B3C-9EDF-305B5235AFA0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22887" y="2850989"/>
            <a:ext cx="373064" cy="373064"/>
          </a:xfrm>
          <a:prstGeom prst="rect">
            <a:avLst/>
          </a:prstGeom>
        </p:spPr>
      </p:pic>
      <p:pic>
        <p:nvPicPr>
          <p:cNvPr id="567" name="그래픽 566">
            <a:extLst>
              <a:ext uri="{FF2B5EF4-FFF2-40B4-BE49-F238E27FC236}">
                <a16:creationId xmlns:a16="http://schemas.microsoft.com/office/drawing/2014/main" id="{48E7D5E3-D959-4B30-8BD6-D0396C43CB48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2068" y="2850989"/>
            <a:ext cx="373064" cy="373064"/>
          </a:xfrm>
          <a:prstGeom prst="rect">
            <a:avLst/>
          </a:prstGeom>
        </p:spPr>
      </p:pic>
      <p:pic>
        <p:nvPicPr>
          <p:cNvPr id="568" name="그래픽 567">
            <a:extLst>
              <a:ext uri="{FF2B5EF4-FFF2-40B4-BE49-F238E27FC236}">
                <a16:creationId xmlns:a16="http://schemas.microsoft.com/office/drawing/2014/main" id="{FB00B953-6000-4975-A01F-988214F3E0A8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062525" y="2840016"/>
            <a:ext cx="343804" cy="395008"/>
          </a:xfrm>
          <a:prstGeom prst="rect">
            <a:avLst/>
          </a:prstGeom>
        </p:spPr>
      </p:pic>
      <p:pic>
        <p:nvPicPr>
          <p:cNvPr id="569" name="그래픽 568">
            <a:extLst>
              <a:ext uri="{FF2B5EF4-FFF2-40B4-BE49-F238E27FC236}">
                <a16:creationId xmlns:a16="http://schemas.microsoft.com/office/drawing/2014/main" id="{766C00CF-C569-416A-81C5-A28CD3559C1B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17471" y="3564996"/>
            <a:ext cx="373064" cy="387694"/>
          </a:xfrm>
          <a:prstGeom prst="rect">
            <a:avLst/>
          </a:prstGeom>
        </p:spPr>
      </p:pic>
      <p:pic>
        <p:nvPicPr>
          <p:cNvPr id="570" name="그래픽 569">
            <a:extLst>
              <a:ext uri="{FF2B5EF4-FFF2-40B4-BE49-F238E27FC236}">
                <a16:creationId xmlns:a16="http://schemas.microsoft.com/office/drawing/2014/main" id="{604F6990-25BC-4571-9330-23F529FE6644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88318" y="3568652"/>
            <a:ext cx="270656" cy="380380"/>
          </a:xfrm>
          <a:prstGeom prst="rect">
            <a:avLst/>
          </a:prstGeom>
        </p:spPr>
      </p:pic>
      <p:pic>
        <p:nvPicPr>
          <p:cNvPr id="571" name="그래픽 570">
            <a:extLst>
              <a:ext uri="{FF2B5EF4-FFF2-40B4-BE49-F238E27FC236}">
                <a16:creationId xmlns:a16="http://schemas.microsoft.com/office/drawing/2014/main" id="{462FDA3D-B4B5-419F-80DB-E65688D86BE2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08803" y="3557681"/>
            <a:ext cx="402324" cy="402324"/>
          </a:xfrm>
          <a:prstGeom prst="rect">
            <a:avLst/>
          </a:prstGeom>
        </p:spPr>
      </p:pic>
      <p:pic>
        <p:nvPicPr>
          <p:cNvPr id="572" name="그래픽 571">
            <a:extLst>
              <a:ext uri="{FF2B5EF4-FFF2-40B4-BE49-F238E27FC236}">
                <a16:creationId xmlns:a16="http://schemas.microsoft.com/office/drawing/2014/main" id="{B9347F15-6962-48C1-B5F6-791E325F56D5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55915" y="3623515"/>
            <a:ext cx="395010" cy="270656"/>
          </a:xfrm>
          <a:prstGeom prst="rect">
            <a:avLst/>
          </a:prstGeom>
        </p:spPr>
      </p:pic>
      <p:pic>
        <p:nvPicPr>
          <p:cNvPr id="573" name="그래픽 572">
            <a:extLst>
              <a:ext uri="{FF2B5EF4-FFF2-40B4-BE49-F238E27FC236}">
                <a16:creationId xmlns:a16="http://schemas.microsoft.com/office/drawing/2014/main" id="{DF1F7060-71CE-4AD8-908F-04F9701CD29B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400069" y="3590598"/>
            <a:ext cx="336488" cy="336488"/>
          </a:xfrm>
          <a:prstGeom prst="rect">
            <a:avLst/>
          </a:prstGeom>
        </p:spPr>
      </p:pic>
      <p:pic>
        <p:nvPicPr>
          <p:cNvPr id="574" name="그래픽 573">
            <a:extLst>
              <a:ext uri="{FF2B5EF4-FFF2-40B4-BE49-F238E27FC236}">
                <a16:creationId xmlns:a16="http://schemas.microsoft.com/office/drawing/2014/main" id="{AA6ECCD5-9B47-41BD-BEA6-A8462B1A4646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75073" y="3564996"/>
            <a:ext cx="387694" cy="387694"/>
          </a:xfrm>
          <a:prstGeom prst="rect">
            <a:avLst/>
          </a:prstGeom>
        </p:spPr>
      </p:pic>
      <p:pic>
        <p:nvPicPr>
          <p:cNvPr id="575" name="그래픽 574">
            <a:extLst>
              <a:ext uri="{FF2B5EF4-FFF2-40B4-BE49-F238E27FC236}">
                <a16:creationId xmlns:a16="http://schemas.microsoft.com/office/drawing/2014/main" id="{1F97C1B5-F401-4973-8873-2590A93579E6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9492" y="3590598"/>
            <a:ext cx="387694" cy="336488"/>
          </a:xfrm>
          <a:prstGeom prst="rect">
            <a:avLst/>
          </a:prstGeom>
        </p:spPr>
      </p:pic>
      <p:pic>
        <p:nvPicPr>
          <p:cNvPr id="576" name="그래픽 575">
            <a:extLst>
              <a:ext uri="{FF2B5EF4-FFF2-40B4-BE49-F238E27FC236}">
                <a16:creationId xmlns:a16="http://schemas.microsoft.com/office/drawing/2014/main" id="{261516FA-A4C6-40CD-8E26-B619B84D86FD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96627" y="3564997"/>
            <a:ext cx="175558" cy="387692"/>
          </a:xfrm>
          <a:prstGeom prst="rect">
            <a:avLst/>
          </a:prstGeom>
        </p:spPr>
      </p:pic>
      <p:pic>
        <p:nvPicPr>
          <p:cNvPr id="577" name="그래픽 576">
            <a:extLst>
              <a:ext uri="{FF2B5EF4-FFF2-40B4-BE49-F238E27FC236}">
                <a16:creationId xmlns:a16="http://schemas.microsoft.com/office/drawing/2014/main" id="{FEC68A4C-173C-4FC3-9171-FDA4197642E6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91166" y="3564996"/>
            <a:ext cx="387694" cy="387694"/>
          </a:xfrm>
          <a:prstGeom prst="rect">
            <a:avLst/>
          </a:prstGeom>
        </p:spPr>
      </p:pic>
      <p:pic>
        <p:nvPicPr>
          <p:cNvPr id="578" name="그래픽 577">
            <a:extLst>
              <a:ext uri="{FF2B5EF4-FFF2-40B4-BE49-F238E27FC236}">
                <a16:creationId xmlns:a16="http://schemas.microsoft.com/office/drawing/2014/main" id="{ACD16FDD-3BF8-4E9A-AEC2-117A0C6E6471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715572" y="3564996"/>
            <a:ext cx="387694" cy="387694"/>
          </a:xfrm>
          <a:prstGeom prst="rect">
            <a:avLst/>
          </a:prstGeom>
        </p:spPr>
      </p:pic>
      <p:pic>
        <p:nvPicPr>
          <p:cNvPr id="579" name="그래픽 578">
            <a:extLst>
              <a:ext uri="{FF2B5EF4-FFF2-40B4-BE49-F238E27FC236}">
                <a16:creationId xmlns:a16="http://schemas.microsoft.com/office/drawing/2014/main" id="{C87CF178-7B45-455A-A66D-F8B22909817F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474012" y="3586940"/>
            <a:ext cx="329176" cy="343806"/>
          </a:xfrm>
          <a:prstGeom prst="rect">
            <a:avLst/>
          </a:prstGeom>
        </p:spPr>
      </p:pic>
      <p:pic>
        <p:nvPicPr>
          <p:cNvPr id="580" name="그래픽 579">
            <a:extLst>
              <a:ext uri="{FF2B5EF4-FFF2-40B4-BE49-F238E27FC236}">
                <a16:creationId xmlns:a16="http://schemas.microsoft.com/office/drawing/2014/main" id="{82425BDC-DAF3-4771-BCCE-228B856A2AC7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8095443" y="3561338"/>
            <a:ext cx="277968" cy="395008"/>
          </a:xfrm>
          <a:prstGeom prst="rect">
            <a:avLst/>
          </a:prstGeom>
        </p:spPr>
      </p:pic>
      <p:pic>
        <p:nvPicPr>
          <p:cNvPr id="581" name="그래픽 580">
            <a:extLst>
              <a:ext uri="{FF2B5EF4-FFF2-40B4-BE49-F238E27FC236}">
                <a16:creationId xmlns:a16="http://schemas.microsoft.com/office/drawing/2014/main" id="{E6F4D2DA-5B43-406F-BF2F-4C4A705F8250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32833" y="4233810"/>
            <a:ext cx="342340" cy="430120"/>
          </a:xfrm>
          <a:prstGeom prst="rect">
            <a:avLst/>
          </a:prstGeom>
        </p:spPr>
      </p:pic>
      <p:pic>
        <p:nvPicPr>
          <p:cNvPr id="582" name="그래픽 581">
            <a:extLst>
              <a:ext uri="{FF2B5EF4-FFF2-40B4-BE49-F238E27FC236}">
                <a16:creationId xmlns:a16="http://schemas.microsoft.com/office/drawing/2014/main" id="{095475A0-BB5E-49FC-92DD-C6EE64740630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21752" y="4216254"/>
            <a:ext cx="403786" cy="465232"/>
          </a:xfrm>
          <a:prstGeom prst="rect">
            <a:avLst/>
          </a:prstGeom>
        </p:spPr>
      </p:pic>
      <p:pic>
        <p:nvPicPr>
          <p:cNvPr id="583" name="그래픽 582">
            <a:extLst>
              <a:ext uri="{FF2B5EF4-FFF2-40B4-BE49-F238E27FC236}">
                <a16:creationId xmlns:a16="http://schemas.microsoft.com/office/drawing/2014/main" id="{32BAAAD4-61D0-4686-ACE2-C8238CDA6E47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12460" y="4220642"/>
            <a:ext cx="395010" cy="456454"/>
          </a:xfrm>
          <a:prstGeom prst="rect">
            <a:avLst/>
          </a:prstGeom>
        </p:spPr>
      </p:pic>
      <p:pic>
        <p:nvPicPr>
          <p:cNvPr id="584" name="그래픽 583">
            <a:extLst>
              <a:ext uri="{FF2B5EF4-FFF2-40B4-BE49-F238E27FC236}">
                <a16:creationId xmlns:a16="http://schemas.microsoft.com/office/drawing/2014/main" id="{99A57FEC-2BB1-4527-A253-AD5C429DEF92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25193" y="4220642"/>
            <a:ext cx="456454" cy="456454"/>
          </a:xfrm>
          <a:prstGeom prst="rect">
            <a:avLst/>
          </a:prstGeom>
        </p:spPr>
      </p:pic>
      <p:pic>
        <p:nvPicPr>
          <p:cNvPr id="585" name="그래픽 584">
            <a:extLst>
              <a:ext uri="{FF2B5EF4-FFF2-40B4-BE49-F238E27FC236}">
                <a16:creationId xmlns:a16="http://schemas.microsoft.com/office/drawing/2014/main" id="{38E78E66-EF79-4947-A643-DBD07EDC9C7D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344476" y="4238198"/>
            <a:ext cx="447676" cy="421342"/>
          </a:xfrm>
          <a:prstGeom prst="rect">
            <a:avLst/>
          </a:prstGeom>
        </p:spPr>
      </p:pic>
      <p:pic>
        <p:nvPicPr>
          <p:cNvPr id="586" name="그래픽 585">
            <a:extLst>
              <a:ext uri="{FF2B5EF4-FFF2-40B4-BE49-F238E27FC236}">
                <a16:creationId xmlns:a16="http://schemas.microsoft.com/office/drawing/2014/main" id="{9EF47429-51D8-4D6C-B714-7C93E14E6B81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45813" y="4233078"/>
            <a:ext cx="446214" cy="431584"/>
          </a:xfrm>
          <a:prstGeom prst="rect">
            <a:avLst/>
          </a:prstGeom>
        </p:spPr>
      </p:pic>
      <p:pic>
        <p:nvPicPr>
          <p:cNvPr id="587" name="그래픽 586">
            <a:extLst>
              <a:ext uri="{FF2B5EF4-FFF2-40B4-BE49-F238E27FC236}">
                <a16:creationId xmlns:a16="http://schemas.microsoft.com/office/drawing/2014/main" id="{D197AA4B-C602-4C11-A391-762D682BA02D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25093" y="4233078"/>
            <a:ext cx="336490" cy="431584"/>
          </a:xfrm>
          <a:prstGeom prst="rect">
            <a:avLst/>
          </a:prstGeom>
        </p:spPr>
      </p:pic>
      <p:pic>
        <p:nvPicPr>
          <p:cNvPr id="588" name="그래픽 587">
            <a:extLst>
              <a:ext uri="{FF2B5EF4-FFF2-40B4-BE49-F238E27FC236}">
                <a16:creationId xmlns:a16="http://schemas.microsoft.com/office/drawing/2014/main" id="{0808A00C-6942-4721-966D-7B05EDE22300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361300" y="4247708"/>
            <a:ext cx="446214" cy="402324"/>
          </a:xfrm>
          <a:prstGeom prst="rect">
            <a:avLst/>
          </a:prstGeom>
        </p:spPr>
      </p:pic>
      <p:pic>
        <p:nvPicPr>
          <p:cNvPr id="589" name="그래픽 588">
            <a:extLst>
              <a:ext uri="{FF2B5EF4-FFF2-40B4-BE49-F238E27FC236}">
                <a16:creationId xmlns:a16="http://schemas.microsoft.com/office/drawing/2014/main" id="{2BC8788C-4089-41B8-96F5-0662A4ADF1C0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83851" y="4233078"/>
            <a:ext cx="402324" cy="431584"/>
          </a:xfrm>
          <a:prstGeom prst="rect">
            <a:avLst/>
          </a:prstGeom>
        </p:spPr>
      </p:pic>
      <p:pic>
        <p:nvPicPr>
          <p:cNvPr id="590" name="그래픽 589">
            <a:extLst>
              <a:ext uri="{FF2B5EF4-FFF2-40B4-BE49-F238E27FC236}">
                <a16:creationId xmlns:a16="http://schemas.microsoft.com/office/drawing/2014/main" id="{C6CD27F1-4DA4-4011-B7ED-EF6542624F95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04599" y="4255023"/>
            <a:ext cx="409638" cy="387694"/>
          </a:xfrm>
          <a:prstGeom prst="rect">
            <a:avLst/>
          </a:prstGeom>
        </p:spPr>
      </p:pic>
      <p:pic>
        <p:nvPicPr>
          <p:cNvPr id="591" name="그래픽 590">
            <a:extLst>
              <a:ext uri="{FF2B5EF4-FFF2-40B4-BE49-F238E27FC236}">
                <a16:creationId xmlns:a16="http://schemas.microsoft.com/office/drawing/2014/main" id="{6C5CBF12-AB58-4F50-82A2-C3E69305D79D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27818" y="4247707"/>
            <a:ext cx="387696" cy="402326"/>
          </a:xfrm>
          <a:prstGeom prst="rect">
            <a:avLst/>
          </a:prstGeom>
        </p:spPr>
      </p:pic>
      <p:pic>
        <p:nvPicPr>
          <p:cNvPr id="592" name="그래픽 591">
            <a:extLst>
              <a:ext uri="{FF2B5EF4-FFF2-40B4-BE49-F238E27FC236}">
                <a16:creationId xmlns:a16="http://schemas.microsoft.com/office/drawing/2014/main" id="{38268D3F-B1F5-43F1-BC72-11EDE30EF169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04005" y="4328173"/>
            <a:ext cx="460844" cy="241394"/>
          </a:xfrm>
          <a:prstGeom prst="rect">
            <a:avLst/>
          </a:prstGeom>
        </p:spPr>
      </p:pic>
      <p:pic>
        <p:nvPicPr>
          <p:cNvPr id="593" name="그래픽 592">
            <a:extLst>
              <a:ext uri="{FF2B5EF4-FFF2-40B4-BE49-F238E27FC236}">
                <a16:creationId xmlns:a16="http://schemas.microsoft.com/office/drawing/2014/main" id="{08D4D62C-808A-4031-A147-E1F792D07D41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775991" y="4983746"/>
            <a:ext cx="256024" cy="351118"/>
          </a:xfrm>
          <a:prstGeom prst="rect">
            <a:avLst/>
          </a:prstGeom>
        </p:spPr>
      </p:pic>
      <p:pic>
        <p:nvPicPr>
          <p:cNvPr id="594" name="그래픽 593">
            <a:extLst>
              <a:ext uri="{FF2B5EF4-FFF2-40B4-BE49-F238E27FC236}">
                <a16:creationId xmlns:a16="http://schemas.microsoft.com/office/drawing/2014/main" id="{4CCE2791-6B48-4670-AF5C-177BEDC66256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329799" y="4965459"/>
            <a:ext cx="387694" cy="387694"/>
          </a:xfrm>
          <a:prstGeom prst="rect">
            <a:avLst/>
          </a:prstGeom>
        </p:spPr>
      </p:pic>
      <p:pic>
        <p:nvPicPr>
          <p:cNvPr id="595" name="그래픽 594">
            <a:extLst>
              <a:ext uri="{FF2B5EF4-FFF2-40B4-BE49-F238E27FC236}">
                <a16:creationId xmlns:a16="http://schemas.microsoft.com/office/drawing/2014/main" id="{ABD6E135-1F0F-4872-9919-094C402903A5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2027090" y="4976431"/>
            <a:ext cx="365748" cy="365748"/>
          </a:xfrm>
          <a:prstGeom prst="rect">
            <a:avLst/>
          </a:prstGeom>
        </p:spPr>
      </p:pic>
      <p:pic>
        <p:nvPicPr>
          <p:cNvPr id="596" name="그래픽 595">
            <a:extLst>
              <a:ext uri="{FF2B5EF4-FFF2-40B4-BE49-F238E27FC236}">
                <a16:creationId xmlns:a16="http://schemas.microsoft.com/office/drawing/2014/main" id="{EAD31D96-4F3E-471B-B47C-C1D2F8AE01EE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703463" y="4980088"/>
            <a:ext cx="299916" cy="358436"/>
          </a:xfrm>
          <a:prstGeom prst="rect">
            <a:avLst/>
          </a:prstGeom>
        </p:spPr>
      </p:pic>
      <p:pic>
        <p:nvPicPr>
          <p:cNvPr id="597" name="그래픽 596">
            <a:extLst>
              <a:ext uri="{FF2B5EF4-FFF2-40B4-BE49-F238E27FC236}">
                <a16:creationId xmlns:a16="http://schemas.microsoft.com/office/drawing/2014/main" id="{159FBD12-B294-4F3C-8E6E-C8101EA9E7ED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3473218" y="4965459"/>
            <a:ext cx="190190" cy="387694"/>
          </a:xfrm>
          <a:prstGeom prst="rect">
            <a:avLst/>
          </a:prstGeom>
        </p:spPr>
      </p:pic>
      <p:pic>
        <p:nvPicPr>
          <p:cNvPr id="598" name="그래픽 597">
            <a:extLst>
              <a:ext uri="{FF2B5EF4-FFF2-40B4-BE49-F238E27FC236}">
                <a16:creationId xmlns:a16="http://schemas.microsoft.com/office/drawing/2014/main" id="{6EA66666-14AA-4F0C-BD3F-9C9E2974FEB8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4086045" y="4983746"/>
            <a:ext cx="365748" cy="351118"/>
          </a:xfrm>
          <a:prstGeom prst="rect">
            <a:avLst/>
          </a:prstGeom>
        </p:spPr>
      </p:pic>
      <p:pic>
        <p:nvPicPr>
          <p:cNvPr id="599" name="그래픽 598">
            <a:extLst>
              <a:ext uri="{FF2B5EF4-FFF2-40B4-BE49-F238E27FC236}">
                <a16:creationId xmlns:a16="http://schemas.microsoft.com/office/drawing/2014/main" id="{A0B1E2B6-239E-4273-A38E-A8D32369A1A6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806807" y="5002034"/>
            <a:ext cx="373064" cy="314544"/>
          </a:xfrm>
          <a:prstGeom prst="rect">
            <a:avLst/>
          </a:prstGeom>
        </p:spPr>
      </p:pic>
      <p:pic>
        <p:nvPicPr>
          <p:cNvPr id="600" name="그래픽 599">
            <a:extLst>
              <a:ext uri="{FF2B5EF4-FFF2-40B4-BE49-F238E27FC236}">
                <a16:creationId xmlns:a16="http://schemas.microsoft.com/office/drawing/2014/main" id="{9182FFCB-3B07-4851-87E8-7E0439518885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5423477" y="4980089"/>
            <a:ext cx="321858" cy="358434"/>
          </a:xfrm>
          <a:prstGeom prst="rect">
            <a:avLst/>
          </a:prstGeom>
        </p:spPr>
      </p:pic>
      <p:pic>
        <p:nvPicPr>
          <p:cNvPr id="601" name="그래픽 600">
            <a:extLst>
              <a:ext uri="{FF2B5EF4-FFF2-40B4-BE49-F238E27FC236}">
                <a16:creationId xmlns:a16="http://schemas.microsoft.com/office/drawing/2014/main" id="{D845D932-0D4B-4E84-9EB0-374F87104B5F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6149685" y="4983745"/>
            <a:ext cx="270656" cy="351120"/>
          </a:xfrm>
          <a:prstGeom prst="rect">
            <a:avLst/>
          </a:prstGeom>
        </p:spPr>
      </p:pic>
      <p:pic>
        <p:nvPicPr>
          <p:cNvPr id="602" name="그래픽 601">
            <a:extLst>
              <a:ext uri="{FF2B5EF4-FFF2-40B4-BE49-F238E27FC236}">
                <a16:creationId xmlns:a16="http://schemas.microsoft.com/office/drawing/2014/main" id="{169EC431-B840-4DB3-AB80-5E1C8F553A58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7517" y="5013006"/>
            <a:ext cx="343804" cy="292598"/>
          </a:xfrm>
          <a:prstGeom prst="rect">
            <a:avLst/>
          </a:prstGeom>
        </p:spPr>
      </p:pic>
      <p:pic>
        <p:nvPicPr>
          <p:cNvPr id="603" name="그래픽 602">
            <a:extLst>
              <a:ext uri="{FF2B5EF4-FFF2-40B4-BE49-F238E27FC236}">
                <a16:creationId xmlns:a16="http://schemas.microsoft.com/office/drawing/2014/main" id="{0186E1F7-D449-474E-B22D-0488D51C6977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44753" y="4965459"/>
            <a:ext cx="387694" cy="387694"/>
          </a:xfrm>
          <a:prstGeom prst="rect">
            <a:avLst/>
          </a:prstGeom>
        </p:spPr>
      </p:pic>
      <p:pic>
        <p:nvPicPr>
          <p:cNvPr id="604" name="그래픽 603">
            <a:extLst>
              <a:ext uri="{FF2B5EF4-FFF2-40B4-BE49-F238E27FC236}">
                <a16:creationId xmlns:a16="http://schemas.microsoft.com/office/drawing/2014/main" id="{EA4AAFA0-7B50-4491-B328-FF388ED23E80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69840" y="4991061"/>
            <a:ext cx="329174" cy="3364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1" name="TextBox 450">
            <a:extLst>
              <a:ext uri="{FF2B5EF4-FFF2-40B4-BE49-F238E27FC236}">
                <a16:creationId xmlns:a16="http://schemas.microsoft.com/office/drawing/2014/main" id="{BEA1322B-5E6A-42F1-A157-4AC7EF73386A}"/>
              </a:ext>
            </a:extLst>
          </p:cNvPr>
          <p:cNvSpPr txBox="1"/>
          <p:nvPr/>
        </p:nvSpPr>
        <p:spPr>
          <a:xfrm>
            <a:off x="9037297" y="4398754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sp>
        <p:nvSpPr>
          <p:cNvPr id="452" name="TextBox 451">
            <a:extLst>
              <a:ext uri="{FF2B5EF4-FFF2-40B4-BE49-F238E27FC236}">
                <a16:creationId xmlns:a16="http://schemas.microsoft.com/office/drawing/2014/main" id="{0B2BDA17-F6CF-44D0-99CC-F111CDC0F9DB}"/>
              </a:ext>
            </a:extLst>
          </p:cNvPr>
          <p:cNvSpPr txBox="1"/>
          <p:nvPr/>
        </p:nvSpPr>
        <p:spPr>
          <a:xfrm>
            <a:off x="8978001" y="3814777"/>
            <a:ext cx="2622724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pic>
        <p:nvPicPr>
          <p:cNvPr id="453" name="그래픽 452">
            <a:extLst>
              <a:ext uri="{FF2B5EF4-FFF2-40B4-BE49-F238E27FC236}">
                <a16:creationId xmlns:a16="http://schemas.microsoft.com/office/drawing/2014/main" id="{B242F0A5-161D-40EE-B279-D225D25DC361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1209" y="786704"/>
            <a:ext cx="445586" cy="337784"/>
          </a:xfrm>
          <a:prstGeom prst="rect">
            <a:avLst/>
          </a:prstGeom>
        </p:spPr>
      </p:pic>
      <p:pic>
        <p:nvPicPr>
          <p:cNvPr id="454" name="그래픽 453">
            <a:extLst>
              <a:ext uri="{FF2B5EF4-FFF2-40B4-BE49-F238E27FC236}">
                <a16:creationId xmlns:a16="http://schemas.microsoft.com/office/drawing/2014/main" id="{F0BF6F47-20C8-4882-8601-3008DA45A84C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05624" y="790297"/>
            <a:ext cx="388090" cy="330596"/>
          </a:xfrm>
          <a:prstGeom prst="rect">
            <a:avLst/>
          </a:prstGeom>
        </p:spPr>
      </p:pic>
      <p:pic>
        <p:nvPicPr>
          <p:cNvPr id="455" name="그래픽 454">
            <a:extLst>
              <a:ext uri="{FF2B5EF4-FFF2-40B4-BE49-F238E27FC236}">
                <a16:creationId xmlns:a16="http://schemas.microsoft.com/office/drawing/2014/main" id="{321CF108-6339-4BB8-80FA-E3FA3E239A55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05312" y="761549"/>
            <a:ext cx="438400" cy="388092"/>
          </a:xfrm>
          <a:prstGeom prst="rect">
            <a:avLst/>
          </a:prstGeom>
        </p:spPr>
      </p:pic>
      <p:pic>
        <p:nvPicPr>
          <p:cNvPr id="456" name="그래픽 455">
            <a:extLst>
              <a:ext uri="{FF2B5EF4-FFF2-40B4-BE49-F238E27FC236}">
                <a16:creationId xmlns:a16="http://schemas.microsoft.com/office/drawing/2014/main" id="{CF4E9E41-B52A-4902-912D-20FAC5E5BB84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5497" y="754362"/>
            <a:ext cx="380906" cy="402466"/>
          </a:xfrm>
          <a:prstGeom prst="rect">
            <a:avLst/>
          </a:prstGeom>
        </p:spPr>
      </p:pic>
      <p:pic>
        <p:nvPicPr>
          <p:cNvPr id="457" name="그래픽 456">
            <a:extLst>
              <a:ext uri="{FF2B5EF4-FFF2-40B4-BE49-F238E27FC236}">
                <a16:creationId xmlns:a16="http://schemas.microsoft.com/office/drawing/2014/main" id="{A75CC0B0-839C-49C3-B580-B3D54F3D4037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288560" y="750770"/>
            <a:ext cx="438400" cy="409652"/>
          </a:xfrm>
          <a:prstGeom prst="rect">
            <a:avLst/>
          </a:prstGeom>
        </p:spPr>
      </p:pic>
      <p:pic>
        <p:nvPicPr>
          <p:cNvPr id="458" name="그래픽 457">
            <a:extLst>
              <a:ext uri="{FF2B5EF4-FFF2-40B4-BE49-F238E27FC236}">
                <a16:creationId xmlns:a16="http://schemas.microsoft.com/office/drawing/2014/main" id="{A6578AED-E378-4E62-BF6D-6FA4EA1E4B4D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45615" y="736396"/>
            <a:ext cx="424026" cy="438400"/>
          </a:xfrm>
          <a:prstGeom prst="rect">
            <a:avLst/>
          </a:prstGeom>
        </p:spPr>
      </p:pic>
      <p:pic>
        <p:nvPicPr>
          <p:cNvPr id="459" name="그래픽 458">
            <a:extLst>
              <a:ext uri="{FF2B5EF4-FFF2-40B4-BE49-F238E27FC236}">
                <a16:creationId xmlns:a16="http://schemas.microsoft.com/office/drawing/2014/main" id="{AB1F2329-7E51-44E9-A856-51237E36C609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80239" y="783111"/>
            <a:ext cx="388090" cy="344968"/>
          </a:xfrm>
          <a:prstGeom prst="rect">
            <a:avLst/>
          </a:prstGeom>
        </p:spPr>
      </p:pic>
      <p:pic>
        <p:nvPicPr>
          <p:cNvPr id="460" name="그래픽 459">
            <a:extLst>
              <a:ext uri="{FF2B5EF4-FFF2-40B4-BE49-F238E27FC236}">
                <a16:creationId xmlns:a16="http://schemas.microsoft.com/office/drawing/2014/main" id="{E2656ADD-9871-4D9B-B703-9F4DB2A2E380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69715" y="765144"/>
            <a:ext cx="294662" cy="380904"/>
          </a:xfrm>
          <a:prstGeom prst="rect">
            <a:avLst/>
          </a:prstGeom>
        </p:spPr>
      </p:pic>
      <p:pic>
        <p:nvPicPr>
          <p:cNvPr id="461" name="그래픽 460">
            <a:extLst>
              <a:ext uri="{FF2B5EF4-FFF2-40B4-BE49-F238E27FC236}">
                <a16:creationId xmlns:a16="http://schemas.microsoft.com/office/drawing/2014/main" id="{C56B5AEE-5315-43E5-9B32-64DF48A687C2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56542" y="797484"/>
            <a:ext cx="352158" cy="316222"/>
          </a:xfrm>
          <a:prstGeom prst="rect">
            <a:avLst/>
          </a:prstGeom>
        </p:spPr>
      </p:pic>
      <p:pic>
        <p:nvPicPr>
          <p:cNvPr id="462" name="그래픽 461">
            <a:extLst>
              <a:ext uri="{FF2B5EF4-FFF2-40B4-BE49-F238E27FC236}">
                <a16:creationId xmlns:a16="http://schemas.microsoft.com/office/drawing/2014/main" id="{34352E0F-3839-47B4-996C-515C758F9DB9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62535" y="768736"/>
            <a:ext cx="265916" cy="373718"/>
          </a:xfrm>
          <a:prstGeom prst="rect">
            <a:avLst/>
          </a:prstGeom>
        </p:spPr>
      </p:pic>
      <p:pic>
        <p:nvPicPr>
          <p:cNvPr id="463" name="그래픽 462">
            <a:extLst>
              <a:ext uri="{FF2B5EF4-FFF2-40B4-BE49-F238E27FC236}">
                <a16:creationId xmlns:a16="http://schemas.microsoft.com/office/drawing/2014/main" id="{5BF6FE7C-80F8-404E-846B-0692161DFED7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94144" y="822639"/>
            <a:ext cx="445586" cy="265914"/>
          </a:xfrm>
          <a:prstGeom prst="rect">
            <a:avLst/>
          </a:prstGeom>
        </p:spPr>
      </p:pic>
      <p:pic>
        <p:nvPicPr>
          <p:cNvPr id="464" name="그래픽 463">
            <a:extLst>
              <a:ext uri="{FF2B5EF4-FFF2-40B4-BE49-F238E27FC236}">
                <a16:creationId xmlns:a16="http://schemas.microsoft.com/office/drawing/2014/main" id="{D23B3616-D019-4D78-9E20-D5C56A5D6060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78493" y="757956"/>
            <a:ext cx="251542" cy="395280"/>
          </a:xfrm>
          <a:prstGeom prst="rect">
            <a:avLst/>
          </a:prstGeom>
        </p:spPr>
      </p:pic>
      <p:pic>
        <p:nvPicPr>
          <p:cNvPr id="465" name="그래픽 464">
            <a:extLst>
              <a:ext uri="{FF2B5EF4-FFF2-40B4-BE49-F238E27FC236}">
                <a16:creationId xmlns:a16="http://schemas.microsoft.com/office/drawing/2014/main" id="{1EC53FF3-7028-4179-BF55-73869E47A57E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87529" y="1560690"/>
            <a:ext cx="409652" cy="265914"/>
          </a:xfrm>
          <a:prstGeom prst="rect">
            <a:avLst/>
          </a:prstGeom>
        </p:spPr>
      </p:pic>
      <p:pic>
        <p:nvPicPr>
          <p:cNvPr id="466" name="그래픽 465">
            <a:extLst>
              <a:ext uri="{FF2B5EF4-FFF2-40B4-BE49-F238E27FC236}">
                <a16:creationId xmlns:a16="http://schemas.microsoft.com/office/drawing/2014/main" id="{E7EBFA16-9859-41AD-853B-1880774680E7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333600" y="1488820"/>
            <a:ext cx="366532" cy="409654"/>
          </a:xfrm>
          <a:prstGeom prst="rect">
            <a:avLst/>
          </a:prstGeom>
        </p:spPr>
      </p:pic>
      <p:pic>
        <p:nvPicPr>
          <p:cNvPr id="467" name="그래픽 466">
            <a:extLst>
              <a:ext uri="{FF2B5EF4-FFF2-40B4-BE49-F238E27FC236}">
                <a16:creationId xmlns:a16="http://schemas.microsoft.com/office/drawing/2014/main" id="{D884940C-E6FE-4692-B5C7-168918042567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053257" y="1488820"/>
            <a:ext cx="366532" cy="409654"/>
          </a:xfrm>
          <a:prstGeom prst="rect">
            <a:avLst/>
          </a:prstGeom>
        </p:spPr>
      </p:pic>
      <p:pic>
        <p:nvPicPr>
          <p:cNvPr id="468" name="그래픽 467">
            <a:extLst>
              <a:ext uri="{FF2B5EF4-FFF2-40B4-BE49-F238E27FC236}">
                <a16:creationId xmlns:a16="http://schemas.microsoft.com/office/drawing/2014/main" id="{C086A840-79C8-4DD8-830C-54DF2C93F503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2668291" y="1503195"/>
            <a:ext cx="445586" cy="380904"/>
          </a:xfrm>
          <a:prstGeom prst="rect">
            <a:avLst/>
          </a:prstGeom>
        </p:spPr>
      </p:pic>
      <p:pic>
        <p:nvPicPr>
          <p:cNvPr id="469" name="그래픽 468">
            <a:extLst>
              <a:ext uri="{FF2B5EF4-FFF2-40B4-BE49-F238E27FC236}">
                <a16:creationId xmlns:a16="http://schemas.microsoft.com/office/drawing/2014/main" id="{D5596C1F-8589-4DD7-B5BE-BBA0555977BE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3405118" y="1496008"/>
            <a:ext cx="301848" cy="395278"/>
          </a:xfrm>
          <a:prstGeom prst="rect">
            <a:avLst/>
          </a:prstGeom>
        </p:spPr>
      </p:pic>
      <p:pic>
        <p:nvPicPr>
          <p:cNvPr id="470" name="그래픽 469">
            <a:extLst>
              <a:ext uri="{FF2B5EF4-FFF2-40B4-BE49-F238E27FC236}">
                <a16:creationId xmlns:a16="http://schemas.microsoft.com/office/drawing/2014/main" id="{5D6CFCE3-ABE1-4FD0-AB9D-40F8ACE6F2FA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133968" y="1478040"/>
            <a:ext cx="301848" cy="431212"/>
          </a:xfrm>
          <a:prstGeom prst="rect">
            <a:avLst/>
          </a:prstGeom>
        </p:spPr>
      </p:pic>
      <p:pic>
        <p:nvPicPr>
          <p:cNvPr id="471" name="그래픽 470">
            <a:extLst>
              <a:ext uri="{FF2B5EF4-FFF2-40B4-BE49-F238E27FC236}">
                <a16:creationId xmlns:a16="http://schemas.microsoft.com/office/drawing/2014/main" id="{A61D11DF-3F96-4379-A429-B77C094F189B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4734758" y="1499600"/>
            <a:ext cx="438400" cy="388092"/>
          </a:xfrm>
          <a:prstGeom prst="rect">
            <a:avLst/>
          </a:prstGeom>
        </p:spPr>
      </p:pic>
      <p:pic>
        <p:nvPicPr>
          <p:cNvPr id="472" name="그래픽 471">
            <a:extLst>
              <a:ext uri="{FF2B5EF4-FFF2-40B4-BE49-F238E27FC236}">
                <a16:creationId xmlns:a16="http://schemas.microsoft.com/office/drawing/2014/main" id="{331FE5B4-DF31-4B7E-A184-1FA98ED9EE2B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93142" y="1485226"/>
            <a:ext cx="258728" cy="416840"/>
          </a:xfrm>
          <a:prstGeom prst="rect">
            <a:avLst/>
          </a:prstGeom>
        </p:spPr>
      </p:pic>
      <p:pic>
        <p:nvPicPr>
          <p:cNvPr id="473" name="그래픽 472">
            <a:extLst>
              <a:ext uri="{FF2B5EF4-FFF2-40B4-BE49-F238E27FC236}">
                <a16:creationId xmlns:a16="http://schemas.microsoft.com/office/drawing/2014/main" id="{FCF5643C-8185-4530-92E8-F4A4D2DA290A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51827" y="1478040"/>
            <a:ext cx="424026" cy="431212"/>
          </a:xfrm>
          <a:prstGeom prst="rect">
            <a:avLst/>
          </a:prstGeom>
        </p:spPr>
      </p:pic>
      <p:pic>
        <p:nvPicPr>
          <p:cNvPr id="474" name="그래픽 473">
            <a:extLst>
              <a:ext uri="{FF2B5EF4-FFF2-40B4-BE49-F238E27FC236}">
                <a16:creationId xmlns:a16="http://schemas.microsoft.com/office/drawing/2014/main" id="{7DF178D5-DC05-468F-B762-C8FCF0608B4E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68767" y="1488821"/>
            <a:ext cx="316222" cy="409652"/>
          </a:xfrm>
          <a:prstGeom prst="rect">
            <a:avLst/>
          </a:prstGeom>
        </p:spPr>
      </p:pic>
      <p:pic>
        <p:nvPicPr>
          <p:cNvPr id="475" name="그래픽 474">
            <a:extLst>
              <a:ext uri="{FF2B5EF4-FFF2-40B4-BE49-F238E27FC236}">
                <a16:creationId xmlns:a16="http://schemas.microsoft.com/office/drawing/2014/main" id="{EBBE5FD3-DA59-46B5-9C9B-4E09F63A8041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58826" y="1535535"/>
            <a:ext cx="316222" cy="316222"/>
          </a:xfrm>
          <a:prstGeom prst="rect">
            <a:avLst/>
          </a:prstGeom>
        </p:spPr>
      </p:pic>
      <p:pic>
        <p:nvPicPr>
          <p:cNvPr id="476" name="그래픽 475">
            <a:extLst>
              <a:ext uri="{FF2B5EF4-FFF2-40B4-BE49-F238E27FC236}">
                <a16:creationId xmlns:a16="http://schemas.microsoft.com/office/drawing/2014/main" id="{0795E45A-94F9-4FD6-A71D-43CE1681EC35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24591" y="1510381"/>
            <a:ext cx="359344" cy="366532"/>
          </a:xfrm>
          <a:prstGeom prst="rect">
            <a:avLst/>
          </a:prstGeom>
        </p:spPr>
      </p:pic>
      <p:pic>
        <p:nvPicPr>
          <p:cNvPr id="477" name="그래픽 476">
            <a:extLst>
              <a:ext uri="{FF2B5EF4-FFF2-40B4-BE49-F238E27FC236}">
                <a16:creationId xmlns:a16="http://schemas.microsoft.com/office/drawing/2014/main" id="{4E665059-157E-46F7-AEDF-4AB2C9A541C4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616" y="2212463"/>
            <a:ext cx="301848" cy="323410"/>
          </a:xfrm>
          <a:prstGeom prst="rect">
            <a:avLst/>
          </a:prstGeom>
        </p:spPr>
      </p:pic>
      <p:pic>
        <p:nvPicPr>
          <p:cNvPr id="478" name="그래픽 477">
            <a:extLst>
              <a:ext uri="{FF2B5EF4-FFF2-40B4-BE49-F238E27FC236}">
                <a16:creationId xmlns:a16="http://schemas.microsoft.com/office/drawing/2014/main" id="{B9CC6592-A406-459D-A0FE-4D5E7DA76DA9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65627" y="2205276"/>
            <a:ext cx="316222" cy="337784"/>
          </a:xfrm>
          <a:prstGeom prst="rect">
            <a:avLst/>
          </a:prstGeom>
        </p:spPr>
      </p:pic>
      <p:pic>
        <p:nvPicPr>
          <p:cNvPr id="479" name="그래픽 478">
            <a:extLst>
              <a:ext uri="{FF2B5EF4-FFF2-40B4-BE49-F238E27FC236}">
                <a16:creationId xmlns:a16="http://schemas.microsoft.com/office/drawing/2014/main" id="{1573FD40-0C72-4C5C-A9CE-D0CAEB488A99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34867" y="2190902"/>
            <a:ext cx="366532" cy="366532"/>
          </a:xfrm>
          <a:prstGeom prst="rect">
            <a:avLst/>
          </a:prstGeom>
        </p:spPr>
      </p:pic>
      <p:pic>
        <p:nvPicPr>
          <p:cNvPr id="480" name="그래픽 479">
            <a:extLst>
              <a:ext uri="{FF2B5EF4-FFF2-40B4-BE49-F238E27FC236}">
                <a16:creationId xmlns:a16="http://schemas.microsoft.com/office/drawing/2014/main" id="{E0BA9286-574B-4E5C-8CB6-6469F68DE8AF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766904" y="2208869"/>
            <a:ext cx="208420" cy="330596"/>
          </a:xfrm>
          <a:prstGeom prst="rect">
            <a:avLst/>
          </a:prstGeom>
        </p:spPr>
      </p:pic>
      <p:pic>
        <p:nvPicPr>
          <p:cNvPr id="481" name="그래픽 480">
            <a:extLst>
              <a:ext uri="{FF2B5EF4-FFF2-40B4-BE49-F238E27FC236}">
                <a16:creationId xmlns:a16="http://schemas.microsoft.com/office/drawing/2014/main" id="{2039BFE4-9E81-4C36-81F1-6413F5757C83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95390" y="2223243"/>
            <a:ext cx="337784" cy="301848"/>
          </a:xfrm>
          <a:prstGeom prst="rect">
            <a:avLst/>
          </a:prstGeom>
        </p:spPr>
      </p:pic>
      <p:pic>
        <p:nvPicPr>
          <p:cNvPr id="482" name="그래픽 481">
            <a:extLst>
              <a:ext uri="{FF2B5EF4-FFF2-40B4-BE49-F238E27FC236}">
                <a16:creationId xmlns:a16="http://schemas.microsoft.com/office/drawing/2014/main" id="{9401F024-2BA1-4F0C-9285-9FF78FF04F52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253" y="2194495"/>
            <a:ext cx="337784" cy="359344"/>
          </a:xfrm>
          <a:prstGeom prst="rect">
            <a:avLst/>
          </a:prstGeom>
        </p:spPr>
      </p:pic>
      <p:pic>
        <p:nvPicPr>
          <p:cNvPr id="483" name="그래픽 482">
            <a:extLst>
              <a:ext uri="{FF2B5EF4-FFF2-40B4-BE49-F238E27FC236}">
                <a16:creationId xmlns:a16="http://schemas.microsoft.com/office/drawing/2014/main" id="{1106E2CB-27AD-40E2-8C78-19CB9BBE9CD9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885535" y="2183716"/>
            <a:ext cx="215606" cy="380904"/>
          </a:xfrm>
          <a:prstGeom prst="rect">
            <a:avLst/>
          </a:prstGeom>
        </p:spPr>
      </p:pic>
      <p:pic>
        <p:nvPicPr>
          <p:cNvPr id="484" name="그래픽 483">
            <a:extLst>
              <a:ext uri="{FF2B5EF4-FFF2-40B4-BE49-F238E27FC236}">
                <a16:creationId xmlns:a16="http://schemas.microsoft.com/office/drawing/2014/main" id="{93844DAB-DBBB-4651-BD74-8E04F8A0D694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438144" y="2183716"/>
            <a:ext cx="280288" cy="380904"/>
          </a:xfrm>
          <a:prstGeom prst="rect">
            <a:avLst/>
          </a:prstGeom>
        </p:spPr>
      </p:pic>
      <p:pic>
        <p:nvPicPr>
          <p:cNvPr id="485" name="그래픽 484">
            <a:extLst>
              <a:ext uri="{FF2B5EF4-FFF2-40B4-BE49-F238E27FC236}">
                <a16:creationId xmlns:a16="http://schemas.microsoft.com/office/drawing/2014/main" id="{662F15CD-2B64-4C0C-BEB1-00A603020B42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8140" y="2234023"/>
            <a:ext cx="366532" cy="280290"/>
          </a:xfrm>
          <a:prstGeom prst="rect">
            <a:avLst/>
          </a:prstGeom>
        </p:spPr>
      </p:pic>
      <p:pic>
        <p:nvPicPr>
          <p:cNvPr id="486" name="그래픽 485">
            <a:extLst>
              <a:ext uri="{FF2B5EF4-FFF2-40B4-BE49-F238E27FC236}">
                <a16:creationId xmlns:a16="http://schemas.microsoft.com/office/drawing/2014/main" id="{D9C569B9-3E43-484B-8F65-181F82F9B2B1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21572" y="2223243"/>
            <a:ext cx="337784" cy="301848"/>
          </a:xfrm>
          <a:prstGeom prst="rect">
            <a:avLst/>
          </a:prstGeom>
        </p:spPr>
      </p:pic>
      <p:pic>
        <p:nvPicPr>
          <p:cNvPr id="487" name="그래픽 486">
            <a:extLst>
              <a:ext uri="{FF2B5EF4-FFF2-40B4-BE49-F238E27FC236}">
                <a16:creationId xmlns:a16="http://schemas.microsoft.com/office/drawing/2014/main" id="{34F597C6-C149-4E92-8AF3-549800C24E83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40859" y="2216056"/>
            <a:ext cx="352158" cy="316222"/>
          </a:xfrm>
          <a:prstGeom prst="rect">
            <a:avLst/>
          </a:prstGeom>
        </p:spPr>
      </p:pic>
      <p:pic>
        <p:nvPicPr>
          <p:cNvPr id="488" name="그래픽 487">
            <a:extLst>
              <a:ext uri="{FF2B5EF4-FFF2-40B4-BE49-F238E27FC236}">
                <a16:creationId xmlns:a16="http://schemas.microsoft.com/office/drawing/2014/main" id="{323927EA-8D11-4888-A7C4-643DB352AEA2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35372" y="2244803"/>
            <a:ext cx="337784" cy="258728"/>
          </a:xfrm>
          <a:prstGeom prst="rect">
            <a:avLst/>
          </a:prstGeom>
        </p:spPr>
      </p:pic>
      <p:pic>
        <p:nvPicPr>
          <p:cNvPr id="489" name="그래픽 488">
            <a:extLst>
              <a:ext uri="{FF2B5EF4-FFF2-40B4-BE49-F238E27FC236}">
                <a16:creationId xmlns:a16="http://schemas.microsoft.com/office/drawing/2014/main" id="{C22EEB73-A377-4E9B-B0CD-E60E3F94B30B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664974" y="2903214"/>
            <a:ext cx="330596" cy="330596"/>
          </a:xfrm>
          <a:prstGeom prst="rect">
            <a:avLst/>
          </a:prstGeom>
        </p:spPr>
      </p:pic>
      <p:pic>
        <p:nvPicPr>
          <p:cNvPr id="490" name="그래픽 489">
            <a:extLst>
              <a:ext uri="{FF2B5EF4-FFF2-40B4-BE49-F238E27FC236}">
                <a16:creationId xmlns:a16="http://schemas.microsoft.com/office/drawing/2014/main" id="{AE83C67D-A123-4C67-B60E-E423FBCC5E4D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59566" y="2899621"/>
            <a:ext cx="352158" cy="337784"/>
          </a:xfrm>
          <a:prstGeom prst="rect">
            <a:avLst/>
          </a:prstGeom>
        </p:spPr>
      </p:pic>
      <p:pic>
        <p:nvPicPr>
          <p:cNvPr id="491" name="그래픽 490">
            <a:extLst>
              <a:ext uri="{FF2B5EF4-FFF2-40B4-BE49-F238E27FC236}">
                <a16:creationId xmlns:a16="http://schemas.microsoft.com/office/drawing/2014/main" id="{06981B10-9863-4F2C-B7A3-EE3B1A7B2344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2035228" y="2888841"/>
            <a:ext cx="301848" cy="359342"/>
          </a:xfrm>
          <a:prstGeom prst="rect">
            <a:avLst/>
          </a:prstGeom>
        </p:spPr>
      </p:pic>
      <p:pic>
        <p:nvPicPr>
          <p:cNvPr id="492" name="그래픽 491">
            <a:extLst>
              <a:ext uri="{FF2B5EF4-FFF2-40B4-BE49-F238E27FC236}">
                <a16:creationId xmlns:a16="http://schemas.microsoft.com/office/drawing/2014/main" id="{F11CF84B-78C7-4775-B790-5CB0F20EC353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03785" y="2870874"/>
            <a:ext cx="344970" cy="395278"/>
          </a:xfrm>
          <a:prstGeom prst="rect">
            <a:avLst/>
          </a:prstGeom>
        </p:spPr>
      </p:pic>
      <p:pic>
        <p:nvPicPr>
          <p:cNvPr id="493" name="그래픽 492">
            <a:extLst>
              <a:ext uri="{FF2B5EF4-FFF2-40B4-BE49-F238E27FC236}">
                <a16:creationId xmlns:a16="http://schemas.microsoft.com/office/drawing/2014/main" id="{8C8E0F92-38DD-4380-9A66-D34EE8343E40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72549" y="2870873"/>
            <a:ext cx="373718" cy="395280"/>
          </a:xfrm>
          <a:prstGeom prst="rect">
            <a:avLst/>
          </a:prstGeom>
        </p:spPr>
      </p:pic>
      <p:pic>
        <p:nvPicPr>
          <p:cNvPr id="494" name="그래픽 493">
            <a:extLst>
              <a:ext uri="{FF2B5EF4-FFF2-40B4-BE49-F238E27FC236}">
                <a16:creationId xmlns:a16="http://schemas.microsoft.com/office/drawing/2014/main" id="{4C8AD32C-AD62-4B2F-8384-73602D33CD41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33538" y="2903214"/>
            <a:ext cx="438400" cy="330596"/>
          </a:xfrm>
          <a:prstGeom prst="rect">
            <a:avLst/>
          </a:prstGeom>
        </p:spPr>
      </p:pic>
      <p:pic>
        <p:nvPicPr>
          <p:cNvPr id="495" name="그래픽 494">
            <a:extLst>
              <a:ext uri="{FF2B5EF4-FFF2-40B4-BE49-F238E27FC236}">
                <a16:creationId xmlns:a16="http://schemas.microsoft.com/office/drawing/2014/main" id="{C4534A3E-02EC-4052-980B-55BECB82C725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86130" y="2906807"/>
            <a:ext cx="265916" cy="323412"/>
          </a:xfrm>
          <a:prstGeom prst="rect">
            <a:avLst/>
          </a:prstGeom>
        </p:spPr>
      </p:pic>
      <p:pic>
        <p:nvPicPr>
          <p:cNvPr id="496" name="그래픽 495">
            <a:extLst>
              <a:ext uri="{FF2B5EF4-FFF2-40B4-BE49-F238E27FC236}">
                <a16:creationId xmlns:a16="http://schemas.microsoft.com/office/drawing/2014/main" id="{D46A61CF-C2C6-4E4A-9252-541D17DC8003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00157" y="2964303"/>
            <a:ext cx="445586" cy="208420"/>
          </a:xfrm>
          <a:prstGeom prst="rect">
            <a:avLst/>
          </a:prstGeom>
        </p:spPr>
      </p:pic>
      <p:pic>
        <p:nvPicPr>
          <p:cNvPr id="497" name="그래픽 496">
            <a:extLst>
              <a:ext uri="{FF2B5EF4-FFF2-40B4-BE49-F238E27FC236}">
                <a16:creationId xmlns:a16="http://schemas.microsoft.com/office/drawing/2014/main" id="{3B769FF6-22CB-4842-A3E4-565C99031046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58799" y="2928369"/>
            <a:ext cx="395278" cy="280288"/>
          </a:xfrm>
          <a:prstGeom prst="rect">
            <a:avLst/>
          </a:prstGeom>
        </p:spPr>
      </p:pic>
      <p:pic>
        <p:nvPicPr>
          <p:cNvPr id="498" name="그래픽 497">
            <a:extLst>
              <a:ext uri="{FF2B5EF4-FFF2-40B4-BE49-F238E27FC236}">
                <a16:creationId xmlns:a16="http://schemas.microsoft.com/office/drawing/2014/main" id="{EDBF4A52-F500-4A0A-B8DD-D2553CC439CA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26789" y="2885247"/>
            <a:ext cx="366532" cy="366532"/>
          </a:xfrm>
          <a:prstGeom prst="rect">
            <a:avLst/>
          </a:prstGeom>
        </p:spPr>
      </p:pic>
      <p:pic>
        <p:nvPicPr>
          <p:cNvPr id="499" name="그래픽 498">
            <a:extLst>
              <a:ext uri="{FF2B5EF4-FFF2-40B4-BE49-F238E27FC236}">
                <a16:creationId xmlns:a16="http://schemas.microsoft.com/office/drawing/2014/main" id="{E265E31B-CA6E-464E-B095-EE066B9E3CD3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33672" y="2885247"/>
            <a:ext cx="366532" cy="366532"/>
          </a:xfrm>
          <a:prstGeom prst="rect">
            <a:avLst/>
          </a:prstGeom>
        </p:spPr>
      </p:pic>
      <p:pic>
        <p:nvPicPr>
          <p:cNvPr id="500" name="그래픽 499">
            <a:extLst>
              <a:ext uri="{FF2B5EF4-FFF2-40B4-BE49-F238E27FC236}">
                <a16:creationId xmlns:a16="http://schemas.microsoft.com/office/drawing/2014/main" id="{E53E3BA6-109D-4583-8A74-17B3D2387CE3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35372" y="2874466"/>
            <a:ext cx="337784" cy="388092"/>
          </a:xfrm>
          <a:prstGeom prst="rect">
            <a:avLst/>
          </a:prstGeom>
        </p:spPr>
      </p:pic>
      <p:pic>
        <p:nvPicPr>
          <p:cNvPr id="501" name="그래픽 500">
            <a:extLst>
              <a:ext uri="{FF2B5EF4-FFF2-40B4-BE49-F238E27FC236}">
                <a16:creationId xmlns:a16="http://schemas.microsoft.com/office/drawing/2014/main" id="{3D59EB59-990E-4FAD-9530-361CB957319A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32330" y="3561063"/>
            <a:ext cx="366532" cy="380906"/>
          </a:xfrm>
          <a:prstGeom prst="rect">
            <a:avLst/>
          </a:prstGeom>
        </p:spPr>
      </p:pic>
      <p:pic>
        <p:nvPicPr>
          <p:cNvPr id="502" name="그래픽 501">
            <a:extLst>
              <a:ext uri="{FF2B5EF4-FFF2-40B4-BE49-F238E27FC236}">
                <a16:creationId xmlns:a16="http://schemas.microsoft.com/office/drawing/2014/main" id="{7C2CCB30-F905-471E-BE68-818E7DEBF06B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35067" y="3564656"/>
            <a:ext cx="273102" cy="373718"/>
          </a:xfrm>
          <a:prstGeom prst="rect">
            <a:avLst/>
          </a:prstGeom>
        </p:spPr>
      </p:pic>
      <p:pic>
        <p:nvPicPr>
          <p:cNvPr id="503" name="그래픽 502">
            <a:extLst>
              <a:ext uri="{FF2B5EF4-FFF2-40B4-BE49-F238E27FC236}">
                <a16:creationId xmlns:a16="http://schemas.microsoft.com/office/drawing/2014/main" id="{640BCCAB-8C43-4789-A96B-7038791F5FBE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15435" y="3553877"/>
            <a:ext cx="395278" cy="395278"/>
          </a:xfrm>
          <a:prstGeom prst="rect">
            <a:avLst/>
          </a:prstGeom>
        </p:spPr>
      </p:pic>
      <p:pic>
        <p:nvPicPr>
          <p:cNvPr id="504" name="그래픽 503">
            <a:extLst>
              <a:ext uri="{FF2B5EF4-FFF2-40B4-BE49-F238E27FC236}">
                <a16:creationId xmlns:a16="http://schemas.microsoft.com/office/drawing/2014/main" id="{65C18A34-8155-4E61-88FE-59470A6CEDA0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38542" y="3618559"/>
            <a:ext cx="395278" cy="265914"/>
          </a:xfrm>
          <a:prstGeom prst="rect">
            <a:avLst/>
          </a:prstGeom>
        </p:spPr>
      </p:pic>
      <p:pic>
        <p:nvPicPr>
          <p:cNvPr id="505" name="그래픽 504">
            <a:extLst>
              <a:ext uri="{FF2B5EF4-FFF2-40B4-BE49-F238E27FC236}">
                <a16:creationId xmlns:a16="http://schemas.microsoft.com/office/drawing/2014/main" id="{5E715857-C542-4A6C-A09E-2D220E160962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431590" y="3586217"/>
            <a:ext cx="330596" cy="330596"/>
          </a:xfrm>
          <a:prstGeom prst="rect">
            <a:avLst/>
          </a:prstGeom>
        </p:spPr>
      </p:pic>
      <p:pic>
        <p:nvPicPr>
          <p:cNvPr id="506" name="그래픽 505">
            <a:extLst>
              <a:ext uri="{FF2B5EF4-FFF2-40B4-BE49-F238E27FC236}">
                <a16:creationId xmlns:a16="http://schemas.microsoft.com/office/drawing/2014/main" id="{1B753088-4941-43AE-BBE0-86F6F1370AB6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100385" y="3561063"/>
            <a:ext cx="380906" cy="380906"/>
          </a:xfrm>
          <a:prstGeom prst="rect">
            <a:avLst/>
          </a:prstGeom>
        </p:spPr>
      </p:pic>
      <p:pic>
        <p:nvPicPr>
          <p:cNvPr id="507" name="그래픽 506">
            <a:extLst>
              <a:ext uri="{FF2B5EF4-FFF2-40B4-BE49-F238E27FC236}">
                <a16:creationId xmlns:a16="http://schemas.microsoft.com/office/drawing/2014/main" id="{54079777-BA6E-409C-A709-015D8D5DFAE5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14929" y="3579030"/>
            <a:ext cx="380906" cy="344970"/>
          </a:xfrm>
          <a:prstGeom prst="rect">
            <a:avLst/>
          </a:prstGeom>
        </p:spPr>
      </p:pic>
      <p:pic>
        <p:nvPicPr>
          <p:cNvPr id="508" name="그래픽 507">
            <a:extLst>
              <a:ext uri="{FF2B5EF4-FFF2-40B4-BE49-F238E27FC236}">
                <a16:creationId xmlns:a16="http://schemas.microsoft.com/office/drawing/2014/main" id="{D5F19E45-E7DE-464D-B862-C06B4EB4CC5B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424905" y="3561064"/>
            <a:ext cx="179672" cy="380904"/>
          </a:xfrm>
          <a:prstGeom prst="rect">
            <a:avLst/>
          </a:prstGeom>
        </p:spPr>
      </p:pic>
      <p:pic>
        <p:nvPicPr>
          <p:cNvPr id="509" name="그래픽 508">
            <a:extLst>
              <a:ext uri="{FF2B5EF4-FFF2-40B4-BE49-F238E27FC236}">
                <a16:creationId xmlns:a16="http://schemas.microsoft.com/office/drawing/2014/main" id="{C2F492FC-D3F3-45A5-BCF8-36D391AA8B26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58082" y="3561063"/>
            <a:ext cx="380906" cy="380906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416554D1-2FE6-4907-8C24-EE3B75B13E7B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01066" y="3561063"/>
            <a:ext cx="380906" cy="380906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14F1DDE4-82D3-4C85-8D85-17A88A946E97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5233" y="3582624"/>
            <a:ext cx="323410" cy="337784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E4B10DD3-A8E7-412D-B111-5263722D7338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110638" y="3557469"/>
            <a:ext cx="273102" cy="388092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875E9EBF-894B-4B96-84EC-98FF78087C99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48445" y="4287466"/>
            <a:ext cx="280288" cy="352156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718C79E1-C954-444C-AAE6-3D5CB8222FED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51567" y="4273092"/>
            <a:ext cx="330596" cy="380904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F978CAE2-A2C4-4506-9FFB-C1AB8EEAA3C5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48259" y="4276684"/>
            <a:ext cx="323410" cy="373718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BD7BB3CD-F4E7-4C1D-BEA2-783FA8235A8A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60203" y="4276684"/>
            <a:ext cx="373718" cy="373718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3F1A92D8-BF89-4396-BE77-BC55FA26DDEF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380206" y="4291058"/>
            <a:ext cx="366532" cy="344970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AC23C029-7C35-4B38-8C9E-85D16190EA16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32225" y="4247937"/>
            <a:ext cx="438400" cy="431212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F2A921F6-111A-481E-8CCE-C463614C85FD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6652" y="4244343"/>
            <a:ext cx="380906" cy="438402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3FB10C06-2323-448E-AE95-1245D077B9EC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01341" y="4265905"/>
            <a:ext cx="438400" cy="395278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40B8B2ED-AAE7-4D33-8DAA-7C30D1719DA3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74911" y="4244343"/>
            <a:ext cx="380906" cy="438402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4765A693-87A9-442E-8F9E-6B23F3A4CA8B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689231" y="4273092"/>
            <a:ext cx="402464" cy="38090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43365555-4EE9-41CF-BA84-7313492F4F31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392617" y="4265904"/>
            <a:ext cx="380906" cy="395280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4A9E8519-16A7-4E88-8A05-632042FBBA6A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70690" y="4341366"/>
            <a:ext cx="467148" cy="24435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A506EE3B-C00F-4B34-B57A-24456FE0B7FF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70995" y="5022252"/>
            <a:ext cx="258728" cy="330596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739A75AD-999D-4DA5-855D-1FC3DDB98D6E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33192" y="4997098"/>
            <a:ext cx="380906" cy="380906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B110F042-EAF6-44BC-B99E-5F95E63C792E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38460" y="5007878"/>
            <a:ext cx="359344" cy="359344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D149C714-1D4E-47EC-A243-7BCA00A0FC0C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97496" y="5011473"/>
            <a:ext cx="294662" cy="35215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64531DEC-2D6D-44A5-AAB3-D00EF881D633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462074" y="4997099"/>
            <a:ext cx="186858" cy="380904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2A34EE7B-22F6-4962-B5DE-37BE9EE6404D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88316" y="5015065"/>
            <a:ext cx="359344" cy="344970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32FD3DD1-6512-4932-A48C-8717C012E246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19598" y="5033033"/>
            <a:ext cx="366532" cy="309036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BC71C79A-943B-4BCE-9009-6851B531A433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438203" y="5011472"/>
            <a:ext cx="316222" cy="352158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FABFC67C-2894-4EB6-980F-1346E1404D1C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97535" y="5018659"/>
            <a:ext cx="265916" cy="337784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C9B247AE-5D03-47D7-BAF5-9F81D9C70A0D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57986" y="5043812"/>
            <a:ext cx="337784" cy="287476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4B799C9F-E4E2-4EEE-BC94-27CBDC804875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33672" y="5000691"/>
            <a:ext cx="366532" cy="37371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7D6340E8-5B4A-423C-B029-502FE19A91D9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49746" y="5033033"/>
            <a:ext cx="309036" cy="309036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48ECAC73-EF1E-4DD5-A979-C2A592A56D07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6112613" y="5712772"/>
            <a:ext cx="316222" cy="273100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50C3EBE5-4457-4AA9-AA1A-11A9D5185F6F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729177" y="5719958"/>
            <a:ext cx="330596" cy="258728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521F4D2C-93ED-49FD-9C3D-305285446399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1333743" y="5684024"/>
            <a:ext cx="330596" cy="330596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FFC0ADF6-2BD3-4003-812F-00C7BEE5B7EE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037494" y="5684024"/>
            <a:ext cx="395278" cy="330596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4532CA43-EC6F-4DA2-B24F-23636EAE2A78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2691672" y="5680431"/>
            <a:ext cx="337784" cy="337784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85E7A8B0-631A-41C4-A574-75A681425522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3390209" y="5658870"/>
            <a:ext cx="366532" cy="38090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4E2B53E3-39D0-4274-8982-7B09974A332E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111654" y="5694805"/>
            <a:ext cx="294662" cy="309036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EE7DE201-5263-4812-9483-91034544370F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4803104" y="5684024"/>
            <a:ext cx="352158" cy="330596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0AA60586-F5AB-4110-A530-305AA2213BB8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5472079" y="5687618"/>
            <a:ext cx="316222" cy="323410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4FE4D417-1DC4-4499-9E6B-65B4B96F6F8A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9463" y="5684024"/>
            <a:ext cx="337784" cy="330596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CAC4D11A-A61D-4E46-A1AA-30E1AADF66BC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56315" y="5673244"/>
            <a:ext cx="359344" cy="352158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B81A064B-F6F4-4FC5-AD2C-7A0089E39582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38128" y="5676837"/>
            <a:ext cx="344970" cy="3449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0FD9D9D5-647C-4C89-A163-0B72609BFFBD}"/>
              </a:ext>
            </a:extLst>
          </p:cNvPr>
          <p:cNvSpPr txBox="1"/>
          <p:nvPr/>
        </p:nvSpPr>
        <p:spPr>
          <a:xfrm>
            <a:off x="3111500" y="2828836"/>
            <a:ext cx="5969000" cy="1200329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7200" dirty="0"/>
              <a:t>Thanks !</a:t>
            </a: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AB65F12E-62C7-4A63-B225-94E13DDDD21F}"/>
              </a:ext>
            </a:extLst>
          </p:cNvPr>
          <p:cNvSpPr txBox="1"/>
          <p:nvPr/>
        </p:nvSpPr>
        <p:spPr>
          <a:xfrm>
            <a:off x="1361567" y="1459230"/>
            <a:ext cx="9468866" cy="393954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You are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Use our templates for personal or commercial presentations or prints. (For presentation purposes only)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Edit, and customize our templates for your own needs.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Link a page to a presentation template on your website or your blog.</a:t>
            </a:r>
          </a:p>
          <a:p>
            <a:endParaRPr lang="en-US" altLang="ko-KR" sz="1400" dirty="0"/>
          </a:p>
          <a:p>
            <a:r>
              <a:rPr lang="en-US" altLang="ko-KR" sz="1400" dirty="0"/>
              <a:t>It cannot be used as any design derivative other than for presentation purposes.</a:t>
            </a:r>
          </a:p>
          <a:p>
            <a:r>
              <a:rPr lang="en-US" altLang="ko-KR" sz="1400" dirty="0"/>
              <a:t>(Example: brochure, catalog, business card, web, etc.)  </a:t>
            </a:r>
          </a:p>
          <a:p>
            <a:endParaRPr lang="en-US" altLang="ko-KR" sz="1400" dirty="0"/>
          </a:p>
          <a:p>
            <a:r>
              <a:rPr lang="en-US" altLang="ko-KR" sz="2000" dirty="0">
                <a:latin typeface="+mj-lt"/>
              </a:rPr>
              <a:t>You are not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Republish or redistribute our presentation templates, offline or online and even for free.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Sell, rent or sub-license our presentation templates.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Extract any part of the presentation templates (background, images …) in order to use your website or personal blog.    </a:t>
            </a:r>
          </a:p>
          <a:p>
            <a:endParaRPr lang="en-US" altLang="ko-KR" sz="1400" dirty="0"/>
          </a:p>
          <a:p>
            <a:r>
              <a:rPr lang="en-US" altLang="ko-KR" sz="1400" dirty="0"/>
              <a:t>by </a:t>
            </a:r>
            <a:r>
              <a:rPr lang="en-US" altLang="ko-KR" sz="14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PPTMON.com</a:t>
            </a:r>
            <a:endParaRPr lang="en-US" altLang="ko-KR" sz="1400" dirty="0"/>
          </a:p>
        </p:txBody>
      </p:sp>
    </p:spTree>
    <p:extLst>
      <p:ext uri="{BB962C8B-B14F-4D97-AF65-F5344CB8AC3E}">
        <p14:creationId xmlns:p14="http://schemas.microsoft.com/office/powerpoint/2010/main" val="1128159561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4261381A-9FBB-4755-815E-645A1A43667B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1D722362-569E-4E63-8382-3FD94E01B33E}"/>
              </a:ext>
            </a:extLst>
          </p:cNvPr>
          <p:cNvSpPr/>
          <p:nvPr/>
        </p:nvSpPr>
        <p:spPr>
          <a:xfrm>
            <a:off x="4048196" y="2722272"/>
            <a:ext cx="20120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F9267C7A-DB23-4EA7-AB56-2AD9C9EEAFC4}"/>
              </a:ext>
            </a:extLst>
          </p:cNvPr>
          <p:cNvSpPr/>
          <p:nvPr/>
        </p:nvSpPr>
        <p:spPr>
          <a:xfrm>
            <a:off x="4508664" y="3570863"/>
            <a:ext cx="327685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807151090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" name="그림 6">
            <a:extLst>
              <a:ext uri="{FF2B5EF4-FFF2-40B4-BE49-F238E27FC236}">
                <a16:creationId xmlns:a16="http://schemas.microsoft.com/office/drawing/2014/main" id="{68FDE37D-6520-4FC0-A332-2C6D3CC2D20A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365290"/>
            <a:ext cx="2590800" cy="679852"/>
          </a:xfrm>
          <a:prstGeom prst="rect">
            <a:avLst/>
          </a:prstGeom>
        </p:spPr>
      </p:pic>
      <p:sp>
        <p:nvSpPr>
          <p:cNvPr id="8" name="Rectangle 2">
            <a:extLst>
              <a:ext uri="{FF2B5EF4-FFF2-40B4-BE49-F238E27FC236}">
                <a16:creationId xmlns:a16="http://schemas.microsoft.com/office/drawing/2014/main" id="{D8D5FBB6-0DEB-4D63-B488-F2FE9C677BC1}"/>
              </a:ext>
            </a:extLst>
          </p:cNvPr>
          <p:cNvSpPr/>
          <p:nvPr/>
        </p:nvSpPr>
        <p:spPr>
          <a:xfrm>
            <a:off x="4003767" y="3381059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Philosopher Font download by </a:t>
            </a:r>
            <a:endParaRPr lang="ko-KR" altLang="en-US" sz="1100" dirty="0"/>
          </a:p>
        </p:txBody>
      </p:sp>
      <p:sp>
        <p:nvSpPr>
          <p:cNvPr id="9" name="Rectangle 9">
            <a:extLst>
              <a:ext uri="{FF2B5EF4-FFF2-40B4-BE49-F238E27FC236}">
                <a16:creationId xmlns:a16="http://schemas.microsoft.com/office/drawing/2014/main" id="{37F699B2-C87C-4F5E-8E81-8FAA48E15740}"/>
              </a:ext>
            </a:extLst>
          </p:cNvPr>
          <p:cNvSpPr/>
          <p:nvPr/>
        </p:nvSpPr>
        <p:spPr>
          <a:xfrm>
            <a:off x="4003767" y="3642669"/>
            <a:ext cx="5189241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https://fonts.google.com/specimen/Philosopher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  <p:sp>
        <p:nvSpPr>
          <p:cNvPr id="10" name="Rectangle 2">
            <a:extLst>
              <a:ext uri="{FF2B5EF4-FFF2-40B4-BE49-F238E27FC236}">
                <a16:creationId xmlns:a16="http://schemas.microsoft.com/office/drawing/2014/main" id="{47BFE7D6-E613-4DCC-828E-E799D2364E62}"/>
              </a:ext>
            </a:extLst>
          </p:cNvPr>
          <p:cNvSpPr/>
          <p:nvPr/>
        </p:nvSpPr>
        <p:spPr>
          <a:xfrm>
            <a:off x="4003767" y="4165889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Poppins Font download by </a:t>
            </a:r>
            <a:endParaRPr lang="ko-KR" altLang="en-US" sz="1100" dirty="0"/>
          </a:p>
        </p:txBody>
      </p:sp>
      <p:sp>
        <p:nvSpPr>
          <p:cNvPr id="11" name="Rectangle 9">
            <a:extLst>
              <a:ext uri="{FF2B5EF4-FFF2-40B4-BE49-F238E27FC236}">
                <a16:creationId xmlns:a16="http://schemas.microsoft.com/office/drawing/2014/main" id="{4A5D4347-5392-481F-A9EE-829FE6DDA58A}"/>
              </a:ext>
            </a:extLst>
          </p:cNvPr>
          <p:cNvSpPr/>
          <p:nvPr/>
        </p:nvSpPr>
        <p:spPr>
          <a:xfrm>
            <a:off x="4003767" y="4427499"/>
            <a:ext cx="5024132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4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https://fonts.google.com/specimen/Poppins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Philosopher - Poppins Light">
      <a:majorFont>
        <a:latin typeface="Philosopher"/>
        <a:ea typeface="Arial Unicode MS"/>
        <a:cs typeface=""/>
      </a:majorFont>
      <a:minorFont>
        <a:latin typeface="Poppins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CE4B34"/>
        </a:solidFill>
        <a:ln w="12838" cap="flat">
          <a:noFill/>
          <a:prstDash val="solid"/>
          <a:miter/>
        </a:ln>
        <a:effectLst>
          <a:outerShdw blurRad="127000" sx="101000" sy="101000" algn="ctr" rotWithShape="0">
            <a:prstClr val="black">
              <a:alpha val="15000"/>
            </a:prstClr>
          </a:outerShdw>
        </a:effectLst>
      </a:spPr>
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<a:prstTxWarp prst="textNoShape">
          <a:avLst/>
        </a:prstTxWarp>
        <a:noAutofit/>
      </a:bodyPr>
      <a:lstStyle>
        <a:defPPr algn="ctr">
          <a:defRPr sz="2000" b="1" dirty="0" smtClean="0">
            <a:solidFill>
              <a:srgbClr val="EDE6CF"/>
            </a:solidFill>
            <a:latin typeface="+mj-lt"/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3463</TotalTime>
  <Words>1318</Words>
  <Application>Microsoft Office PowerPoint</Application>
  <PresentationFormat>와이드스크린</PresentationFormat>
  <Paragraphs>195</Paragraphs>
  <Slides>28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6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28</vt:i4>
      </vt:variant>
    </vt:vector>
  </HeadingPairs>
  <TitlesOfParts>
    <vt:vector size="35" baseType="lpstr">
      <vt:lpstr>Arial</vt:lpstr>
      <vt:lpstr>맑은 고딕</vt:lpstr>
      <vt:lpstr>Wingdings</vt:lpstr>
      <vt:lpstr>Arial Unicode MS</vt:lpstr>
      <vt:lpstr>Philosopher</vt:lpstr>
      <vt:lpstr>Poppins Light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251</cp:revision>
  <dcterms:created xsi:type="dcterms:W3CDTF">2019-04-06T05:20:47Z</dcterms:created>
  <dcterms:modified xsi:type="dcterms:W3CDTF">2023-09-06T00:12:44Z</dcterms:modified>
</cp:coreProperties>
</file>