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officedocument.obfuscatedFont" Extension="odttf"/>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8.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2.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6.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8.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55"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Lst>
  <p:sldSz cy="10287000" cx="18288000"/>
  <p:notesSz cx="6858000" cy="9144000"/>
  <p:embeddedFontLst>
    <p:embeddedFont>
      <p:font typeface="Arimo"/>
      <p:regular r:id="rId20"/>
      <p:bold r:id="rId21"/>
      <p:italic r:id="rId22"/>
      <p:boldItalic r:id="rId23"/>
    </p:embeddedFont>
    <p:embeddedFont>
      <p:font typeface="News Cycle"/>
      <p:regular r:id="rId24"/>
      <p:bold r:id="rId2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000000"/>
          </p15:clr>
        </p15:guide>
        <p15:guide id="2" pos="2880">
          <p15:clr>
            <a:srgbClr val="000000"/>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E19E412E-E8D6-4022-A6EA-C9FC399ED734}">
  <a:tblStyle styleId="{E19E412E-E8D6-4022-A6EA-C9FC399ED734}" styleName="Table_0">
    <a:wholeTbl>
      <a:tcTxStyle>
        <a:font>
          <a:latin typeface="Arial"/>
          <a:ea typeface="Arial"/>
          <a:cs typeface="Arial"/>
        </a:font>
        <a:srgbClr val="000000"/>
      </a:tcTx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288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font" Target="fonts/Arimo-regular.fntdata"/><Relationship Id="rId22" Type="http://schemas.openxmlformats.org/officeDocument/2006/relationships/font" Target="fonts/Arimo-italic.fntdata"/><Relationship Id="rId21" Type="http://schemas.openxmlformats.org/officeDocument/2006/relationships/font" Target="fonts/Arimo-bold.fntdata"/><Relationship Id="rId24" Type="http://schemas.openxmlformats.org/officeDocument/2006/relationships/font" Target="fonts/NewsCycle-regular.fntdata"/><Relationship Id="rId23" Type="http://schemas.openxmlformats.org/officeDocument/2006/relationships/font" Target="fonts/Arimo-boldItalic.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25" Type="http://schemas.openxmlformats.org/officeDocument/2006/relationships/font" Target="fonts/NewsCycle-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11" Type="http://schemas.openxmlformats.org/officeDocument/2006/relationships/slide" Target="slides/slide5.xml"/><Relationship Id="rId10" Type="http://schemas.openxmlformats.org/officeDocument/2006/relationships/slide" Target="slides/slide4.xml"/><Relationship Id="rId13" Type="http://schemas.openxmlformats.org/officeDocument/2006/relationships/slide" Target="slides/slide7.xml"/><Relationship Id="rId12" Type="http://schemas.openxmlformats.org/officeDocument/2006/relationships/slide" Target="slides/slide6.xml"/><Relationship Id="rId15" Type="http://schemas.openxmlformats.org/officeDocument/2006/relationships/slide" Target="slides/slide9.xml"/><Relationship Id="rId14" Type="http://schemas.openxmlformats.org/officeDocument/2006/relationships/slide" Target="slides/slide8.xml"/><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 name="Shape 66"/>
        <p:cNvGrpSpPr/>
        <p:nvPr/>
      </p:nvGrpSpPr>
      <p:grpSpPr>
        <a:xfrm>
          <a:off x="0" y="0"/>
          <a:ext cx="0" cy="0"/>
          <a:chOff x="0" y="0"/>
          <a:chExt cx="0" cy="0"/>
        </a:xfrm>
      </p:grpSpPr>
      <p:sp>
        <p:nvSpPr>
          <p:cNvPr id="67" name="Google Shape;67;p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 name="Shape 82"/>
        <p:cNvGrpSpPr/>
        <p:nvPr/>
      </p:nvGrpSpPr>
      <p:grpSpPr>
        <a:xfrm>
          <a:off x="0" y="0"/>
          <a:ext cx="0" cy="0"/>
          <a:chOff x="0" y="0"/>
          <a:chExt cx="0" cy="0"/>
        </a:xfrm>
      </p:grpSpPr>
      <p:sp>
        <p:nvSpPr>
          <p:cNvPr id="83" name="Google Shape;83;p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84" name="Google Shape;84;p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1" name="Shape 101"/>
        <p:cNvGrpSpPr/>
        <p:nvPr/>
      </p:nvGrpSpPr>
      <p:grpSpPr>
        <a:xfrm>
          <a:off x="0" y="0"/>
          <a:ext cx="0" cy="0"/>
          <a:chOff x="0" y="0"/>
          <a:chExt cx="0" cy="0"/>
        </a:xfrm>
      </p:grpSpPr>
      <p:sp>
        <p:nvSpPr>
          <p:cNvPr id="102" name="Google Shape;102;p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03" name="Google Shape;103;p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6" name="Shape 116"/>
        <p:cNvGrpSpPr/>
        <p:nvPr/>
      </p:nvGrpSpPr>
      <p:grpSpPr>
        <a:xfrm>
          <a:off x="0" y="0"/>
          <a:ext cx="0" cy="0"/>
          <a:chOff x="0" y="0"/>
          <a:chExt cx="0" cy="0"/>
        </a:xfrm>
      </p:grpSpPr>
      <p:sp>
        <p:nvSpPr>
          <p:cNvPr id="117" name="Google Shape;117;p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18" name="Google Shape;118;p4: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 name="Shape 138"/>
        <p:cNvGrpSpPr/>
        <p:nvPr/>
      </p:nvGrpSpPr>
      <p:grpSpPr>
        <a:xfrm>
          <a:off x="0" y="0"/>
          <a:ext cx="0" cy="0"/>
          <a:chOff x="0" y="0"/>
          <a:chExt cx="0" cy="0"/>
        </a:xfrm>
      </p:grpSpPr>
      <p:sp>
        <p:nvSpPr>
          <p:cNvPr id="139" name="Google Shape;139;p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40" name="Google Shape;140;p5: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3" name="Shape 153"/>
        <p:cNvGrpSpPr/>
        <p:nvPr/>
      </p:nvGrpSpPr>
      <p:grpSpPr>
        <a:xfrm>
          <a:off x="0" y="0"/>
          <a:ext cx="0" cy="0"/>
          <a:chOff x="0" y="0"/>
          <a:chExt cx="0" cy="0"/>
        </a:xfrm>
      </p:grpSpPr>
      <p:sp>
        <p:nvSpPr>
          <p:cNvPr id="154" name="Google Shape;154;p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55" name="Google Shape;155;p6: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 name="Shape 179"/>
        <p:cNvGrpSpPr/>
        <p:nvPr/>
      </p:nvGrpSpPr>
      <p:grpSpPr>
        <a:xfrm>
          <a:off x="0" y="0"/>
          <a:ext cx="0" cy="0"/>
          <a:chOff x="0" y="0"/>
          <a:chExt cx="0" cy="0"/>
        </a:xfrm>
      </p:grpSpPr>
      <p:sp>
        <p:nvSpPr>
          <p:cNvPr id="180" name="Google Shape;180;p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81" name="Google Shape;181;p7: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 name="Shape 195"/>
        <p:cNvGrpSpPr/>
        <p:nvPr/>
      </p:nvGrpSpPr>
      <p:grpSpPr>
        <a:xfrm>
          <a:off x="0" y="0"/>
          <a:ext cx="0" cy="0"/>
          <a:chOff x="0" y="0"/>
          <a:chExt cx="0" cy="0"/>
        </a:xfrm>
      </p:grpSpPr>
      <p:sp>
        <p:nvSpPr>
          <p:cNvPr id="196" name="Google Shape;196;p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197" name="Google Shape;197;p8: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5" name="Shape 205"/>
        <p:cNvGrpSpPr/>
        <p:nvPr/>
      </p:nvGrpSpPr>
      <p:grpSpPr>
        <a:xfrm>
          <a:off x="0" y="0"/>
          <a:ext cx="0" cy="0"/>
          <a:chOff x="0" y="0"/>
          <a:chExt cx="0" cy="0"/>
        </a:xfrm>
      </p:grpSpPr>
      <p:sp>
        <p:nvSpPr>
          <p:cNvPr id="206" name="Google Shape;206;p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07" name="Google Shape;207;p9: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9" name="Shape 219"/>
        <p:cNvGrpSpPr/>
        <p:nvPr/>
      </p:nvGrpSpPr>
      <p:grpSpPr>
        <a:xfrm>
          <a:off x="0" y="0"/>
          <a:ext cx="0" cy="0"/>
          <a:chOff x="0" y="0"/>
          <a:chExt cx="0" cy="0"/>
        </a:xfrm>
      </p:grpSpPr>
      <p:sp>
        <p:nvSpPr>
          <p:cNvPr id="220" name="Google Shape;220;p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21" name="Google Shape;221;p10: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1" name="Shape 241"/>
        <p:cNvGrpSpPr/>
        <p:nvPr/>
      </p:nvGrpSpPr>
      <p:grpSpPr>
        <a:xfrm>
          <a:off x="0" y="0"/>
          <a:ext cx="0" cy="0"/>
          <a:chOff x="0" y="0"/>
          <a:chExt cx="0" cy="0"/>
        </a:xfrm>
      </p:grpSpPr>
      <p:sp>
        <p:nvSpPr>
          <p:cNvPr id="242" name="Google Shape;242;p1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43" name="Google Shape;243;p11: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7" name="Shape 257"/>
        <p:cNvGrpSpPr/>
        <p:nvPr/>
      </p:nvGrpSpPr>
      <p:grpSpPr>
        <a:xfrm>
          <a:off x="0" y="0"/>
          <a:ext cx="0" cy="0"/>
          <a:chOff x="0" y="0"/>
          <a:chExt cx="0" cy="0"/>
        </a:xfrm>
      </p:grpSpPr>
      <p:sp>
        <p:nvSpPr>
          <p:cNvPr id="258" name="Google Shape;258;p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259" name="Google Shape;259;p12: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06" name="Shape 306"/>
        <p:cNvGrpSpPr/>
        <p:nvPr/>
      </p:nvGrpSpPr>
      <p:grpSpPr>
        <a:xfrm>
          <a:off x="0" y="0"/>
          <a:ext cx="0" cy="0"/>
          <a:chOff x="0" y="0"/>
          <a:chExt cx="0" cy="0"/>
        </a:xfrm>
      </p:grpSpPr>
      <p:sp>
        <p:nvSpPr>
          <p:cNvPr id="307" name="Google Shape;307;p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
        <p:nvSpPr>
          <p:cNvPr id="308" name="Google Shape;308;p13:notes"/>
          <p:cNvSpPr/>
          <p:nvPr>
            <p:ph idx="2" type="sldImg"/>
          </p:nvPr>
        </p:nvSpPr>
        <p:spPr>
          <a:xfrm>
            <a:off x="1143225" y="685800"/>
            <a:ext cx="4572225" cy="34290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0.png"/><Relationship Id="rId3" Type="http://schemas.openxmlformats.org/officeDocument/2006/relationships/image" Target="../media/image2.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11" name="Shape 11"/>
        <p:cNvGrpSpPr/>
        <p:nvPr/>
      </p:nvGrpSpPr>
      <p:grpSpPr>
        <a:xfrm>
          <a:off x="0" y="0"/>
          <a:ext cx="0" cy="0"/>
          <a:chOff x="0" y="0"/>
          <a:chExt cx="0" cy="0"/>
        </a:xfrm>
      </p:grpSpPr>
      <p:sp>
        <p:nvSpPr>
          <p:cNvPr id="12" name="Google Shape;12;p2"/>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 name="Google Shape;13;p2"/>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4" name="Google Shape;14;p2"/>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US"/>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5" name="Shape 15"/>
        <p:cNvGrpSpPr/>
        <p:nvPr/>
      </p:nvGrpSpPr>
      <p:grpSpPr>
        <a:xfrm>
          <a:off x="0" y="0"/>
          <a:ext cx="0" cy="0"/>
          <a:chOff x="0" y="0"/>
          <a:chExt cx="0" cy="0"/>
        </a:xfrm>
      </p:grpSpPr>
      <p:sp>
        <p:nvSpPr>
          <p:cNvPr id="16" name="Google Shape;16;p3"/>
          <p:cNvSpPr/>
          <p:nvPr/>
        </p:nvSpPr>
        <p:spPr>
          <a:xfrm>
            <a:off x="5848871" y="1572763"/>
            <a:ext cx="1742760" cy="1742760"/>
          </a:xfrm>
          <a:custGeom>
            <a:rect b="b" l="l" r="r" t="t"/>
            <a:pathLst>
              <a:path extrusionOk="0" h="1742760" w="1742760">
                <a:moveTo>
                  <a:pt x="0" y="0"/>
                </a:moveTo>
                <a:lnTo>
                  <a:pt x="1742760" y="0"/>
                </a:lnTo>
                <a:lnTo>
                  <a:pt x="1742760" y="1742760"/>
                </a:lnTo>
                <a:lnTo>
                  <a:pt x="0" y="1742760"/>
                </a:lnTo>
                <a:lnTo>
                  <a:pt x="0" y="0"/>
                </a:lnTo>
                <a:close/>
              </a:path>
            </a:pathLst>
          </a:custGeom>
          <a:blipFill rotWithShape="1">
            <a:blip r:embed="rId2">
              <a:alphaModFix/>
            </a:blip>
            <a:stretch>
              <a:fillRect b="0" l="0" r="0" t="0"/>
            </a:stretch>
          </a:blipFill>
          <a:ln>
            <a:noFill/>
          </a:ln>
        </p:spPr>
      </p:sp>
      <p:sp>
        <p:nvSpPr>
          <p:cNvPr id="17" name="Google Shape;17;p3"/>
          <p:cNvSpPr/>
          <p:nvPr/>
        </p:nvSpPr>
        <p:spPr>
          <a:xfrm>
            <a:off x="12240252" y="7361134"/>
            <a:ext cx="1396846" cy="1396846"/>
          </a:xfrm>
          <a:custGeom>
            <a:rect b="b" l="l" r="r" t="t"/>
            <a:pathLst>
              <a:path extrusionOk="0" h="1396846" w="1396846">
                <a:moveTo>
                  <a:pt x="0" y="0"/>
                </a:moveTo>
                <a:lnTo>
                  <a:pt x="1396846" y="0"/>
                </a:lnTo>
                <a:lnTo>
                  <a:pt x="1396846" y="1396846"/>
                </a:lnTo>
                <a:lnTo>
                  <a:pt x="0" y="1396846"/>
                </a:lnTo>
                <a:lnTo>
                  <a:pt x="0" y="0"/>
                </a:lnTo>
                <a:close/>
              </a:path>
            </a:pathLst>
          </a:custGeom>
          <a:blipFill rotWithShape="1">
            <a:blip r:embed="rId3">
              <a:alphaModFix/>
            </a:blip>
            <a:stretch>
              <a:fillRect b="0" l="0" r="0" t="0"/>
            </a:stretch>
          </a:blipFill>
          <a:ln>
            <a:noFill/>
          </a:ln>
        </p:spPr>
      </p:sp>
      <p:sp>
        <p:nvSpPr>
          <p:cNvPr id="18" name="Google Shape;18;p3"/>
          <p:cNvSpPr txBox="1"/>
          <p:nvPr>
            <p:ph type="title"/>
          </p:nvPr>
        </p:nvSpPr>
        <p:spPr>
          <a:xfrm>
            <a:off x="810700" y="3440299"/>
            <a:ext cx="7233000" cy="4516800"/>
          </a:xfrm>
          <a:prstGeom prst="rect">
            <a:avLst/>
          </a:prstGeom>
          <a:noFill/>
          <a:ln>
            <a:noFill/>
          </a:ln>
        </p:spPr>
        <p:txBody>
          <a:bodyPr anchorCtr="0" anchor="t" bIns="45700" lIns="91425" spcFirstLastPara="1" rIns="91425" wrap="square" tIns="45700">
            <a:normAutofit/>
          </a:bodyPr>
          <a:lstStyle>
            <a:lvl1pPr lvl="0" marR="0">
              <a:lnSpc>
                <a:spcPct val="80000"/>
              </a:lnSpc>
              <a:spcBef>
                <a:spcPts val="0"/>
              </a:spcBef>
              <a:spcAft>
                <a:spcPts val="0"/>
              </a:spcAft>
              <a:buClr>
                <a:schemeClr val="dk1"/>
              </a:buClr>
              <a:buSzPts val="12000"/>
              <a:buFont typeface="News Cycle"/>
              <a:buNone/>
              <a:defRPr i="0" sz="120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9" name="Google Shape;19;p3"/>
          <p:cNvSpPr txBox="1"/>
          <p:nvPr>
            <p:ph idx="2" type="title"/>
          </p:nvPr>
        </p:nvSpPr>
        <p:spPr>
          <a:xfrm>
            <a:off x="810700" y="851474"/>
            <a:ext cx="7233000" cy="368400"/>
          </a:xfrm>
          <a:prstGeom prst="rect">
            <a:avLst/>
          </a:prstGeom>
          <a:noFill/>
          <a:ln>
            <a:noFill/>
          </a:ln>
        </p:spPr>
        <p:txBody>
          <a:bodyPr anchorCtr="0" anchor="t" bIns="45700" lIns="91425" spcFirstLastPara="1" rIns="91425" wrap="square" tIns="45700">
            <a:normAutofit/>
          </a:bodyPr>
          <a:lstStyle>
            <a:lvl1pPr lvl="0" marR="0" rtl="0">
              <a:lnSpc>
                <a:spcPct val="80000"/>
              </a:lnSpc>
              <a:spcBef>
                <a:spcPts val="0"/>
              </a:spcBef>
              <a:spcAft>
                <a:spcPts val="0"/>
              </a:spcAft>
              <a:buClr>
                <a:schemeClr val="dk1"/>
              </a:buClr>
              <a:buSzPts val="1900"/>
              <a:buNone/>
              <a:defRPr b="1" i="0" sz="1900" u="none" cap="none" strike="noStrike">
                <a:solidFill>
                  <a:schemeClr val="dk1"/>
                </a:solidFill>
              </a:defRPr>
            </a:lvl1pPr>
            <a:lvl2pPr lvl="1" rtl="0">
              <a:spcBef>
                <a:spcPts val="0"/>
              </a:spcBef>
              <a:spcAft>
                <a:spcPts val="0"/>
              </a:spcAft>
              <a:buSzPts val="1000"/>
              <a:buNone/>
              <a:defRPr b="1" sz="1400"/>
            </a:lvl2pPr>
            <a:lvl3pPr lvl="2" rtl="0">
              <a:spcBef>
                <a:spcPts val="0"/>
              </a:spcBef>
              <a:spcAft>
                <a:spcPts val="0"/>
              </a:spcAft>
              <a:buSzPts val="1000"/>
              <a:buNone/>
              <a:defRPr b="1" sz="1400"/>
            </a:lvl3pPr>
            <a:lvl4pPr lvl="3" rtl="0">
              <a:spcBef>
                <a:spcPts val="0"/>
              </a:spcBef>
              <a:spcAft>
                <a:spcPts val="0"/>
              </a:spcAft>
              <a:buSzPts val="1000"/>
              <a:buNone/>
              <a:defRPr b="1" sz="1400"/>
            </a:lvl4pPr>
            <a:lvl5pPr lvl="4" rtl="0">
              <a:spcBef>
                <a:spcPts val="0"/>
              </a:spcBef>
              <a:spcAft>
                <a:spcPts val="0"/>
              </a:spcAft>
              <a:buSzPts val="1000"/>
              <a:buNone/>
              <a:defRPr b="1" sz="1400"/>
            </a:lvl5pPr>
            <a:lvl6pPr lvl="5" rtl="0">
              <a:spcBef>
                <a:spcPts val="0"/>
              </a:spcBef>
              <a:spcAft>
                <a:spcPts val="0"/>
              </a:spcAft>
              <a:buSzPts val="1000"/>
              <a:buNone/>
              <a:defRPr b="1" sz="1400"/>
            </a:lvl6pPr>
            <a:lvl7pPr lvl="6" rtl="0">
              <a:spcBef>
                <a:spcPts val="0"/>
              </a:spcBef>
              <a:spcAft>
                <a:spcPts val="0"/>
              </a:spcAft>
              <a:buSzPts val="1000"/>
              <a:buNone/>
              <a:defRPr b="1" sz="1400"/>
            </a:lvl7pPr>
            <a:lvl8pPr lvl="7" rtl="0">
              <a:spcBef>
                <a:spcPts val="0"/>
              </a:spcBef>
              <a:spcAft>
                <a:spcPts val="0"/>
              </a:spcAft>
              <a:buSzPts val="1000"/>
              <a:buNone/>
              <a:defRPr b="1" sz="1400"/>
            </a:lvl8pPr>
            <a:lvl9pPr lvl="8" rtl="0">
              <a:spcBef>
                <a:spcPts val="0"/>
              </a:spcBef>
              <a:spcAft>
                <a:spcPts val="0"/>
              </a:spcAft>
              <a:buSzPts val="1000"/>
              <a:buNone/>
              <a:defRPr b="1" sz="1400"/>
            </a:lvl9pPr>
          </a:lstStyle>
          <a:p/>
        </p:txBody>
      </p:sp>
      <p:sp>
        <p:nvSpPr>
          <p:cNvPr id="20" name="Google Shape;20;p3"/>
          <p:cNvSpPr txBox="1"/>
          <p:nvPr>
            <p:ph idx="3" type="title"/>
          </p:nvPr>
        </p:nvSpPr>
        <p:spPr>
          <a:xfrm>
            <a:off x="810700" y="9044174"/>
            <a:ext cx="7233000" cy="368400"/>
          </a:xfrm>
          <a:prstGeom prst="rect">
            <a:avLst/>
          </a:prstGeom>
          <a:noFill/>
          <a:ln>
            <a:noFill/>
          </a:ln>
        </p:spPr>
        <p:txBody>
          <a:bodyPr anchorCtr="0" anchor="t" bIns="45700" lIns="91425" spcFirstLastPara="1" rIns="91425" wrap="square" tIns="45700">
            <a:normAutofit/>
          </a:bodyPr>
          <a:lstStyle>
            <a:lvl1pPr lvl="0" marR="0" rtl="0">
              <a:lnSpc>
                <a:spcPct val="80000"/>
              </a:lnSpc>
              <a:spcBef>
                <a:spcPts val="0"/>
              </a:spcBef>
              <a:spcAft>
                <a:spcPts val="0"/>
              </a:spcAft>
              <a:buClr>
                <a:schemeClr val="dk1"/>
              </a:buClr>
              <a:buSzPts val="2300"/>
              <a:buNone/>
              <a:defRPr i="0" sz="2300" u="none" cap="none" strike="noStrike">
                <a:solidFill>
                  <a:schemeClr val="dk1"/>
                </a:solidFill>
              </a:defRPr>
            </a:lvl1pPr>
            <a:lvl2pPr lvl="1" rtl="0">
              <a:spcBef>
                <a:spcPts val="0"/>
              </a:spcBef>
              <a:spcAft>
                <a:spcPts val="0"/>
              </a:spcAft>
              <a:buSzPts val="1300"/>
              <a:buNone/>
              <a:defRPr sz="1700"/>
            </a:lvl2pPr>
            <a:lvl3pPr lvl="2" rtl="0">
              <a:spcBef>
                <a:spcPts val="0"/>
              </a:spcBef>
              <a:spcAft>
                <a:spcPts val="0"/>
              </a:spcAft>
              <a:buSzPts val="1300"/>
              <a:buNone/>
              <a:defRPr sz="1700"/>
            </a:lvl3pPr>
            <a:lvl4pPr lvl="3" rtl="0">
              <a:spcBef>
                <a:spcPts val="0"/>
              </a:spcBef>
              <a:spcAft>
                <a:spcPts val="0"/>
              </a:spcAft>
              <a:buSzPts val="1300"/>
              <a:buNone/>
              <a:defRPr sz="1700"/>
            </a:lvl4pPr>
            <a:lvl5pPr lvl="4" rtl="0">
              <a:spcBef>
                <a:spcPts val="0"/>
              </a:spcBef>
              <a:spcAft>
                <a:spcPts val="0"/>
              </a:spcAft>
              <a:buSzPts val="1300"/>
              <a:buNone/>
              <a:defRPr sz="1700"/>
            </a:lvl5pPr>
            <a:lvl6pPr lvl="5" rtl="0">
              <a:spcBef>
                <a:spcPts val="0"/>
              </a:spcBef>
              <a:spcAft>
                <a:spcPts val="0"/>
              </a:spcAft>
              <a:buSzPts val="1300"/>
              <a:buNone/>
              <a:defRPr sz="1700"/>
            </a:lvl6pPr>
            <a:lvl7pPr lvl="6" rtl="0">
              <a:spcBef>
                <a:spcPts val="0"/>
              </a:spcBef>
              <a:spcAft>
                <a:spcPts val="0"/>
              </a:spcAft>
              <a:buSzPts val="1300"/>
              <a:buNone/>
              <a:defRPr sz="1700"/>
            </a:lvl7pPr>
            <a:lvl8pPr lvl="7" rtl="0">
              <a:spcBef>
                <a:spcPts val="0"/>
              </a:spcBef>
              <a:spcAft>
                <a:spcPts val="0"/>
              </a:spcAft>
              <a:buSzPts val="1300"/>
              <a:buNone/>
              <a:defRPr sz="1700"/>
            </a:lvl8pPr>
            <a:lvl9pPr lvl="8" rtl="0">
              <a:spcBef>
                <a:spcPts val="0"/>
              </a:spcBef>
              <a:spcAft>
                <a:spcPts val="0"/>
              </a:spcAft>
              <a:buSzPts val="1300"/>
              <a:buNone/>
              <a:defRPr sz="1700"/>
            </a:lvl9pPr>
          </a:lstStyle>
          <a:p/>
        </p:txBody>
      </p:sp>
      <p:sp>
        <p:nvSpPr>
          <p:cNvPr id="21" name="Google Shape;21;p3"/>
          <p:cNvSpPr/>
          <p:nvPr>
            <p:ph idx="4" type="pic"/>
          </p:nvPr>
        </p:nvSpPr>
        <p:spPr>
          <a:xfrm>
            <a:off x="9499075" y="2023050"/>
            <a:ext cx="4398000" cy="6240900"/>
          </a:xfrm>
          <a:prstGeom prst="roundRect">
            <a:avLst>
              <a:gd fmla="val 9271" name="adj"/>
            </a:avLst>
          </a:prstGeom>
          <a:noFill/>
          <a:ln>
            <a:noFill/>
          </a:ln>
        </p:spPr>
      </p:sp>
      <p:sp>
        <p:nvSpPr>
          <p:cNvPr id="22" name="Google Shape;22;p3"/>
          <p:cNvSpPr/>
          <p:nvPr>
            <p:ph idx="5" type="pic"/>
          </p:nvPr>
        </p:nvSpPr>
        <p:spPr>
          <a:xfrm>
            <a:off x="14130125" y="851475"/>
            <a:ext cx="3301800" cy="4319100"/>
          </a:xfrm>
          <a:prstGeom prst="roundRect">
            <a:avLst>
              <a:gd fmla="val 9271" name="adj"/>
            </a:avLst>
          </a:prstGeom>
          <a:noFill/>
          <a:ln>
            <a:noFill/>
          </a:ln>
        </p:spPr>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Content" type="obj">
  <p:cSld name="OBJECT">
    <p:spTree>
      <p:nvGrpSpPr>
        <p:cNvPr id="23" name="Shape 23"/>
        <p:cNvGrpSpPr/>
        <p:nvPr/>
      </p:nvGrpSpPr>
      <p:grpSpPr>
        <a:xfrm>
          <a:off x="0" y="0"/>
          <a:ext cx="0" cy="0"/>
          <a:chOff x="0" y="0"/>
          <a:chExt cx="0" cy="0"/>
        </a:xfrm>
      </p:grpSpPr>
      <p:sp>
        <p:nvSpPr>
          <p:cNvPr id="24" name="Google Shape;24;p4"/>
          <p:cNvSpPr/>
          <p:nvPr/>
        </p:nvSpPr>
        <p:spPr>
          <a:xfrm>
            <a:off x="-26775" y="0"/>
            <a:ext cx="6206391" cy="10324428"/>
          </a:xfrm>
          <a:custGeom>
            <a:rect b="b" l="l" r="r" t="t"/>
            <a:pathLst>
              <a:path extrusionOk="0" h="2738575" w="1634336">
                <a:moveTo>
                  <a:pt x="0" y="0"/>
                </a:moveTo>
                <a:lnTo>
                  <a:pt x="1634336" y="0"/>
                </a:lnTo>
                <a:lnTo>
                  <a:pt x="1634336" y="2738575"/>
                </a:lnTo>
                <a:lnTo>
                  <a:pt x="0" y="2738575"/>
                </a:lnTo>
                <a:close/>
              </a:path>
            </a:pathLst>
          </a:custGeom>
          <a:solidFill>
            <a:srgbClr val="2DCD9D"/>
          </a:solidFill>
          <a:ln>
            <a:noFill/>
          </a:ln>
        </p:spPr>
      </p:sp>
      <p:sp>
        <p:nvSpPr>
          <p:cNvPr id="25" name="Google Shape;25;p4"/>
          <p:cNvSpPr/>
          <p:nvPr/>
        </p:nvSpPr>
        <p:spPr>
          <a:xfrm>
            <a:off x="15974209" y="8069538"/>
            <a:ext cx="1742760" cy="1742760"/>
          </a:xfrm>
          <a:custGeom>
            <a:rect b="b" l="l" r="r" t="t"/>
            <a:pathLst>
              <a:path extrusionOk="0" h="1742760" w="1742760">
                <a:moveTo>
                  <a:pt x="0" y="0"/>
                </a:moveTo>
                <a:lnTo>
                  <a:pt x="1742761" y="0"/>
                </a:lnTo>
                <a:lnTo>
                  <a:pt x="1742761" y="1742760"/>
                </a:lnTo>
                <a:lnTo>
                  <a:pt x="0" y="1742760"/>
                </a:lnTo>
                <a:lnTo>
                  <a:pt x="0" y="0"/>
                </a:lnTo>
                <a:close/>
              </a:path>
            </a:pathLst>
          </a:custGeom>
          <a:blipFill rotWithShape="1">
            <a:blip r:embed="rId2">
              <a:alphaModFix/>
            </a:blip>
            <a:stretch>
              <a:fillRect b="0" l="0" r="0" t="0"/>
            </a:stretch>
          </a:blipFill>
          <a:ln>
            <a:noFill/>
          </a:ln>
        </p:spPr>
      </p:sp>
      <p:sp>
        <p:nvSpPr>
          <p:cNvPr id="26" name="Google Shape;26;p4"/>
          <p:cNvSpPr txBox="1"/>
          <p:nvPr>
            <p:ph type="title"/>
          </p:nvPr>
        </p:nvSpPr>
        <p:spPr>
          <a:xfrm>
            <a:off x="7007200" y="1069850"/>
            <a:ext cx="10438800" cy="2011200"/>
          </a:xfrm>
          <a:prstGeom prst="rect">
            <a:avLst/>
          </a:prstGeom>
          <a:noFill/>
          <a:ln>
            <a:noFill/>
          </a:ln>
        </p:spPr>
        <p:txBody>
          <a:bodyPr anchorCtr="0" anchor="t" bIns="45700" lIns="91425" spcFirstLastPara="1" rIns="91425" wrap="square" tIns="45700">
            <a:normAutofit/>
          </a:bodyPr>
          <a:lstStyle>
            <a:lvl1pPr lvl="0" marR="0">
              <a:lnSpc>
                <a:spcPct val="80000"/>
              </a:lnSpc>
              <a:spcBef>
                <a:spcPts val="0"/>
              </a:spcBef>
              <a:spcAft>
                <a:spcPts val="0"/>
              </a:spcAft>
              <a:buClr>
                <a:schemeClr val="dk1"/>
              </a:buClr>
              <a:buSzPts val="8000"/>
              <a:buFont typeface="News Cycle"/>
              <a:buNone/>
              <a:defRPr i="0" sz="80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7" name="Google Shape;27;p4"/>
          <p:cNvSpPr txBox="1"/>
          <p:nvPr>
            <p:ph idx="1" type="body"/>
          </p:nvPr>
        </p:nvSpPr>
        <p:spPr>
          <a:xfrm>
            <a:off x="7163400" y="3507200"/>
            <a:ext cx="9873600" cy="50634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
        <p:nvSpPr>
          <p:cNvPr id="28" name="Google Shape;28;p4"/>
          <p:cNvSpPr/>
          <p:nvPr>
            <p:ph idx="2" type="pic"/>
          </p:nvPr>
        </p:nvSpPr>
        <p:spPr>
          <a:xfrm>
            <a:off x="877425" y="1126325"/>
            <a:ext cx="4398000" cy="8071800"/>
          </a:xfrm>
          <a:prstGeom prst="roundRect">
            <a:avLst>
              <a:gd fmla="val 9271" name="adj"/>
            </a:avLst>
          </a:prstGeom>
          <a:noFill/>
          <a:ln>
            <a:noFill/>
          </a:ln>
        </p:spPr>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29" name="Shape 29"/>
        <p:cNvGrpSpPr/>
        <p:nvPr/>
      </p:nvGrpSpPr>
      <p:grpSpPr>
        <a:xfrm>
          <a:off x="0" y="0"/>
          <a:ext cx="0" cy="0"/>
          <a:chOff x="0" y="0"/>
          <a:chExt cx="0" cy="0"/>
        </a:xfrm>
      </p:grpSpPr>
      <p:grpSp>
        <p:nvGrpSpPr>
          <p:cNvPr id="30" name="Google Shape;30;p5"/>
          <p:cNvGrpSpPr/>
          <p:nvPr/>
        </p:nvGrpSpPr>
        <p:grpSpPr>
          <a:xfrm>
            <a:off x="12019174" y="-180827"/>
            <a:ext cx="6268868" cy="10468053"/>
            <a:chOff x="0" y="-47625"/>
            <a:chExt cx="1651049" cy="2757000"/>
          </a:xfrm>
        </p:grpSpPr>
        <p:sp>
          <p:nvSpPr>
            <p:cNvPr id="31" name="Google Shape;31;p5"/>
            <p:cNvSpPr/>
            <p:nvPr/>
          </p:nvSpPr>
          <p:spPr>
            <a:xfrm>
              <a:off x="0" y="0"/>
              <a:ext cx="1651049" cy="2709333"/>
            </a:xfrm>
            <a:custGeom>
              <a:rect b="b" l="l" r="r" t="t"/>
              <a:pathLst>
                <a:path extrusionOk="0" h="2709333" w="1651049">
                  <a:moveTo>
                    <a:pt x="0" y="0"/>
                  </a:moveTo>
                  <a:lnTo>
                    <a:pt x="1651049" y="0"/>
                  </a:lnTo>
                  <a:lnTo>
                    <a:pt x="1651049" y="2709333"/>
                  </a:lnTo>
                  <a:lnTo>
                    <a:pt x="0" y="2709333"/>
                  </a:lnTo>
                  <a:close/>
                </a:path>
              </a:pathLst>
            </a:custGeom>
            <a:solidFill>
              <a:srgbClr val="2DCD9D"/>
            </a:solidFill>
            <a:ln>
              <a:noFill/>
            </a:ln>
          </p:spPr>
        </p:sp>
        <p:sp>
          <p:nvSpPr>
            <p:cNvPr id="32" name="Google Shape;32;p5"/>
            <p:cNvSpPr txBox="1"/>
            <p:nvPr/>
          </p:nvSpPr>
          <p:spPr>
            <a:xfrm>
              <a:off x="0" y="-47625"/>
              <a:ext cx="1650900" cy="275700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3" name="Google Shape;33;p5"/>
          <p:cNvSpPr/>
          <p:nvPr/>
        </p:nvSpPr>
        <p:spPr>
          <a:xfrm>
            <a:off x="1028700" y="1233120"/>
            <a:ext cx="1784584" cy="1784584"/>
          </a:xfrm>
          <a:custGeom>
            <a:rect b="b" l="l" r="r" t="t"/>
            <a:pathLst>
              <a:path extrusionOk="0" h="1784584" w="1784584">
                <a:moveTo>
                  <a:pt x="0" y="0"/>
                </a:moveTo>
                <a:lnTo>
                  <a:pt x="1784584" y="0"/>
                </a:lnTo>
                <a:lnTo>
                  <a:pt x="1784584" y="1784583"/>
                </a:lnTo>
                <a:lnTo>
                  <a:pt x="0" y="1784583"/>
                </a:lnTo>
                <a:lnTo>
                  <a:pt x="0" y="0"/>
                </a:lnTo>
                <a:close/>
              </a:path>
            </a:pathLst>
          </a:custGeom>
          <a:blipFill rotWithShape="1">
            <a:blip r:embed="rId2">
              <a:alphaModFix/>
            </a:blip>
            <a:stretch>
              <a:fillRect b="0" l="0" r="0" t="0"/>
            </a:stretch>
          </a:blipFill>
          <a:ln>
            <a:noFill/>
          </a:ln>
        </p:spPr>
      </p:sp>
      <p:sp>
        <p:nvSpPr>
          <p:cNvPr id="34" name="Google Shape;34;p5"/>
          <p:cNvSpPr/>
          <p:nvPr>
            <p:ph idx="2" type="pic"/>
          </p:nvPr>
        </p:nvSpPr>
        <p:spPr>
          <a:xfrm>
            <a:off x="11329075" y="637875"/>
            <a:ext cx="6144600" cy="3806700"/>
          </a:xfrm>
          <a:prstGeom prst="roundRect">
            <a:avLst>
              <a:gd fmla="val 9271" name="adj"/>
            </a:avLst>
          </a:prstGeom>
          <a:noFill/>
          <a:ln>
            <a:noFill/>
          </a:ln>
        </p:spPr>
      </p:sp>
      <p:sp>
        <p:nvSpPr>
          <p:cNvPr id="35" name="Google Shape;35;p5"/>
          <p:cNvSpPr/>
          <p:nvPr>
            <p:ph idx="3" type="pic"/>
          </p:nvPr>
        </p:nvSpPr>
        <p:spPr>
          <a:xfrm>
            <a:off x="9267675" y="5711325"/>
            <a:ext cx="4899600" cy="4285200"/>
          </a:xfrm>
          <a:prstGeom prst="roundRect">
            <a:avLst>
              <a:gd fmla="val 9271" name="adj"/>
            </a:avLst>
          </a:prstGeom>
          <a:noFill/>
          <a:ln>
            <a:noFill/>
          </a:ln>
        </p:spPr>
      </p:sp>
      <p:sp>
        <p:nvSpPr>
          <p:cNvPr id="36" name="Google Shape;36;p5"/>
          <p:cNvSpPr txBox="1"/>
          <p:nvPr>
            <p:ph type="title"/>
          </p:nvPr>
        </p:nvSpPr>
        <p:spPr>
          <a:xfrm>
            <a:off x="890275" y="3596275"/>
            <a:ext cx="10438800" cy="2011200"/>
          </a:xfrm>
          <a:prstGeom prst="rect">
            <a:avLst/>
          </a:prstGeom>
          <a:noFill/>
          <a:ln>
            <a:noFill/>
          </a:ln>
        </p:spPr>
        <p:txBody>
          <a:bodyPr anchorCtr="0" anchor="t" bIns="45700" lIns="91425" spcFirstLastPara="1" rIns="91425" wrap="square" tIns="45700">
            <a:normAutofit/>
          </a:bodyPr>
          <a:lstStyle>
            <a:lvl1pPr lvl="0" marR="0">
              <a:lnSpc>
                <a:spcPct val="80000"/>
              </a:lnSpc>
              <a:spcBef>
                <a:spcPts val="0"/>
              </a:spcBef>
              <a:spcAft>
                <a:spcPts val="0"/>
              </a:spcAft>
              <a:buClr>
                <a:schemeClr val="dk1"/>
              </a:buClr>
              <a:buSzPts val="8000"/>
              <a:buFont typeface="News Cycle"/>
              <a:buNone/>
              <a:defRPr i="0" sz="80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7" name="Google Shape;37;p5"/>
          <p:cNvSpPr txBox="1"/>
          <p:nvPr>
            <p:ph idx="1" type="body"/>
          </p:nvPr>
        </p:nvSpPr>
        <p:spPr>
          <a:xfrm>
            <a:off x="1028700" y="6130650"/>
            <a:ext cx="7763700" cy="35868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wo Content" type="twoObj">
  <p:cSld name="TWO_OBJECTS">
    <p:spTree>
      <p:nvGrpSpPr>
        <p:cNvPr id="38" name="Shape 38"/>
        <p:cNvGrpSpPr/>
        <p:nvPr/>
      </p:nvGrpSpPr>
      <p:grpSpPr>
        <a:xfrm>
          <a:off x="0" y="0"/>
          <a:ext cx="0" cy="0"/>
          <a:chOff x="0" y="0"/>
          <a:chExt cx="0" cy="0"/>
        </a:xfrm>
      </p:grpSpPr>
      <p:pic>
        <p:nvPicPr>
          <p:cNvPr id="39" name="Google Shape;39;p6"/>
          <p:cNvPicPr preferRelativeResize="0"/>
          <p:nvPr/>
        </p:nvPicPr>
        <p:blipFill rotWithShape="1">
          <a:blip r:embed="rId2">
            <a:alphaModFix/>
          </a:blip>
          <a:srcRect b="26024" l="28876" r="0" t="0"/>
          <a:stretch/>
        </p:blipFill>
        <p:spPr>
          <a:xfrm>
            <a:off x="0" y="7101025"/>
            <a:ext cx="3063175" cy="3185975"/>
          </a:xfrm>
          <a:prstGeom prst="rect">
            <a:avLst/>
          </a:prstGeom>
          <a:noFill/>
          <a:ln>
            <a:noFill/>
          </a:ln>
        </p:spPr>
      </p:pic>
      <p:grpSp>
        <p:nvGrpSpPr>
          <p:cNvPr id="40" name="Google Shape;40;p6"/>
          <p:cNvGrpSpPr/>
          <p:nvPr/>
        </p:nvGrpSpPr>
        <p:grpSpPr>
          <a:xfrm>
            <a:off x="0" y="2521205"/>
            <a:ext cx="18288118" cy="3892202"/>
            <a:chOff x="0" y="-47625"/>
            <a:chExt cx="4816592" cy="1025100"/>
          </a:xfrm>
        </p:grpSpPr>
        <p:sp>
          <p:nvSpPr>
            <p:cNvPr id="41" name="Google Shape;41;p6"/>
            <p:cNvSpPr/>
            <p:nvPr/>
          </p:nvSpPr>
          <p:spPr>
            <a:xfrm>
              <a:off x="0" y="0"/>
              <a:ext cx="4816592" cy="977355"/>
            </a:xfrm>
            <a:custGeom>
              <a:rect b="b" l="l" r="r" t="t"/>
              <a:pathLst>
                <a:path extrusionOk="0" h="977355" w="4816592">
                  <a:moveTo>
                    <a:pt x="0" y="0"/>
                  </a:moveTo>
                  <a:lnTo>
                    <a:pt x="4816592" y="0"/>
                  </a:lnTo>
                  <a:lnTo>
                    <a:pt x="4816592" y="977355"/>
                  </a:lnTo>
                  <a:lnTo>
                    <a:pt x="0" y="977355"/>
                  </a:lnTo>
                  <a:close/>
                </a:path>
              </a:pathLst>
            </a:custGeom>
            <a:solidFill>
              <a:srgbClr val="2DCD9D"/>
            </a:solidFill>
            <a:ln>
              <a:noFill/>
            </a:ln>
          </p:spPr>
        </p:sp>
        <p:sp>
          <p:nvSpPr>
            <p:cNvPr id="42" name="Google Shape;42;p6"/>
            <p:cNvSpPr txBox="1"/>
            <p:nvPr/>
          </p:nvSpPr>
          <p:spPr>
            <a:xfrm>
              <a:off x="0" y="-47625"/>
              <a:ext cx="4816500" cy="102510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43" name="Google Shape;43;p6"/>
          <p:cNvSpPr/>
          <p:nvPr/>
        </p:nvSpPr>
        <p:spPr>
          <a:xfrm>
            <a:off x="1057275" y="692369"/>
            <a:ext cx="672662" cy="672662"/>
          </a:xfrm>
          <a:custGeom>
            <a:rect b="b" l="l" r="r" t="t"/>
            <a:pathLst>
              <a:path extrusionOk="0" h="672662" w="672662">
                <a:moveTo>
                  <a:pt x="0" y="0"/>
                </a:moveTo>
                <a:lnTo>
                  <a:pt x="672662" y="0"/>
                </a:lnTo>
                <a:lnTo>
                  <a:pt x="672662" y="672662"/>
                </a:lnTo>
                <a:lnTo>
                  <a:pt x="0" y="672662"/>
                </a:lnTo>
                <a:lnTo>
                  <a:pt x="0" y="0"/>
                </a:lnTo>
                <a:close/>
              </a:path>
            </a:pathLst>
          </a:custGeom>
          <a:blipFill rotWithShape="1">
            <a:blip r:embed="rId3">
              <a:alphaModFix/>
            </a:blip>
            <a:stretch>
              <a:fillRect b="0" l="0" r="0" t="0"/>
            </a:stretch>
          </a:blipFill>
          <a:ln>
            <a:noFill/>
          </a:ln>
        </p:spPr>
      </p:sp>
      <p:sp>
        <p:nvSpPr>
          <p:cNvPr id="44" name="Google Shape;44;p6"/>
          <p:cNvSpPr/>
          <p:nvPr>
            <p:ph idx="2" type="pic"/>
          </p:nvPr>
        </p:nvSpPr>
        <p:spPr>
          <a:xfrm>
            <a:off x="1150600" y="3122500"/>
            <a:ext cx="4782600" cy="2860800"/>
          </a:xfrm>
          <a:prstGeom prst="roundRect">
            <a:avLst>
              <a:gd fmla="val 9271" name="adj"/>
            </a:avLst>
          </a:prstGeom>
          <a:noFill/>
          <a:ln>
            <a:noFill/>
          </a:ln>
        </p:spPr>
      </p:sp>
      <p:sp>
        <p:nvSpPr>
          <p:cNvPr id="45" name="Google Shape;45;p6"/>
          <p:cNvSpPr/>
          <p:nvPr>
            <p:ph idx="3" type="pic"/>
          </p:nvPr>
        </p:nvSpPr>
        <p:spPr>
          <a:xfrm>
            <a:off x="6752763" y="3122500"/>
            <a:ext cx="4782600" cy="2860800"/>
          </a:xfrm>
          <a:prstGeom prst="roundRect">
            <a:avLst>
              <a:gd fmla="val 9271" name="adj"/>
            </a:avLst>
          </a:prstGeom>
          <a:noFill/>
          <a:ln>
            <a:noFill/>
          </a:ln>
        </p:spPr>
      </p:sp>
      <p:sp>
        <p:nvSpPr>
          <p:cNvPr id="46" name="Google Shape;46;p6"/>
          <p:cNvSpPr/>
          <p:nvPr>
            <p:ph idx="4" type="pic"/>
          </p:nvPr>
        </p:nvSpPr>
        <p:spPr>
          <a:xfrm>
            <a:off x="12354938" y="3122500"/>
            <a:ext cx="4782600" cy="2860800"/>
          </a:xfrm>
          <a:prstGeom prst="roundRect">
            <a:avLst>
              <a:gd fmla="val 9271" name="adj"/>
            </a:avLst>
          </a:prstGeom>
          <a:noFill/>
          <a:ln>
            <a:noFill/>
          </a:ln>
        </p:spPr>
      </p:sp>
      <p:sp>
        <p:nvSpPr>
          <p:cNvPr id="47" name="Google Shape;47;p6"/>
          <p:cNvSpPr txBox="1"/>
          <p:nvPr>
            <p:ph type="title"/>
          </p:nvPr>
        </p:nvSpPr>
        <p:spPr>
          <a:xfrm>
            <a:off x="1105525" y="692375"/>
            <a:ext cx="16077000" cy="1317600"/>
          </a:xfrm>
          <a:prstGeom prst="rect">
            <a:avLst/>
          </a:prstGeom>
          <a:noFill/>
          <a:ln>
            <a:noFill/>
          </a:ln>
        </p:spPr>
        <p:txBody>
          <a:bodyPr anchorCtr="0" anchor="t" bIns="45700" lIns="91425" spcFirstLastPara="1" rIns="91425" wrap="square" tIns="45700">
            <a:normAutofit/>
          </a:bodyPr>
          <a:lstStyle>
            <a:lvl1pPr lvl="0" marR="0" algn="ctr">
              <a:lnSpc>
                <a:spcPct val="80000"/>
              </a:lnSpc>
              <a:spcBef>
                <a:spcPts val="0"/>
              </a:spcBef>
              <a:spcAft>
                <a:spcPts val="0"/>
              </a:spcAft>
              <a:buClr>
                <a:schemeClr val="dk1"/>
              </a:buClr>
              <a:buSzPts val="8000"/>
              <a:buFont typeface="News Cycle"/>
              <a:buNone/>
              <a:defRPr i="0" sz="80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8" name="Google Shape;48;p6"/>
          <p:cNvSpPr txBox="1"/>
          <p:nvPr>
            <p:ph idx="1" type="body"/>
          </p:nvPr>
        </p:nvSpPr>
        <p:spPr>
          <a:xfrm>
            <a:off x="1150600" y="6770125"/>
            <a:ext cx="4782600" cy="28608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
        <p:nvSpPr>
          <p:cNvPr id="49" name="Google Shape;49;p6"/>
          <p:cNvSpPr txBox="1"/>
          <p:nvPr>
            <p:ph idx="5" type="body"/>
          </p:nvPr>
        </p:nvSpPr>
        <p:spPr>
          <a:xfrm>
            <a:off x="6752775" y="6770125"/>
            <a:ext cx="4782600" cy="2860800"/>
          </a:xfrm>
          <a:prstGeom prst="rect">
            <a:avLst/>
          </a:prstGeom>
          <a:noFill/>
          <a:ln>
            <a:noFill/>
          </a:ln>
        </p:spPr>
        <p:txBody>
          <a:bodyPr anchorCtr="0" anchor="t" bIns="45700" lIns="91425" spcFirstLastPara="1" rIns="91425" wrap="square" tIns="45700">
            <a:normAutofit/>
          </a:bodyPr>
          <a:lstStyle>
            <a:lvl1pPr indent="-355600" lvl="0" marL="457200" marR="0" rtl="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rtl="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rtl="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
        <p:nvSpPr>
          <p:cNvPr id="50" name="Google Shape;50;p6"/>
          <p:cNvSpPr txBox="1"/>
          <p:nvPr>
            <p:ph idx="6" type="body"/>
          </p:nvPr>
        </p:nvSpPr>
        <p:spPr>
          <a:xfrm>
            <a:off x="12354950" y="6770125"/>
            <a:ext cx="4782600" cy="2860800"/>
          </a:xfrm>
          <a:prstGeom prst="rect">
            <a:avLst/>
          </a:prstGeom>
          <a:noFill/>
          <a:ln>
            <a:noFill/>
          </a:ln>
        </p:spPr>
        <p:txBody>
          <a:bodyPr anchorCtr="0" anchor="t" bIns="45700" lIns="91425" spcFirstLastPara="1" rIns="91425" wrap="square" tIns="45700">
            <a:normAutofit/>
          </a:bodyPr>
          <a:lstStyle>
            <a:lvl1pPr indent="-355600" lvl="0" marL="457200" marR="0" rtl="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rtl="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rtl="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omparison" type="twoTxTwoObj">
  <p:cSld name="TWO_OBJECTS_WITH_TEXT">
    <p:spTree>
      <p:nvGrpSpPr>
        <p:cNvPr id="51" name="Shape 51"/>
        <p:cNvGrpSpPr/>
        <p:nvPr/>
      </p:nvGrpSpPr>
      <p:grpSpPr>
        <a:xfrm>
          <a:off x="0" y="0"/>
          <a:ext cx="0" cy="0"/>
          <a:chOff x="0" y="0"/>
          <a:chExt cx="0" cy="0"/>
        </a:xfrm>
      </p:grpSpPr>
      <p:grpSp>
        <p:nvGrpSpPr>
          <p:cNvPr id="52" name="Google Shape;52;p7"/>
          <p:cNvGrpSpPr/>
          <p:nvPr/>
        </p:nvGrpSpPr>
        <p:grpSpPr>
          <a:xfrm>
            <a:off x="-26772" y="4197689"/>
            <a:ext cx="18315107" cy="6089468"/>
            <a:chOff x="0" y="-47625"/>
            <a:chExt cx="4823700" cy="1603800"/>
          </a:xfrm>
        </p:grpSpPr>
        <p:sp>
          <p:nvSpPr>
            <p:cNvPr id="53" name="Google Shape;53;p7"/>
            <p:cNvSpPr/>
            <p:nvPr/>
          </p:nvSpPr>
          <p:spPr>
            <a:xfrm>
              <a:off x="0" y="0"/>
              <a:ext cx="4823644" cy="1556144"/>
            </a:xfrm>
            <a:custGeom>
              <a:rect b="b" l="l" r="r" t="t"/>
              <a:pathLst>
                <a:path extrusionOk="0" h="1556144" w="4823644">
                  <a:moveTo>
                    <a:pt x="0" y="0"/>
                  </a:moveTo>
                  <a:lnTo>
                    <a:pt x="4823644" y="0"/>
                  </a:lnTo>
                  <a:lnTo>
                    <a:pt x="4823644" y="1556144"/>
                  </a:lnTo>
                  <a:lnTo>
                    <a:pt x="0" y="1556144"/>
                  </a:lnTo>
                  <a:close/>
                </a:path>
              </a:pathLst>
            </a:custGeom>
            <a:solidFill>
              <a:srgbClr val="2DCD9D"/>
            </a:solidFill>
            <a:ln>
              <a:noFill/>
            </a:ln>
          </p:spPr>
        </p:sp>
        <p:sp>
          <p:nvSpPr>
            <p:cNvPr id="54" name="Google Shape;54;p7"/>
            <p:cNvSpPr txBox="1"/>
            <p:nvPr/>
          </p:nvSpPr>
          <p:spPr>
            <a:xfrm>
              <a:off x="0" y="-47625"/>
              <a:ext cx="4823700" cy="160380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55" name="Google Shape;55;p7"/>
          <p:cNvSpPr/>
          <p:nvPr/>
        </p:nvSpPr>
        <p:spPr>
          <a:xfrm>
            <a:off x="447220" y="399215"/>
            <a:ext cx="1672695" cy="1672695"/>
          </a:xfrm>
          <a:custGeom>
            <a:rect b="b" l="l" r="r" t="t"/>
            <a:pathLst>
              <a:path extrusionOk="0" h="1672695" w="1672695">
                <a:moveTo>
                  <a:pt x="0" y="0"/>
                </a:moveTo>
                <a:lnTo>
                  <a:pt x="1672695" y="0"/>
                </a:lnTo>
                <a:lnTo>
                  <a:pt x="1672695" y="1672695"/>
                </a:lnTo>
                <a:lnTo>
                  <a:pt x="0" y="1672695"/>
                </a:lnTo>
                <a:lnTo>
                  <a:pt x="0" y="0"/>
                </a:lnTo>
                <a:close/>
              </a:path>
            </a:pathLst>
          </a:custGeom>
          <a:blipFill rotWithShape="1">
            <a:blip r:embed="rId2">
              <a:alphaModFix/>
            </a:blip>
            <a:stretch>
              <a:fillRect b="0" l="0" r="0" t="0"/>
            </a:stretch>
          </a:blipFill>
          <a:ln>
            <a:noFill/>
          </a:ln>
        </p:spPr>
      </p:sp>
      <p:sp>
        <p:nvSpPr>
          <p:cNvPr id="56" name="Google Shape;56;p7"/>
          <p:cNvSpPr txBox="1"/>
          <p:nvPr>
            <p:ph type="title"/>
          </p:nvPr>
        </p:nvSpPr>
        <p:spPr>
          <a:xfrm>
            <a:off x="2928050" y="622800"/>
            <a:ext cx="5389500" cy="3331500"/>
          </a:xfrm>
          <a:prstGeom prst="rect">
            <a:avLst/>
          </a:prstGeom>
          <a:noFill/>
          <a:ln>
            <a:noFill/>
          </a:ln>
        </p:spPr>
        <p:txBody>
          <a:bodyPr anchorCtr="0" anchor="t" bIns="45700" lIns="91425" spcFirstLastPara="1" rIns="91425" wrap="square" tIns="45700">
            <a:normAutofit/>
          </a:bodyPr>
          <a:lstStyle>
            <a:lvl1pPr lvl="0" marR="0">
              <a:lnSpc>
                <a:spcPct val="80000"/>
              </a:lnSpc>
              <a:spcBef>
                <a:spcPts val="0"/>
              </a:spcBef>
              <a:spcAft>
                <a:spcPts val="0"/>
              </a:spcAft>
              <a:buClr>
                <a:schemeClr val="dk1"/>
              </a:buClr>
              <a:buSzPts val="8000"/>
              <a:buFont typeface="News Cycle"/>
              <a:buNone/>
              <a:defRPr i="0" sz="80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7" name="Google Shape;57;p7"/>
          <p:cNvSpPr txBox="1"/>
          <p:nvPr>
            <p:ph idx="1" type="body"/>
          </p:nvPr>
        </p:nvSpPr>
        <p:spPr>
          <a:xfrm>
            <a:off x="9495600" y="622800"/>
            <a:ext cx="7763700" cy="30195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
        <p:nvSpPr>
          <p:cNvPr id="58" name="Google Shape;58;p7"/>
          <p:cNvSpPr/>
          <p:nvPr>
            <p:ph idx="2" type="pic"/>
          </p:nvPr>
        </p:nvSpPr>
        <p:spPr>
          <a:xfrm>
            <a:off x="734725" y="5139475"/>
            <a:ext cx="6252000" cy="4439400"/>
          </a:xfrm>
          <a:prstGeom prst="roundRect">
            <a:avLst>
              <a:gd fmla="val 9271" name="adj"/>
            </a:avLst>
          </a:prstGeom>
          <a:noFill/>
          <a:ln>
            <a:noFill/>
          </a:ln>
        </p:spPr>
      </p:sp>
      <p:sp>
        <p:nvSpPr>
          <p:cNvPr id="59" name="Google Shape;59;p7"/>
          <p:cNvSpPr/>
          <p:nvPr>
            <p:ph idx="3" type="pic"/>
          </p:nvPr>
        </p:nvSpPr>
        <p:spPr>
          <a:xfrm>
            <a:off x="7378300" y="5139475"/>
            <a:ext cx="10126500" cy="4439400"/>
          </a:xfrm>
          <a:prstGeom prst="roundRect">
            <a:avLst>
              <a:gd fmla="val 9271" name="adj"/>
            </a:avLst>
          </a:prstGeom>
          <a:noFill/>
          <a:ln>
            <a:noFill/>
          </a:ln>
        </p:spPr>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bg>
      <p:bgPr>
        <a:solidFill>
          <a:srgbClr val="2DCD9D"/>
        </a:solidFill>
      </p:bgPr>
    </p:bg>
    <p:spTree>
      <p:nvGrpSpPr>
        <p:cNvPr id="60" name="Shape 60"/>
        <p:cNvGrpSpPr/>
        <p:nvPr/>
      </p:nvGrpSpPr>
      <p:grpSpPr>
        <a:xfrm>
          <a:off x="0" y="0"/>
          <a:ext cx="0" cy="0"/>
          <a:chOff x="0" y="0"/>
          <a:chExt cx="0" cy="0"/>
        </a:xfrm>
      </p:grpSpPr>
      <p:sp>
        <p:nvSpPr>
          <p:cNvPr id="61" name="Google Shape;61;p8"/>
          <p:cNvSpPr/>
          <p:nvPr/>
        </p:nvSpPr>
        <p:spPr>
          <a:xfrm>
            <a:off x="4327226" y="7800243"/>
            <a:ext cx="3168781" cy="3168781"/>
          </a:xfrm>
          <a:custGeom>
            <a:rect b="b" l="l" r="r" t="t"/>
            <a:pathLst>
              <a:path extrusionOk="0" h="3168781" w="3168781">
                <a:moveTo>
                  <a:pt x="0" y="0"/>
                </a:moveTo>
                <a:lnTo>
                  <a:pt x="3168781" y="0"/>
                </a:lnTo>
                <a:lnTo>
                  <a:pt x="3168781" y="3168782"/>
                </a:lnTo>
                <a:lnTo>
                  <a:pt x="0" y="3168782"/>
                </a:lnTo>
                <a:lnTo>
                  <a:pt x="0" y="0"/>
                </a:lnTo>
                <a:close/>
              </a:path>
            </a:pathLst>
          </a:custGeom>
          <a:blipFill rotWithShape="1">
            <a:blip r:embed="rId2">
              <a:alphaModFix/>
            </a:blip>
            <a:stretch>
              <a:fillRect b="0" l="0" r="0" t="0"/>
            </a:stretch>
          </a:blipFill>
          <a:ln>
            <a:noFill/>
          </a:ln>
        </p:spPr>
      </p:sp>
      <p:sp>
        <p:nvSpPr>
          <p:cNvPr id="62" name="Google Shape;62;p8"/>
          <p:cNvSpPr txBox="1"/>
          <p:nvPr>
            <p:ph type="title"/>
          </p:nvPr>
        </p:nvSpPr>
        <p:spPr>
          <a:xfrm>
            <a:off x="9862700" y="1736325"/>
            <a:ext cx="5389500" cy="3331500"/>
          </a:xfrm>
          <a:prstGeom prst="rect">
            <a:avLst/>
          </a:prstGeom>
          <a:noFill/>
          <a:ln>
            <a:noFill/>
          </a:ln>
        </p:spPr>
        <p:txBody>
          <a:bodyPr anchorCtr="0" anchor="t" bIns="45700" lIns="91425" spcFirstLastPara="1" rIns="91425" wrap="square" tIns="45700">
            <a:normAutofit/>
          </a:bodyPr>
          <a:lstStyle>
            <a:lvl1pPr lvl="0" marR="0">
              <a:lnSpc>
                <a:spcPct val="80000"/>
              </a:lnSpc>
              <a:spcBef>
                <a:spcPts val="0"/>
              </a:spcBef>
              <a:spcAft>
                <a:spcPts val="0"/>
              </a:spcAft>
              <a:buClr>
                <a:srgbClr val="FFF7E8"/>
              </a:buClr>
              <a:buSzPts val="8000"/>
              <a:buFont typeface="News Cycle"/>
              <a:buNone/>
              <a:defRPr i="0" sz="8000" u="none" cap="none" strike="noStrike">
                <a:solidFill>
                  <a:srgbClr val="FFF7E8"/>
                </a:solidFill>
                <a:latin typeface="News Cycle"/>
                <a:ea typeface="News Cycle"/>
                <a:cs typeface="News Cycle"/>
                <a:sym typeface="News Cycle"/>
              </a:defRPr>
            </a:lvl1pPr>
            <a:lvl2pPr lvl="1">
              <a:spcBef>
                <a:spcPts val="0"/>
              </a:spcBef>
              <a:spcAft>
                <a:spcPts val="0"/>
              </a:spcAft>
              <a:buClr>
                <a:srgbClr val="FFF7E8"/>
              </a:buClr>
              <a:buSzPts val="1400"/>
              <a:buNone/>
              <a:defRPr sz="1800">
                <a:solidFill>
                  <a:srgbClr val="FFF7E8"/>
                </a:solidFill>
              </a:defRPr>
            </a:lvl2pPr>
            <a:lvl3pPr lvl="2">
              <a:spcBef>
                <a:spcPts val="0"/>
              </a:spcBef>
              <a:spcAft>
                <a:spcPts val="0"/>
              </a:spcAft>
              <a:buClr>
                <a:srgbClr val="FFF7E8"/>
              </a:buClr>
              <a:buSzPts val="1400"/>
              <a:buNone/>
              <a:defRPr sz="1800">
                <a:solidFill>
                  <a:srgbClr val="FFF7E8"/>
                </a:solidFill>
              </a:defRPr>
            </a:lvl3pPr>
            <a:lvl4pPr lvl="3">
              <a:spcBef>
                <a:spcPts val="0"/>
              </a:spcBef>
              <a:spcAft>
                <a:spcPts val="0"/>
              </a:spcAft>
              <a:buClr>
                <a:srgbClr val="FFF7E8"/>
              </a:buClr>
              <a:buSzPts val="1400"/>
              <a:buNone/>
              <a:defRPr sz="1800">
                <a:solidFill>
                  <a:srgbClr val="FFF7E8"/>
                </a:solidFill>
              </a:defRPr>
            </a:lvl4pPr>
            <a:lvl5pPr lvl="4">
              <a:spcBef>
                <a:spcPts val="0"/>
              </a:spcBef>
              <a:spcAft>
                <a:spcPts val="0"/>
              </a:spcAft>
              <a:buClr>
                <a:srgbClr val="FFF7E8"/>
              </a:buClr>
              <a:buSzPts val="1400"/>
              <a:buNone/>
              <a:defRPr sz="1800">
                <a:solidFill>
                  <a:srgbClr val="FFF7E8"/>
                </a:solidFill>
              </a:defRPr>
            </a:lvl5pPr>
            <a:lvl6pPr lvl="5">
              <a:spcBef>
                <a:spcPts val="0"/>
              </a:spcBef>
              <a:spcAft>
                <a:spcPts val="0"/>
              </a:spcAft>
              <a:buClr>
                <a:srgbClr val="FFF7E8"/>
              </a:buClr>
              <a:buSzPts val="1400"/>
              <a:buNone/>
              <a:defRPr sz="1800">
                <a:solidFill>
                  <a:srgbClr val="FFF7E8"/>
                </a:solidFill>
              </a:defRPr>
            </a:lvl6pPr>
            <a:lvl7pPr lvl="6">
              <a:spcBef>
                <a:spcPts val="0"/>
              </a:spcBef>
              <a:spcAft>
                <a:spcPts val="0"/>
              </a:spcAft>
              <a:buClr>
                <a:srgbClr val="FFF7E8"/>
              </a:buClr>
              <a:buSzPts val="1400"/>
              <a:buNone/>
              <a:defRPr sz="1800">
                <a:solidFill>
                  <a:srgbClr val="FFF7E8"/>
                </a:solidFill>
              </a:defRPr>
            </a:lvl7pPr>
            <a:lvl8pPr lvl="7">
              <a:spcBef>
                <a:spcPts val="0"/>
              </a:spcBef>
              <a:spcAft>
                <a:spcPts val="0"/>
              </a:spcAft>
              <a:buClr>
                <a:srgbClr val="FFF7E8"/>
              </a:buClr>
              <a:buSzPts val="1400"/>
              <a:buNone/>
              <a:defRPr sz="1800">
                <a:solidFill>
                  <a:srgbClr val="FFF7E8"/>
                </a:solidFill>
              </a:defRPr>
            </a:lvl8pPr>
            <a:lvl9pPr lvl="8">
              <a:spcBef>
                <a:spcPts val="0"/>
              </a:spcBef>
              <a:spcAft>
                <a:spcPts val="0"/>
              </a:spcAft>
              <a:buClr>
                <a:srgbClr val="FFF7E8"/>
              </a:buClr>
              <a:buSzPts val="1400"/>
              <a:buNone/>
              <a:defRPr sz="1800">
                <a:solidFill>
                  <a:srgbClr val="FFF7E8"/>
                </a:solidFill>
              </a:defRPr>
            </a:lvl9pPr>
          </a:lstStyle>
          <a:p/>
        </p:txBody>
      </p:sp>
      <p:sp>
        <p:nvSpPr>
          <p:cNvPr id="63" name="Google Shape;63;p8"/>
          <p:cNvSpPr txBox="1"/>
          <p:nvPr>
            <p:ph idx="1" type="body"/>
          </p:nvPr>
        </p:nvSpPr>
        <p:spPr>
          <a:xfrm>
            <a:off x="9862700" y="5531175"/>
            <a:ext cx="7763700" cy="3019500"/>
          </a:xfrm>
          <a:prstGeom prst="rect">
            <a:avLst/>
          </a:prstGeom>
          <a:noFill/>
          <a:ln>
            <a:noFill/>
          </a:ln>
        </p:spPr>
        <p:txBody>
          <a:bodyPr anchorCtr="0" anchor="t" bIns="45700" lIns="91425" spcFirstLastPara="1" rIns="91425" wrap="square" tIns="45700">
            <a:normAutofit/>
          </a:bodyPr>
          <a:lstStyle>
            <a:lvl1pPr indent="-355600" lvl="0" marL="457200" marR="0" algn="l">
              <a:spcBef>
                <a:spcPts val="64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1pPr>
            <a:lvl2pPr indent="-355600" lvl="1" marL="914400" marR="0" algn="l">
              <a:spcBef>
                <a:spcPts val="56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2pPr>
            <a:lvl3pPr indent="-355600" lvl="2" marL="1371600" marR="0" algn="l">
              <a:spcBef>
                <a:spcPts val="48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3pPr>
            <a:lvl4pPr indent="-355600" lvl="3" marL="18288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4pPr>
            <a:lvl5pPr indent="-355600" lvl="4" marL="22860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5pPr>
            <a:lvl6pPr indent="-355600" lvl="5" marL="27432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6pPr>
            <a:lvl7pPr indent="-355600" lvl="6" marL="32004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7pPr>
            <a:lvl8pPr indent="-355600" lvl="7" marL="36576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8pPr>
            <a:lvl9pPr indent="-355600" lvl="8" marL="4114800" marR="0" algn="l">
              <a:spcBef>
                <a:spcPts val="400"/>
              </a:spcBef>
              <a:spcAft>
                <a:spcPts val="0"/>
              </a:spcAft>
              <a:buClr>
                <a:srgbClr val="FFF7E8"/>
              </a:buClr>
              <a:buSzPts val="2000"/>
              <a:buFont typeface="News Cycle"/>
              <a:buChar char="•"/>
              <a:defRPr i="0" sz="2000" u="none" cap="none" strike="noStrike">
                <a:solidFill>
                  <a:srgbClr val="FFF7E8"/>
                </a:solidFill>
                <a:latin typeface="News Cycle"/>
                <a:ea typeface="News Cycle"/>
                <a:cs typeface="News Cycle"/>
                <a:sym typeface="News Cycle"/>
              </a:defRPr>
            </a:lvl9pPr>
          </a:lstStyle>
          <a:p/>
        </p:txBody>
      </p:sp>
      <p:sp>
        <p:nvSpPr>
          <p:cNvPr id="64" name="Google Shape;64;p8"/>
          <p:cNvSpPr/>
          <p:nvPr>
            <p:ph idx="2" type="pic"/>
          </p:nvPr>
        </p:nvSpPr>
        <p:spPr>
          <a:xfrm>
            <a:off x="4327225" y="606500"/>
            <a:ext cx="4899600" cy="3805200"/>
          </a:xfrm>
          <a:prstGeom prst="roundRect">
            <a:avLst>
              <a:gd fmla="val 9271" name="adj"/>
            </a:avLst>
          </a:prstGeom>
          <a:noFill/>
          <a:ln>
            <a:noFill/>
          </a:ln>
        </p:spPr>
      </p:sp>
      <p:sp>
        <p:nvSpPr>
          <p:cNvPr id="65" name="Google Shape;65;p8"/>
          <p:cNvSpPr/>
          <p:nvPr>
            <p:ph idx="3" type="pic"/>
          </p:nvPr>
        </p:nvSpPr>
        <p:spPr>
          <a:xfrm>
            <a:off x="781925" y="4796400"/>
            <a:ext cx="6762600" cy="4794600"/>
          </a:xfrm>
          <a:prstGeom prst="roundRect">
            <a:avLst>
              <a:gd fmla="val 9271" name="adj"/>
            </a:avLst>
          </a:prstGeom>
          <a:noFill/>
          <a:ln>
            <a:noFill/>
          </a:ln>
        </p:spPr>
      </p:sp>
    </p:spTree>
  </p:cSld>
  <p:clrMapOvr>
    <a:masterClrMapping/>
  </p:clrMapOvr>
</p:sldLayout>
</file>

<file path=ppt/slideMasters/_rels/slideMaster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theme" Target="../theme/theme2.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57200" y="274638"/>
            <a:ext cx="8229600" cy="1143000"/>
          </a:xfrm>
          <a:prstGeom prst="rect">
            <a:avLst/>
          </a:prstGeom>
          <a:noFill/>
          <a:ln>
            <a:noFill/>
          </a:ln>
        </p:spPr>
        <p:txBody>
          <a:bodyPr anchorCtr="0" anchor="t" bIns="45700" lIns="91425" spcFirstLastPara="1" rIns="91425" wrap="square" tIns="45700">
            <a:normAutofit/>
          </a:bodyPr>
          <a:lstStyle>
            <a:lvl1pPr lvl="0" marR="0" rtl="0">
              <a:spcBef>
                <a:spcPts val="0"/>
              </a:spcBef>
              <a:spcAft>
                <a:spcPts val="0"/>
              </a:spcAft>
              <a:buClr>
                <a:schemeClr val="dk1"/>
              </a:buClr>
              <a:buSzPts val="4400"/>
              <a:buFont typeface="News Cycle"/>
              <a:buNone/>
              <a:defRPr i="0" sz="4400" u="none" cap="none" strike="noStrike">
                <a:solidFill>
                  <a:schemeClr val="dk1"/>
                </a:solidFill>
                <a:latin typeface="News Cycle"/>
                <a:ea typeface="News Cycle"/>
                <a:cs typeface="News Cycle"/>
                <a:sym typeface="News Cycle"/>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 name="Google Shape;7;p1"/>
          <p:cNvSpPr txBox="1"/>
          <p:nvPr>
            <p:ph idx="1" type="body"/>
          </p:nvPr>
        </p:nvSpPr>
        <p:spPr>
          <a:xfrm>
            <a:off x="457200" y="1600200"/>
            <a:ext cx="8229600" cy="4525963"/>
          </a:xfrm>
          <a:prstGeom prst="rect">
            <a:avLst/>
          </a:prstGeom>
          <a:noFill/>
          <a:ln>
            <a:noFill/>
          </a:ln>
        </p:spPr>
        <p:txBody>
          <a:bodyPr anchorCtr="0" anchor="t" bIns="45700" lIns="91425" spcFirstLastPara="1" rIns="91425" wrap="square" tIns="45700">
            <a:normAutofit/>
          </a:bodyPr>
          <a:lstStyle>
            <a:lvl1pPr indent="-355600" lvl="0" marL="457200" marR="0" rtl="0" algn="l">
              <a:spcBef>
                <a:spcPts val="64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1pPr>
            <a:lvl2pPr indent="-355600" lvl="1" marL="914400" marR="0" rtl="0" algn="l">
              <a:spcBef>
                <a:spcPts val="56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2pPr>
            <a:lvl3pPr indent="-355600" lvl="2" marL="1371600" marR="0" rtl="0" algn="l">
              <a:spcBef>
                <a:spcPts val="48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3pPr>
            <a:lvl4pPr indent="-355600" lvl="3" marL="1828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4pPr>
            <a:lvl5pPr indent="-355600" lvl="4" marL="22860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5pPr>
            <a:lvl6pPr indent="-355600" lvl="5" marL="27432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6pPr>
            <a:lvl7pPr indent="-355600" lvl="6" marL="32004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7pPr>
            <a:lvl8pPr indent="-355600" lvl="7" marL="36576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8pPr>
            <a:lvl9pPr indent="-355600" lvl="8" marL="4114800" marR="0" rtl="0" algn="l">
              <a:spcBef>
                <a:spcPts val="400"/>
              </a:spcBef>
              <a:spcAft>
                <a:spcPts val="0"/>
              </a:spcAft>
              <a:buClr>
                <a:schemeClr val="dk1"/>
              </a:buClr>
              <a:buSzPts val="2000"/>
              <a:buFont typeface="News Cycle"/>
              <a:buChar char="•"/>
              <a:defRPr i="0" sz="2000" u="none" cap="none" strike="noStrike">
                <a:solidFill>
                  <a:schemeClr val="dk1"/>
                </a:solidFill>
                <a:latin typeface="News Cycle"/>
                <a:ea typeface="News Cycle"/>
                <a:cs typeface="News Cycle"/>
                <a:sym typeface="News Cycle"/>
              </a:defRPr>
            </a:lvl9pPr>
          </a:lstStyle>
          <a:p/>
        </p:txBody>
      </p:sp>
      <p:sp>
        <p:nvSpPr>
          <p:cNvPr id="8" name="Google Shape;8;p1"/>
          <p:cNvSpPr txBox="1"/>
          <p:nvPr>
            <p:ph idx="10" type="dt"/>
          </p:nvPr>
        </p:nvSpPr>
        <p:spPr>
          <a:xfrm>
            <a:off x="457200" y="6356350"/>
            <a:ext cx="21336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 name="Google Shape;9;p1"/>
          <p:cNvSpPr txBox="1"/>
          <p:nvPr>
            <p:ph idx="11" type="ftr"/>
          </p:nvPr>
        </p:nvSpPr>
        <p:spPr>
          <a:xfrm>
            <a:off x="3124200" y="6356350"/>
            <a:ext cx="28956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0" name="Google Shape;10;p1"/>
          <p:cNvSpPr txBox="1"/>
          <p:nvPr>
            <p:ph idx="12" type="sldNum"/>
          </p:nvPr>
        </p:nvSpPr>
        <p:spPr>
          <a:xfrm>
            <a:off x="6553200" y="6356350"/>
            <a:ext cx="21336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US"/>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11.png"/><Relationship Id="rId4" Type="http://schemas.openxmlformats.org/officeDocument/2006/relationships/image" Target="../media/image2.png"/><Relationship Id="rId5" Type="http://schemas.openxmlformats.org/officeDocument/2006/relationships/image" Target="../media/image1.png"/><Relationship Id="rId6" Type="http://schemas.openxmlformats.org/officeDocument/2006/relationships/image" Target="../media/image14.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xml"/><Relationship Id="rId3" Type="http://schemas.openxmlformats.org/officeDocument/2006/relationships/image" Target="../media/image2.png"/><Relationship Id="rId4" Type="http://schemas.openxmlformats.org/officeDocument/2006/relationships/image" Target="../media/image2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xml"/><Relationship Id="rId3" Type="http://schemas.openxmlformats.org/officeDocument/2006/relationships/image" Target="../media/image8.jpg"/><Relationship Id="rId4" Type="http://schemas.openxmlformats.org/officeDocument/2006/relationships/image" Target="../media/image4.png"/><Relationship Id="rId5" Type="http://schemas.openxmlformats.org/officeDocument/2006/relationships/image" Target="../media/image15.pn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4.xml"/><Relationship Id="rId3" Type="http://schemas.openxmlformats.org/officeDocument/2006/relationships/image" Target="../media/image7.jpg"/><Relationship Id="rId4" Type="http://schemas.openxmlformats.org/officeDocument/2006/relationships/image" Target="../media/image13.jpg"/><Relationship Id="rId5" Type="http://schemas.openxmlformats.org/officeDocument/2006/relationships/image" Target="../media/image9.jpg"/><Relationship Id="rId6" Type="http://schemas.openxmlformats.org/officeDocument/2006/relationships/image" Target="../media/image21.png"/><Relationship Id="rId7" Type="http://schemas.openxmlformats.org/officeDocument/2006/relationships/image" Target="../media/image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5.xml"/><Relationship Id="rId3" Type="http://schemas.openxmlformats.org/officeDocument/2006/relationships/image" Target="../media/image12.jpg"/><Relationship Id="rId4" Type="http://schemas.openxmlformats.org/officeDocument/2006/relationships/image" Target="../media/image16.jpg"/><Relationship Id="rId5" Type="http://schemas.openxmlformats.org/officeDocument/2006/relationships/image" Target="../media/image5.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6.xml"/><Relationship Id="rId3" Type="http://schemas.openxmlformats.org/officeDocument/2006/relationships/image" Target="../media/image10.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7.xml"/><Relationship Id="rId3" Type="http://schemas.openxmlformats.org/officeDocument/2006/relationships/image" Target="../media/image19.jpg"/><Relationship Id="rId4" Type="http://schemas.openxmlformats.org/officeDocument/2006/relationships/image" Target="../media/image8.jpg"/><Relationship Id="rId5" Type="http://schemas.openxmlformats.org/officeDocument/2006/relationships/image" Target="../media/image26.jpg"/><Relationship Id="rId6" Type="http://schemas.openxmlformats.org/officeDocument/2006/relationships/image" Target="../media/image6.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8.xml"/><Relationship Id="rId3" Type="http://schemas.openxmlformats.org/officeDocument/2006/relationships/image" Target="../media/image2.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9.xml"/><Relationship Id="rId3" Type="http://schemas.openxmlformats.org/officeDocument/2006/relationships/image" Target="../media/image31.jpg"/><Relationship Id="rId4" Type="http://schemas.openxmlformats.org/officeDocument/2006/relationships/image" Target="../media/image4.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0.xml"/><Relationship Id="rId3" Type="http://schemas.openxmlformats.org/officeDocument/2006/relationships/image" Target="../media/image32.jpg"/><Relationship Id="rId4" Type="http://schemas.openxmlformats.org/officeDocument/2006/relationships/image" Target="../media/image5.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1.xml"/><Relationship Id="rId3" Type="http://schemas.openxmlformats.org/officeDocument/2006/relationships/image" Target="../media/image20.jpg"/><Relationship Id="rId4" Type="http://schemas.openxmlformats.org/officeDocument/2006/relationships/image" Target="../media/image27.jpg"/><Relationship Id="rId5" Type="http://schemas.openxmlformats.org/officeDocument/2006/relationships/image" Target="../media/image6.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2.xml"/><Relationship Id="rId3" Type="http://schemas.openxmlformats.org/officeDocument/2006/relationships/image" Target="../media/image10.png"/><Relationship Id="rId4" Type="http://schemas.openxmlformats.org/officeDocument/2006/relationships/image" Target="../media/image5.png"/><Relationship Id="rId5" Type="http://schemas.openxmlformats.org/officeDocument/2006/relationships/image" Target="../media/image21.png"/><Relationship Id="rId6" Type="http://schemas.openxmlformats.org/officeDocument/2006/relationships/image" Target="../media/image4.png"/><Relationship Id="rId7" Type="http://schemas.openxmlformats.org/officeDocument/2006/relationships/image" Target="../media/image2.png"/><Relationship Id="rId8" Type="http://schemas.openxmlformats.org/officeDocument/2006/relationships/image" Target="../media/image1.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3.xml"/><Relationship Id="rId3" Type="http://schemas.openxmlformats.org/officeDocument/2006/relationships/image" Target="../media/image28.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69" name="Shape 69"/>
        <p:cNvGrpSpPr/>
        <p:nvPr/>
      </p:nvGrpSpPr>
      <p:grpSpPr>
        <a:xfrm>
          <a:off x="0" y="0"/>
          <a:ext cx="0" cy="0"/>
          <a:chOff x="0" y="0"/>
          <a:chExt cx="0" cy="0"/>
        </a:xfrm>
      </p:grpSpPr>
      <p:pic>
        <p:nvPicPr>
          <p:cNvPr id="70" name="Google Shape;70;p9"/>
          <p:cNvPicPr preferRelativeResize="0"/>
          <p:nvPr/>
        </p:nvPicPr>
        <p:blipFill>
          <a:blip r:embed="rId3">
            <a:alphaModFix/>
          </a:blip>
          <a:stretch>
            <a:fillRect/>
          </a:stretch>
        </p:blipFill>
        <p:spPr>
          <a:xfrm>
            <a:off x="8890246" y="2597794"/>
            <a:ext cx="4920151" cy="6351026"/>
          </a:xfrm>
          <a:prstGeom prst="rect">
            <a:avLst/>
          </a:prstGeom>
          <a:noFill/>
          <a:ln>
            <a:noFill/>
          </a:ln>
        </p:spPr>
      </p:pic>
      <p:sp>
        <p:nvSpPr>
          <p:cNvPr id="71" name="Google Shape;71;p9"/>
          <p:cNvSpPr/>
          <p:nvPr/>
        </p:nvSpPr>
        <p:spPr>
          <a:xfrm>
            <a:off x="5848871" y="1572763"/>
            <a:ext cx="1742760" cy="1742760"/>
          </a:xfrm>
          <a:custGeom>
            <a:rect b="b" l="l" r="r" t="t"/>
            <a:pathLst>
              <a:path extrusionOk="0" h="1742760" w="1742760">
                <a:moveTo>
                  <a:pt x="0" y="0"/>
                </a:moveTo>
                <a:lnTo>
                  <a:pt x="1742760" y="0"/>
                </a:lnTo>
                <a:lnTo>
                  <a:pt x="1742760" y="1742760"/>
                </a:lnTo>
                <a:lnTo>
                  <a:pt x="0" y="1742760"/>
                </a:lnTo>
                <a:lnTo>
                  <a:pt x="0" y="0"/>
                </a:lnTo>
                <a:close/>
              </a:path>
            </a:pathLst>
          </a:custGeom>
          <a:blipFill rotWithShape="1">
            <a:blip r:embed="rId4">
              <a:alphaModFix/>
            </a:blip>
            <a:stretch>
              <a:fillRect b="0" l="0" r="0" t="0"/>
            </a:stretch>
          </a:blipFill>
          <a:ln>
            <a:noFill/>
          </a:ln>
        </p:spPr>
      </p:sp>
      <p:grpSp>
        <p:nvGrpSpPr>
          <p:cNvPr id="72" name="Google Shape;72;p9"/>
          <p:cNvGrpSpPr/>
          <p:nvPr/>
        </p:nvGrpSpPr>
        <p:grpSpPr>
          <a:xfrm>
            <a:off x="612478" y="4260823"/>
            <a:ext cx="8823202" cy="1394972"/>
            <a:chOff x="0" y="-38100"/>
            <a:chExt cx="2323806" cy="367400"/>
          </a:xfrm>
        </p:grpSpPr>
        <p:sp>
          <p:nvSpPr>
            <p:cNvPr id="73" name="Google Shape;73;p9"/>
            <p:cNvSpPr/>
            <p:nvPr/>
          </p:nvSpPr>
          <p:spPr>
            <a:xfrm>
              <a:off x="0" y="0"/>
              <a:ext cx="2323806" cy="329300"/>
            </a:xfrm>
            <a:custGeom>
              <a:rect b="b" l="l" r="r" t="t"/>
              <a:pathLst>
                <a:path extrusionOk="0" h="329300" w="2323806">
                  <a:moveTo>
                    <a:pt x="17549" y="0"/>
                  </a:moveTo>
                  <a:lnTo>
                    <a:pt x="2306257" y="0"/>
                  </a:lnTo>
                  <a:cubicBezTo>
                    <a:pt x="2315949" y="0"/>
                    <a:pt x="2323806" y="7857"/>
                    <a:pt x="2323806" y="17549"/>
                  </a:cubicBezTo>
                  <a:lnTo>
                    <a:pt x="2323806" y="311751"/>
                  </a:lnTo>
                  <a:cubicBezTo>
                    <a:pt x="2323806" y="321443"/>
                    <a:pt x="2315949" y="329300"/>
                    <a:pt x="2306257" y="329300"/>
                  </a:cubicBezTo>
                  <a:lnTo>
                    <a:pt x="17549" y="329300"/>
                  </a:lnTo>
                  <a:cubicBezTo>
                    <a:pt x="7857" y="329300"/>
                    <a:pt x="0" y="321443"/>
                    <a:pt x="0" y="311751"/>
                  </a:cubicBezTo>
                  <a:lnTo>
                    <a:pt x="0" y="17549"/>
                  </a:lnTo>
                  <a:cubicBezTo>
                    <a:pt x="0" y="7857"/>
                    <a:pt x="7857" y="0"/>
                    <a:pt x="17549"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74" name="Google Shape;74;p9"/>
            <p:cNvSpPr txBox="1"/>
            <p:nvPr/>
          </p:nvSpPr>
          <p:spPr>
            <a:xfrm>
              <a:off x="0" y="-38100"/>
              <a:ext cx="2323806" cy="367400"/>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75" name="Google Shape;75;p9"/>
          <p:cNvSpPr/>
          <p:nvPr/>
        </p:nvSpPr>
        <p:spPr>
          <a:xfrm>
            <a:off x="12240252" y="7361134"/>
            <a:ext cx="1396846" cy="1396846"/>
          </a:xfrm>
          <a:custGeom>
            <a:rect b="b" l="l" r="r" t="t"/>
            <a:pathLst>
              <a:path extrusionOk="0" h="1396846" w="1396846">
                <a:moveTo>
                  <a:pt x="0" y="0"/>
                </a:moveTo>
                <a:lnTo>
                  <a:pt x="1396846" y="0"/>
                </a:lnTo>
                <a:lnTo>
                  <a:pt x="1396846" y="1396846"/>
                </a:lnTo>
                <a:lnTo>
                  <a:pt x="0" y="1396846"/>
                </a:lnTo>
                <a:lnTo>
                  <a:pt x="0" y="0"/>
                </a:lnTo>
                <a:close/>
              </a:path>
            </a:pathLst>
          </a:custGeom>
          <a:blipFill rotWithShape="1">
            <a:blip r:embed="rId5">
              <a:alphaModFix/>
            </a:blip>
            <a:stretch>
              <a:fillRect b="0" l="0" r="0" t="0"/>
            </a:stretch>
          </a:blipFill>
          <a:ln>
            <a:noFill/>
          </a:ln>
        </p:spPr>
      </p:sp>
      <p:sp>
        <p:nvSpPr>
          <p:cNvPr id="76" name="Google Shape;76;p9"/>
          <p:cNvSpPr txBox="1"/>
          <p:nvPr/>
        </p:nvSpPr>
        <p:spPr>
          <a:xfrm>
            <a:off x="866775" y="2882293"/>
            <a:ext cx="8419992" cy="4340224"/>
          </a:xfrm>
          <a:prstGeom prst="rect">
            <a:avLst/>
          </a:prstGeom>
          <a:noFill/>
          <a:ln>
            <a:noFill/>
          </a:ln>
        </p:spPr>
        <p:txBody>
          <a:bodyPr anchorCtr="0" anchor="t" bIns="0" lIns="0" spcFirstLastPara="1" rIns="0" wrap="square" tIns="0">
            <a:spAutoFit/>
          </a:bodyPr>
          <a:lstStyle/>
          <a:p>
            <a:pPr indent="0" lvl="0" marL="0" marR="0" rtl="0" algn="l">
              <a:lnSpc>
                <a:spcPct val="84998"/>
              </a:lnSpc>
              <a:spcBef>
                <a:spcPts val="0"/>
              </a:spcBef>
              <a:spcAft>
                <a:spcPts val="0"/>
              </a:spcAft>
              <a:buNone/>
            </a:pPr>
            <a:r>
              <a:rPr b="0" i="0" lang="en-US" sz="12999" u="none" cap="none" strike="noStrike">
                <a:solidFill>
                  <a:srgbClr val="1E1A1B"/>
                </a:solidFill>
                <a:latin typeface="News Cycle"/>
                <a:ea typeface="News Cycle"/>
                <a:cs typeface="News Cycle"/>
                <a:sym typeface="News Cycle"/>
              </a:rPr>
              <a:t>STRESS AWARENESS MONTH</a:t>
            </a:r>
            <a:endParaRPr/>
          </a:p>
        </p:txBody>
      </p:sp>
      <p:grpSp>
        <p:nvGrpSpPr>
          <p:cNvPr id="77" name="Google Shape;77;p9"/>
          <p:cNvGrpSpPr/>
          <p:nvPr/>
        </p:nvGrpSpPr>
        <p:grpSpPr>
          <a:xfrm>
            <a:off x="866775" y="724375"/>
            <a:ext cx="2942775" cy="276975"/>
            <a:chOff x="0" y="-47627"/>
            <a:chExt cx="3923700" cy="369300"/>
          </a:xfrm>
        </p:grpSpPr>
        <p:sp>
          <p:nvSpPr>
            <p:cNvPr id="78" name="Google Shape;78;p9"/>
            <p:cNvSpPr txBox="1"/>
            <p:nvPr/>
          </p:nvSpPr>
          <p:spPr>
            <a:xfrm>
              <a:off x="0" y="-47627"/>
              <a:ext cx="3923700" cy="369300"/>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1" i="0" lang="en-US" sz="1800" u="none" cap="none" strike="noStrike">
                  <a:solidFill>
                    <a:srgbClr val="1E1A1B"/>
                  </a:solidFill>
                  <a:latin typeface="News Cycle"/>
                  <a:ea typeface="News Cycle"/>
                  <a:cs typeface="News Cycle"/>
                  <a:sym typeface="News Cycle"/>
                </a:rPr>
                <a:t>Gentle Wellness</a:t>
              </a:r>
              <a:endParaRPr/>
            </a:p>
          </p:txBody>
        </p:sp>
        <p:sp>
          <p:nvSpPr>
            <p:cNvPr id="79" name="Google Shape;79;p9"/>
            <p:cNvSpPr txBox="1"/>
            <p:nvPr/>
          </p:nvSpPr>
          <p:spPr>
            <a:xfrm>
              <a:off x="1971668" y="-47627"/>
              <a:ext cx="1072200" cy="369300"/>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1800" u="none" cap="none" strike="noStrike">
                  <a:solidFill>
                    <a:srgbClr val="1E1A1B"/>
                  </a:solidFill>
                  <a:latin typeface="News Cycle"/>
                  <a:ea typeface="News Cycle"/>
                  <a:cs typeface="News Cycle"/>
                  <a:sym typeface="News Cycle"/>
                </a:rPr>
                <a:t>Center</a:t>
              </a:r>
              <a:endParaRPr/>
            </a:p>
          </p:txBody>
        </p:sp>
      </p:grpSp>
      <p:sp>
        <p:nvSpPr>
          <p:cNvPr id="80" name="Google Shape;80;p9"/>
          <p:cNvSpPr txBox="1"/>
          <p:nvPr/>
        </p:nvSpPr>
        <p:spPr>
          <a:xfrm>
            <a:off x="866775" y="9096375"/>
            <a:ext cx="2522527" cy="276225"/>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1800" u="none" cap="none" strike="noStrike">
                <a:solidFill>
                  <a:srgbClr val="1E1A1B"/>
                </a:solidFill>
                <a:latin typeface="News Cycle"/>
                <a:ea typeface="News Cycle"/>
                <a:cs typeface="News Cycle"/>
                <a:sym typeface="News Cycle"/>
              </a:rPr>
              <a:t>APRIL 2026</a:t>
            </a:r>
            <a:endParaRPr/>
          </a:p>
        </p:txBody>
      </p:sp>
      <p:pic>
        <p:nvPicPr>
          <p:cNvPr id="81" name="Google Shape;81;p9"/>
          <p:cNvPicPr preferRelativeResize="0"/>
          <p:nvPr/>
        </p:nvPicPr>
        <p:blipFill>
          <a:blip r:embed="rId6">
            <a:alphaModFix/>
          </a:blip>
          <a:stretch>
            <a:fillRect/>
          </a:stretch>
        </p:blipFill>
        <p:spPr>
          <a:xfrm>
            <a:off x="14167575" y="1028700"/>
            <a:ext cx="3377524" cy="501220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85" name="Shape 85"/>
        <p:cNvGrpSpPr/>
        <p:nvPr/>
      </p:nvGrpSpPr>
      <p:grpSpPr>
        <a:xfrm>
          <a:off x="0" y="0"/>
          <a:ext cx="0" cy="0"/>
          <a:chOff x="0" y="0"/>
          <a:chExt cx="0" cy="0"/>
        </a:xfrm>
      </p:grpSpPr>
      <p:grpSp>
        <p:nvGrpSpPr>
          <p:cNvPr id="86" name="Google Shape;86;p10"/>
          <p:cNvGrpSpPr/>
          <p:nvPr/>
        </p:nvGrpSpPr>
        <p:grpSpPr>
          <a:xfrm>
            <a:off x="-26772" y="-253752"/>
            <a:ext cx="6205370" cy="10578852"/>
            <a:chOff x="0" y="-47625"/>
            <a:chExt cx="1634336" cy="2786200"/>
          </a:xfrm>
        </p:grpSpPr>
        <p:sp>
          <p:nvSpPr>
            <p:cNvPr id="87" name="Google Shape;87;p10"/>
            <p:cNvSpPr/>
            <p:nvPr/>
          </p:nvSpPr>
          <p:spPr>
            <a:xfrm>
              <a:off x="0" y="0"/>
              <a:ext cx="1634336" cy="2738575"/>
            </a:xfrm>
            <a:custGeom>
              <a:rect b="b" l="l" r="r" t="t"/>
              <a:pathLst>
                <a:path extrusionOk="0" h="2738575" w="1634336">
                  <a:moveTo>
                    <a:pt x="0" y="0"/>
                  </a:moveTo>
                  <a:lnTo>
                    <a:pt x="1634336" y="0"/>
                  </a:lnTo>
                  <a:lnTo>
                    <a:pt x="1634336" y="2738575"/>
                  </a:lnTo>
                  <a:lnTo>
                    <a:pt x="0" y="2738575"/>
                  </a:lnTo>
                  <a:close/>
                </a:path>
              </a:pathLst>
            </a:custGeom>
            <a:solidFill>
              <a:srgbClr val="2DCD9D"/>
            </a:solidFill>
            <a:ln>
              <a:noFill/>
            </a:ln>
          </p:spPr>
        </p:sp>
        <p:sp>
          <p:nvSpPr>
            <p:cNvPr id="88" name="Google Shape;88;p10"/>
            <p:cNvSpPr txBox="1"/>
            <p:nvPr/>
          </p:nvSpPr>
          <p:spPr>
            <a:xfrm>
              <a:off x="0" y="-47625"/>
              <a:ext cx="1634336" cy="278620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89" name="Google Shape;89;p10"/>
          <p:cNvSpPr txBox="1"/>
          <p:nvPr/>
        </p:nvSpPr>
        <p:spPr>
          <a:xfrm>
            <a:off x="7672924" y="1570750"/>
            <a:ext cx="6476100" cy="12315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US" sz="8000" u="none" cap="none" strike="noStrike">
                <a:solidFill>
                  <a:srgbClr val="1E1A1B"/>
                </a:solidFill>
                <a:latin typeface="News Cycle"/>
                <a:ea typeface="News Cycle"/>
                <a:cs typeface="News Cycle"/>
                <a:sym typeface="News Cycle"/>
              </a:rPr>
              <a:t>CONTENTS</a:t>
            </a:r>
            <a:endParaRPr/>
          </a:p>
        </p:txBody>
      </p:sp>
      <p:sp>
        <p:nvSpPr>
          <p:cNvPr id="90" name="Google Shape;90;p10"/>
          <p:cNvSpPr txBox="1"/>
          <p:nvPr/>
        </p:nvSpPr>
        <p:spPr>
          <a:xfrm>
            <a:off x="7672928" y="2955043"/>
            <a:ext cx="1577429"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What is stress?</a:t>
            </a:r>
            <a:endParaRPr/>
          </a:p>
        </p:txBody>
      </p:sp>
      <p:sp>
        <p:nvSpPr>
          <p:cNvPr id="91" name="Google Shape;91;p10"/>
          <p:cNvSpPr txBox="1"/>
          <p:nvPr/>
        </p:nvSpPr>
        <p:spPr>
          <a:xfrm>
            <a:off x="7672928" y="3622527"/>
            <a:ext cx="2497336"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Why this month matters</a:t>
            </a:r>
            <a:endParaRPr/>
          </a:p>
        </p:txBody>
      </p:sp>
      <p:sp>
        <p:nvSpPr>
          <p:cNvPr id="92" name="Google Shape;92;p10"/>
          <p:cNvSpPr txBox="1"/>
          <p:nvPr/>
        </p:nvSpPr>
        <p:spPr>
          <a:xfrm>
            <a:off x="7672928" y="4290011"/>
            <a:ext cx="1926729"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Recognizing stress</a:t>
            </a:r>
            <a:endParaRPr/>
          </a:p>
        </p:txBody>
      </p:sp>
      <p:sp>
        <p:nvSpPr>
          <p:cNvPr id="93" name="Google Shape;93;p10"/>
          <p:cNvSpPr txBox="1"/>
          <p:nvPr/>
        </p:nvSpPr>
        <p:spPr>
          <a:xfrm>
            <a:off x="7672928" y="4957495"/>
            <a:ext cx="3802335"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How stress impacts long-term health</a:t>
            </a:r>
            <a:endParaRPr/>
          </a:p>
        </p:txBody>
      </p:sp>
      <p:sp>
        <p:nvSpPr>
          <p:cNvPr id="94" name="Google Shape;94;p10"/>
          <p:cNvSpPr txBox="1"/>
          <p:nvPr/>
        </p:nvSpPr>
        <p:spPr>
          <a:xfrm>
            <a:off x="7672928" y="5624979"/>
            <a:ext cx="2642667"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How you can get involved</a:t>
            </a:r>
            <a:endParaRPr/>
          </a:p>
        </p:txBody>
      </p:sp>
      <p:sp>
        <p:nvSpPr>
          <p:cNvPr id="95" name="Google Shape;95;p10"/>
          <p:cNvSpPr txBox="1"/>
          <p:nvPr/>
        </p:nvSpPr>
        <p:spPr>
          <a:xfrm>
            <a:off x="7700932" y="6952128"/>
            <a:ext cx="1844278"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Supporting others</a:t>
            </a:r>
            <a:endParaRPr/>
          </a:p>
        </p:txBody>
      </p:sp>
      <p:sp>
        <p:nvSpPr>
          <p:cNvPr id="96" name="Google Shape;96;p10"/>
          <p:cNvSpPr txBox="1"/>
          <p:nvPr/>
        </p:nvSpPr>
        <p:spPr>
          <a:xfrm>
            <a:off x="7700922" y="7619600"/>
            <a:ext cx="2352000" cy="323100"/>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Support services</a:t>
            </a:r>
            <a:endParaRPr/>
          </a:p>
        </p:txBody>
      </p:sp>
      <p:sp>
        <p:nvSpPr>
          <p:cNvPr id="97" name="Google Shape;97;p10"/>
          <p:cNvSpPr txBox="1"/>
          <p:nvPr/>
        </p:nvSpPr>
        <p:spPr>
          <a:xfrm>
            <a:off x="7700932" y="8287096"/>
            <a:ext cx="1537618"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Key takeaways</a:t>
            </a:r>
            <a:endParaRPr/>
          </a:p>
        </p:txBody>
      </p:sp>
      <p:sp>
        <p:nvSpPr>
          <p:cNvPr id="98" name="Google Shape;98;p10"/>
          <p:cNvSpPr txBox="1"/>
          <p:nvPr/>
        </p:nvSpPr>
        <p:spPr>
          <a:xfrm>
            <a:off x="7672928" y="6288554"/>
            <a:ext cx="3578349" cy="356235"/>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2100" u="none" cap="none" strike="noStrike">
                <a:solidFill>
                  <a:srgbClr val="000000"/>
                </a:solidFill>
                <a:latin typeface="News Cycle"/>
                <a:ea typeface="News Cycle"/>
                <a:cs typeface="News Cycle"/>
                <a:sym typeface="News Cycle"/>
              </a:rPr>
              <a:t>Stress awareness month challenge</a:t>
            </a:r>
            <a:endParaRPr/>
          </a:p>
        </p:txBody>
      </p:sp>
      <p:sp>
        <p:nvSpPr>
          <p:cNvPr id="99" name="Google Shape;99;p10"/>
          <p:cNvSpPr/>
          <p:nvPr/>
        </p:nvSpPr>
        <p:spPr>
          <a:xfrm>
            <a:off x="15974209" y="8069538"/>
            <a:ext cx="1742760" cy="1742760"/>
          </a:xfrm>
          <a:custGeom>
            <a:rect b="b" l="l" r="r" t="t"/>
            <a:pathLst>
              <a:path extrusionOk="0" h="1742760" w="1742760">
                <a:moveTo>
                  <a:pt x="0" y="0"/>
                </a:moveTo>
                <a:lnTo>
                  <a:pt x="1742761" y="0"/>
                </a:lnTo>
                <a:lnTo>
                  <a:pt x="1742761" y="1742760"/>
                </a:lnTo>
                <a:lnTo>
                  <a:pt x="0" y="1742760"/>
                </a:lnTo>
                <a:lnTo>
                  <a:pt x="0" y="0"/>
                </a:lnTo>
                <a:close/>
              </a:path>
            </a:pathLst>
          </a:custGeom>
          <a:blipFill rotWithShape="1">
            <a:blip r:embed="rId3">
              <a:alphaModFix/>
            </a:blip>
            <a:stretch>
              <a:fillRect b="0" l="0" r="0" t="0"/>
            </a:stretch>
          </a:blipFill>
          <a:ln>
            <a:noFill/>
          </a:ln>
        </p:spPr>
      </p:sp>
      <p:pic>
        <p:nvPicPr>
          <p:cNvPr id="100" name="Google Shape;100;p10"/>
          <p:cNvPicPr preferRelativeResize="0"/>
          <p:nvPr/>
        </p:nvPicPr>
        <p:blipFill>
          <a:blip r:embed="rId4">
            <a:alphaModFix/>
          </a:blip>
          <a:stretch>
            <a:fillRect/>
          </a:stretch>
        </p:blipFill>
        <p:spPr>
          <a:xfrm>
            <a:off x="742045" y="811076"/>
            <a:ext cx="4667735" cy="8449201"/>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104" name="Shape 104"/>
        <p:cNvGrpSpPr/>
        <p:nvPr/>
      </p:nvGrpSpPr>
      <p:grpSpPr>
        <a:xfrm>
          <a:off x="0" y="0"/>
          <a:ext cx="0" cy="0"/>
          <a:chOff x="0" y="0"/>
          <a:chExt cx="0" cy="0"/>
        </a:xfrm>
      </p:grpSpPr>
      <p:grpSp>
        <p:nvGrpSpPr>
          <p:cNvPr id="105" name="Google Shape;105;p11"/>
          <p:cNvGrpSpPr/>
          <p:nvPr/>
        </p:nvGrpSpPr>
        <p:grpSpPr>
          <a:xfrm>
            <a:off x="12019174" y="-180826"/>
            <a:ext cx="6268826" cy="10467826"/>
            <a:chOff x="0" y="-47625"/>
            <a:chExt cx="1651049" cy="2756958"/>
          </a:xfrm>
        </p:grpSpPr>
        <p:sp>
          <p:nvSpPr>
            <p:cNvPr id="106" name="Google Shape;106;p11"/>
            <p:cNvSpPr/>
            <p:nvPr/>
          </p:nvSpPr>
          <p:spPr>
            <a:xfrm>
              <a:off x="0" y="0"/>
              <a:ext cx="1651049" cy="2709333"/>
            </a:xfrm>
            <a:custGeom>
              <a:rect b="b" l="l" r="r" t="t"/>
              <a:pathLst>
                <a:path extrusionOk="0" h="2709333" w="1651049">
                  <a:moveTo>
                    <a:pt x="0" y="0"/>
                  </a:moveTo>
                  <a:lnTo>
                    <a:pt x="1651049" y="0"/>
                  </a:lnTo>
                  <a:lnTo>
                    <a:pt x="1651049" y="2709333"/>
                  </a:lnTo>
                  <a:lnTo>
                    <a:pt x="0" y="2709333"/>
                  </a:lnTo>
                  <a:close/>
                </a:path>
              </a:pathLst>
            </a:custGeom>
            <a:solidFill>
              <a:srgbClr val="2DCD9D"/>
            </a:solidFill>
            <a:ln>
              <a:noFill/>
            </a:ln>
          </p:spPr>
        </p:sp>
        <p:sp>
          <p:nvSpPr>
            <p:cNvPr id="107" name="Google Shape;107;p11"/>
            <p:cNvSpPr txBox="1"/>
            <p:nvPr/>
          </p:nvSpPr>
          <p:spPr>
            <a:xfrm>
              <a:off x="0" y="-47625"/>
              <a:ext cx="1651049" cy="2756958"/>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08" name="Google Shape;108;p11"/>
          <p:cNvPicPr preferRelativeResize="0"/>
          <p:nvPr/>
        </p:nvPicPr>
        <p:blipFill rotWithShape="1">
          <a:blip r:embed="rId3">
            <a:alphaModFix/>
          </a:blip>
          <a:srcRect b="10944" l="0" r="0" t="10944"/>
          <a:stretch/>
        </p:blipFill>
        <p:spPr>
          <a:xfrm>
            <a:off x="10639253" y="637868"/>
            <a:ext cx="7315200" cy="3806837"/>
          </a:xfrm>
          <a:prstGeom prst="rect">
            <a:avLst/>
          </a:prstGeom>
          <a:noFill/>
          <a:ln>
            <a:noFill/>
          </a:ln>
        </p:spPr>
      </p:pic>
      <p:sp>
        <p:nvSpPr>
          <p:cNvPr id="109" name="Google Shape;109;p11"/>
          <p:cNvSpPr/>
          <p:nvPr/>
        </p:nvSpPr>
        <p:spPr>
          <a:xfrm>
            <a:off x="1028700" y="1648995"/>
            <a:ext cx="1784584" cy="1784584"/>
          </a:xfrm>
          <a:custGeom>
            <a:rect b="b" l="l" r="r" t="t"/>
            <a:pathLst>
              <a:path extrusionOk="0" h="1784584" w="1784584">
                <a:moveTo>
                  <a:pt x="0" y="0"/>
                </a:moveTo>
                <a:lnTo>
                  <a:pt x="1784584" y="0"/>
                </a:lnTo>
                <a:lnTo>
                  <a:pt x="1784584" y="1784583"/>
                </a:lnTo>
                <a:lnTo>
                  <a:pt x="0" y="1784583"/>
                </a:lnTo>
                <a:lnTo>
                  <a:pt x="0" y="0"/>
                </a:lnTo>
                <a:close/>
              </a:path>
            </a:pathLst>
          </a:custGeom>
          <a:blipFill rotWithShape="1">
            <a:blip r:embed="rId4">
              <a:alphaModFix/>
            </a:blip>
            <a:stretch>
              <a:fillRect b="0" l="0" r="0" t="0"/>
            </a:stretch>
          </a:blipFill>
          <a:ln>
            <a:noFill/>
          </a:ln>
        </p:spPr>
      </p:sp>
      <p:grpSp>
        <p:nvGrpSpPr>
          <p:cNvPr id="110" name="Google Shape;110;p11"/>
          <p:cNvGrpSpPr/>
          <p:nvPr/>
        </p:nvGrpSpPr>
        <p:grpSpPr>
          <a:xfrm>
            <a:off x="4600608" y="3720165"/>
            <a:ext cx="3871492" cy="1087438"/>
            <a:chOff x="0" y="-38100"/>
            <a:chExt cx="1019652" cy="286403"/>
          </a:xfrm>
        </p:grpSpPr>
        <p:sp>
          <p:nvSpPr>
            <p:cNvPr id="111" name="Google Shape;111;p11"/>
            <p:cNvSpPr/>
            <p:nvPr/>
          </p:nvSpPr>
          <p:spPr>
            <a:xfrm>
              <a:off x="0" y="0"/>
              <a:ext cx="1019652" cy="248303"/>
            </a:xfrm>
            <a:custGeom>
              <a:rect b="b" l="l" r="r" t="t"/>
              <a:pathLst>
                <a:path extrusionOk="0" h="248303" w="1019652">
                  <a:moveTo>
                    <a:pt x="39994" y="0"/>
                  </a:moveTo>
                  <a:lnTo>
                    <a:pt x="979658" y="0"/>
                  </a:lnTo>
                  <a:cubicBezTo>
                    <a:pt x="990265" y="0"/>
                    <a:pt x="1000438" y="4214"/>
                    <a:pt x="1007938" y="11714"/>
                  </a:cubicBezTo>
                  <a:cubicBezTo>
                    <a:pt x="1015439" y="19215"/>
                    <a:pt x="1019652" y="29387"/>
                    <a:pt x="1019652" y="39994"/>
                  </a:cubicBezTo>
                  <a:lnTo>
                    <a:pt x="1019652" y="208309"/>
                  </a:lnTo>
                  <a:cubicBezTo>
                    <a:pt x="1019652" y="230397"/>
                    <a:pt x="1001746" y="248303"/>
                    <a:pt x="979658" y="248303"/>
                  </a:cubicBezTo>
                  <a:lnTo>
                    <a:pt x="39994" y="248303"/>
                  </a:lnTo>
                  <a:cubicBezTo>
                    <a:pt x="29387" y="248303"/>
                    <a:pt x="19215" y="244090"/>
                    <a:pt x="11714" y="236589"/>
                  </a:cubicBezTo>
                  <a:cubicBezTo>
                    <a:pt x="4214" y="229089"/>
                    <a:pt x="0" y="218916"/>
                    <a:pt x="0" y="208309"/>
                  </a:cubicBezTo>
                  <a:lnTo>
                    <a:pt x="0" y="39994"/>
                  </a:lnTo>
                  <a:cubicBezTo>
                    <a:pt x="0" y="17906"/>
                    <a:pt x="17906" y="0"/>
                    <a:pt x="39994"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12" name="Google Shape;112;p11"/>
            <p:cNvSpPr txBox="1"/>
            <p:nvPr/>
          </p:nvSpPr>
          <p:spPr>
            <a:xfrm>
              <a:off x="0" y="-38100"/>
              <a:ext cx="1019652" cy="286403"/>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13" name="Google Shape;113;p11"/>
          <p:cNvSpPr txBox="1"/>
          <p:nvPr/>
        </p:nvSpPr>
        <p:spPr>
          <a:xfrm>
            <a:off x="1028700" y="3671700"/>
            <a:ext cx="9852000" cy="1182000"/>
          </a:xfrm>
          <a:prstGeom prst="rect">
            <a:avLst/>
          </a:prstGeom>
          <a:noFill/>
          <a:ln>
            <a:noFill/>
          </a:ln>
        </p:spPr>
        <p:txBody>
          <a:bodyPr anchorCtr="0" anchor="t" bIns="0" lIns="0" spcFirstLastPara="1" rIns="0" wrap="square" tIns="0">
            <a:spAutoFit/>
          </a:bodyPr>
          <a:lstStyle/>
          <a:p>
            <a:pPr indent="0" lvl="0" marL="0" marR="0" rtl="0" algn="l">
              <a:lnSpc>
                <a:spcPct val="96000"/>
              </a:lnSpc>
              <a:spcBef>
                <a:spcPts val="0"/>
              </a:spcBef>
              <a:spcAft>
                <a:spcPts val="0"/>
              </a:spcAft>
              <a:buNone/>
            </a:pPr>
            <a:r>
              <a:rPr b="1" i="0" lang="en-US" sz="8000" u="none" cap="none" strike="noStrike">
                <a:solidFill>
                  <a:srgbClr val="1E1A1B"/>
                </a:solidFill>
                <a:latin typeface="News Cycle"/>
                <a:ea typeface="News Cycle"/>
                <a:cs typeface="News Cycle"/>
                <a:sym typeface="News Cycle"/>
              </a:rPr>
              <a:t>WHAT IS STRESS?</a:t>
            </a:r>
            <a:endParaRPr/>
          </a:p>
        </p:txBody>
      </p:sp>
      <p:sp>
        <p:nvSpPr>
          <p:cNvPr id="114" name="Google Shape;114;p11"/>
          <p:cNvSpPr txBox="1"/>
          <p:nvPr/>
        </p:nvSpPr>
        <p:spPr>
          <a:xfrm>
            <a:off x="1085125" y="4960147"/>
            <a:ext cx="7043400" cy="2616600"/>
          </a:xfrm>
          <a:prstGeom prst="rect">
            <a:avLst/>
          </a:prstGeom>
          <a:noFill/>
          <a:ln>
            <a:noFill/>
          </a:ln>
        </p:spPr>
        <p:txBody>
          <a:bodyPr anchorCtr="0" anchor="t" bIns="0" lIns="0" spcFirstLastPara="1" rIns="0" wrap="square" tIns="0">
            <a:spAutoFit/>
          </a:bodyPr>
          <a:lstStyle/>
          <a:p>
            <a:pPr indent="0" lvl="0" marL="0" marR="0" rtl="0" algn="l">
              <a:lnSpc>
                <a:spcPct val="15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Stress is the body’s natural response to challenges and demands. </a:t>
            </a:r>
            <a:endParaRPr/>
          </a:p>
          <a:p>
            <a:pPr indent="0" lvl="0" marL="0" marR="0" rtl="0" algn="l">
              <a:lnSpc>
                <a:spcPct val="150000"/>
              </a:lnSpc>
              <a:spcBef>
                <a:spcPts val="0"/>
              </a:spcBef>
              <a:spcAft>
                <a:spcPts val="0"/>
              </a:spcAft>
              <a:buNone/>
            </a:pPr>
            <a:r>
              <a:t/>
            </a:r>
            <a:endParaRPr b="0" i="0" sz="2000" u="none" cap="none" strike="noStrike">
              <a:solidFill>
                <a:srgbClr val="1E1A1B"/>
              </a:solidFill>
              <a:latin typeface="News Cycle"/>
              <a:ea typeface="News Cycle"/>
              <a:cs typeface="News Cycle"/>
              <a:sym typeface="News Cycle"/>
            </a:endParaRPr>
          </a:p>
          <a:p>
            <a:pPr indent="0" lvl="0" marL="0" marR="0" rtl="0" algn="l">
              <a:lnSpc>
                <a:spcPct val="15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When we face something unfamiliar or demanding, our body releases hormones that prepare us to respond. This reaction can help us focus or act quickly, but when stress persists for too long or feels overwhelming, it can begin to impact our well-being.</a:t>
            </a:r>
            <a:endParaRPr/>
          </a:p>
        </p:txBody>
      </p:sp>
      <p:pic>
        <p:nvPicPr>
          <p:cNvPr id="115" name="Google Shape;115;p11"/>
          <p:cNvPicPr preferRelativeResize="0"/>
          <p:nvPr/>
        </p:nvPicPr>
        <p:blipFill rotWithShape="1">
          <a:blip r:embed="rId5">
            <a:alphaModFix/>
          </a:blip>
          <a:srcRect b="5606" l="0" r="0" t="0"/>
          <a:stretch/>
        </p:blipFill>
        <p:spPr>
          <a:xfrm>
            <a:off x="8544275" y="5093600"/>
            <a:ext cx="5573301" cy="5193399"/>
          </a:xfrm>
          <a:prstGeom prst="rect">
            <a:avLst/>
          </a:prstGeom>
          <a:noFill/>
          <a:ln>
            <a:noFill/>
          </a:ln>
        </p:spPr>
      </p:pic>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119" name="Shape 119"/>
        <p:cNvGrpSpPr/>
        <p:nvPr/>
      </p:nvGrpSpPr>
      <p:grpSpPr>
        <a:xfrm>
          <a:off x="0" y="0"/>
          <a:ext cx="0" cy="0"/>
          <a:chOff x="0" y="0"/>
          <a:chExt cx="0" cy="0"/>
        </a:xfrm>
      </p:grpSpPr>
      <p:grpSp>
        <p:nvGrpSpPr>
          <p:cNvPr id="120" name="Google Shape;120;p12"/>
          <p:cNvGrpSpPr/>
          <p:nvPr/>
        </p:nvGrpSpPr>
        <p:grpSpPr>
          <a:xfrm>
            <a:off x="0" y="2521206"/>
            <a:ext cx="18288000" cy="3891719"/>
            <a:chOff x="0" y="-47625"/>
            <a:chExt cx="4816593" cy="1024980"/>
          </a:xfrm>
        </p:grpSpPr>
        <p:sp>
          <p:nvSpPr>
            <p:cNvPr id="121" name="Google Shape;121;p12"/>
            <p:cNvSpPr/>
            <p:nvPr/>
          </p:nvSpPr>
          <p:spPr>
            <a:xfrm>
              <a:off x="0" y="0"/>
              <a:ext cx="4816592" cy="977355"/>
            </a:xfrm>
            <a:custGeom>
              <a:rect b="b" l="l" r="r" t="t"/>
              <a:pathLst>
                <a:path extrusionOk="0" h="977355" w="4816592">
                  <a:moveTo>
                    <a:pt x="0" y="0"/>
                  </a:moveTo>
                  <a:lnTo>
                    <a:pt x="4816592" y="0"/>
                  </a:lnTo>
                  <a:lnTo>
                    <a:pt x="4816592" y="977355"/>
                  </a:lnTo>
                  <a:lnTo>
                    <a:pt x="0" y="977355"/>
                  </a:lnTo>
                  <a:close/>
                </a:path>
              </a:pathLst>
            </a:custGeom>
            <a:solidFill>
              <a:srgbClr val="2DCD9D"/>
            </a:solidFill>
            <a:ln>
              <a:noFill/>
            </a:ln>
          </p:spPr>
        </p:sp>
        <p:sp>
          <p:nvSpPr>
            <p:cNvPr id="122" name="Google Shape;122;p12"/>
            <p:cNvSpPr txBox="1"/>
            <p:nvPr/>
          </p:nvSpPr>
          <p:spPr>
            <a:xfrm>
              <a:off x="0" y="-47625"/>
              <a:ext cx="4816593" cy="102498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23" name="Google Shape;123;p12"/>
          <p:cNvPicPr preferRelativeResize="0"/>
          <p:nvPr/>
        </p:nvPicPr>
        <p:blipFill rotWithShape="1">
          <a:blip r:embed="rId3">
            <a:alphaModFix/>
          </a:blip>
          <a:srcRect b="0" l="1881" r="1880" t="0"/>
          <a:stretch/>
        </p:blipFill>
        <p:spPr>
          <a:xfrm>
            <a:off x="1057275" y="3033764"/>
            <a:ext cx="4393625" cy="3047429"/>
          </a:xfrm>
          <a:prstGeom prst="rect">
            <a:avLst/>
          </a:prstGeom>
          <a:noFill/>
          <a:ln>
            <a:noFill/>
          </a:ln>
        </p:spPr>
      </p:pic>
      <p:pic>
        <p:nvPicPr>
          <p:cNvPr id="124" name="Google Shape;124;p12"/>
          <p:cNvPicPr preferRelativeResize="0"/>
          <p:nvPr/>
        </p:nvPicPr>
        <p:blipFill rotWithShape="1">
          <a:blip r:embed="rId4">
            <a:alphaModFix/>
          </a:blip>
          <a:srcRect b="0" l="1971" r="1970" t="0"/>
          <a:stretch/>
        </p:blipFill>
        <p:spPr>
          <a:xfrm>
            <a:off x="6975763" y="3033764"/>
            <a:ext cx="4393625" cy="3047429"/>
          </a:xfrm>
          <a:prstGeom prst="rect">
            <a:avLst/>
          </a:prstGeom>
          <a:noFill/>
          <a:ln>
            <a:noFill/>
          </a:ln>
        </p:spPr>
      </p:pic>
      <p:pic>
        <p:nvPicPr>
          <p:cNvPr id="125" name="Google Shape;125;p12"/>
          <p:cNvPicPr preferRelativeResize="0"/>
          <p:nvPr/>
        </p:nvPicPr>
        <p:blipFill rotWithShape="1">
          <a:blip r:embed="rId5">
            <a:alphaModFix/>
          </a:blip>
          <a:srcRect b="26893" l="0" r="0" t="26894"/>
          <a:stretch/>
        </p:blipFill>
        <p:spPr>
          <a:xfrm>
            <a:off x="12894250" y="3033764"/>
            <a:ext cx="4393625" cy="3047429"/>
          </a:xfrm>
          <a:prstGeom prst="rect">
            <a:avLst/>
          </a:prstGeom>
          <a:noFill/>
          <a:ln>
            <a:noFill/>
          </a:ln>
        </p:spPr>
      </p:pic>
      <p:grpSp>
        <p:nvGrpSpPr>
          <p:cNvPr id="126" name="Google Shape;126;p12"/>
          <p:cNvGrpSpPr/>
          <p:nvPr/>
        </p:nvGrpSpPr>
        <p:grpSpPr>
          <a:xfrm>
            <a:off x="11340812" y="1009231"/>
            <a:ext cx="5409157" cy="1226076"/>
            <a:chOff x="0" y="-38100"/>
            <a:chExt cx="1424634" cy="322917"/>
          </a:xfrm>
        </p:grpSpPr>
        <p:sp>
          <p:nvSpPr>
            <p:cNvPr id="127" name="Google Shape;127;p12"/>
            <p:cNvSpPr/>
            <p:nvPr/>
          </p:nvSpPr>
          <p:spPr>
            <a:xfrm>
              <a:off x="0" y="0"/>
              <a:ext cx="1424634" cy="284817"/>
            </a:xfrm>
            <a:custGeom>
              <a:rect b="b" l="l" r="r" t="t"/>
              <a:pathLst>
                <a:path extrusionOk="0" h="284817" w="1424634">
                  <a:moveTo>
                    <a:pt x="28625" y="0"/>
                  </a:moveTo>
                  <a:lnTo>
                    <a:pt x="1396009" y="0"/>
                  </a:lnTo>
                  <a:cubicBezTo>
                    <a:pt x="1403601" y="0"/>
                    <a:pt x="1410882" y="3016"/>
                    <a:pt x="1416250" y="8384"/>
                  </a:cubicBezTo>
                  <a:cubicBezTo>
                    <a:pt x="1421618" y="13752"/>
                    <a:pt x="1424634" y="21033"/>
                    <a:pt x="1424634" y="28625"/>
                  </a:cubicBezTo>
                  <a:lnTo>
                    <a:pt x="1424634" y="256192"/>
                  </a:lnTo>
                  <a:cubicBezTo>
                    <a:pt x="1424634" y="272001"/>
                    <a:pt x="1411818" y="284817"/>
                    <a:pt x="1396009" y="284817"/>
                  </a:cubicBezTo>
                  <a:lnTo>
                    <a:pt x="28625" y="284817"/>
                  </a:lnTo>
                  <a:cubicBezTo>
                    <a:pt x="21033" y="284817"/>
                    <a:pt x="13752" y="281801"/>
                    <a:pt x="8384" y="276433"/>
                  </a:cubicBezTo>
                  <a:cubicBezTo>
                    <a:pt x="3016" y="271065"/>
                    <a:pt x="0" y="263784"/>
                    <a:pt x="0" y="256192"/>
                  </a:cubicBezTo>
                  <a:lnTo>
                    <a:pt x="0" y="28625"/>
                  </a:lnTo>
                  <a:cubicBezTo>
                    <a:pt x="0" y="12816"/>
                    <a:pt x="12816" y="0"/>
                    <a:pt x="28625"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 name="Google Shape;128;p12"/>
            <p:cNvSpPr txBox="1"/>
            <p:nvPr/>
          </p:nvSpPr>
          <p:spPr>
            <a:xfrm>
              <a:off x="0" y="-38100"/>
              <a:ext cx="1424634" cy="322917"/>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29" name="Google Shape;129;p12"/>
          <p:cNvSpPr/>
          <p:nvPr/>
        </p:nvSpPr>
        <p:spPr>
          <a:xfrm>
            <a:off x="-1028700" y="7364879"/>
            <a:ext cx="4114800" cy="4114800"/>
          </a:xfrm>
          <a:custGeom>
            <a:rect b="b" l="l" r="r" t="t"/>
            <a:pathLst>
              <a:path extrusionOk="0" h="4114800" w="4114800">
                <a:moveTo>
                  <a:pt x="0" y="0"/>
                </a:moveTo>
                <a:lnTo>
                  <a:pt x="4114800" y="0"/>
                </a:lnTo>
                <a:lnTo>
                  <a:pt x="4114800" y="4114800"/>
                </a:lnTo>
                <a:lnTo>
                  <a:pt x="0" y="4114800"/>
                </a:lnTo>
                <a:lnTo>
                  <a:pt x="0" y="0"/>
                </a:lnTo>
                <a:close/>
              </a:path>
            </a:pathLst>
          </a:custGeom>
          <a:blipFill rotWithShape="1">
            <a:blip r:embed="rId6">
              <a:alphaModFix/>
            </a:blip>
            <a:stretch>
              <a:fillRect b="0" l="0" r="0" t="0"/>
            </a:stretch>
          </a:blipFill>
          <a:ln>
            <a:noFill/>
          </a:ln>
        </p:spPr>
      </p:sp>
      <p:sp>
        <p:nvSpPr>
          <p:cNvPr id="130" name="Google Shape;130;p12"/>
          <p:cNvSpPr txBox="1"/>
          <p:nvPr/>
        </p:nvSpPr>
        <p:spPr>
          <a:xfrm>
            <a:off x="1824670" y="720832"/>
            <a:ext cx="14695810" cy="1514475"/>
          </a:xfrm>
          <a:prstGeom prst="rect">
            <a:avLst/>
          </a:prstGeom>
          <a:noFill/>
          <a:ln>
            <a:noFill/>
          </a:ln>
        </p:spPr>
        <p:txBody>
          <a:bodyPr anchorCtr="0" anchor="t" bIns="0" lIns="0" spcFirstLastPara="1" rIns="0" wrap="square" tIns="0">
            <a:spAutoFit/>
          </a:bodyPr>
          <a:lstStyle/>
          <a:p>
            <a:pPr indent="0" lvl="0" marL="0" marR="0" rtl="0" algn="ctr">
              <a:lnSpc>
                <a:spcPct val="120002"/>
              </a:lnSpc>
              <a:spcBef>
                <a:spcPts val="0"/>
              </a:spcBef>
              <a:spcAft>
                <a:spcPts val="0"/>
              </a:spcAft>
              <a:buNone/>
            </a:pPr>
            <a:r>
              <a:rPr b="1" i="0" lang="en-US" sz="9999" u="none" cap="none" strike="noStrike">
                <a:solidFill>
                  <a:srgbClr val="1E1A1B"/>
                </a:solidFill>
                <a:latin typeface="News Cycle"/>
                <a:ea typeface="News Cycle"/>
                <a:cs typeface="News Cycle"/>
                <a:sym typeface="News Cycle"/>
              </a:rPr>
              <a:t>WHY THIS MONTH MATTERS</a:t>
            </a:r>
            <a:endParaRPr/>
          </a:p>
        </p:txBody>
      </p:sp>
      <p:sp>
        <p:nvSpPr>
          <p:cNvPr id="131" name="Google Shape;131;p12"/>
          <p:cNvSpPr txBox="1"/>
          <p:nvPr/>
        </p:nvSpPr>
        <p:spPr>
          <a:xfrm>
            <a:off x="1028700" y="6879104"/>
            <a:ext cx="4393500" cy="9852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US" sz="3200" u="none" cap="none" strike="noStrike">
                <a:solidFill>
                  <a:srgbClr val="1E1A1B"/>
                </a:solidFill>
                <a:latin typeface="News Cycle"/>
                <a:ea typeface="News Cycle"/>
                <a:cs typeface="News Cycle"/>
                <a:sym typeface="News Cycle"/>
              </a:rPr>
              <a:t>Fosters supportive relationships</a:t>
            </a:r>
            <a:endParaRPr/>
          </a:p>
        </p:txBody>
      </p:sp>
      <p:sp>
        <p:nvSpPr>
          <p:cNvPr id="132" name="Google Shape;132;p12"/>
          <p:cNvSpPr txBox="1"/>
          <p:nvPr/>
        </p:nvSpPr>
        <p:spPr>
          <a:xfrm>
            <a:off x="6947188" y="6879104"/>
            <a:ext cx="4393500" cy="19701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US" sz="3200" u="none" cap="none" strike="noStrike">
                <a:solidFill>
                  <a:srgbClr val="1E1A1B"/>
                </a:solidFill>
                <a:latin typeface="News Cycle"/>
                <a:ea typeface="News Cycle"/>
                <a:cs typeface="News Cycle"/>
                <a:sym typeface="News Cycle"/>
              </a:rPr>
              <a:t>Encourages early awareness and action</a:t>
            </a:r>
            <a:endParaRPr/>
          </a:p>
          <a:p>
            <a:pPr indent="0" lvl="0" marL="0" marR="0" rtl="0" algn="l">
              <a:lnSpc>
                <a:spcPct val="100000"/>
              </a:lnSpc>
              <a:spcBef>
                <a:spcPts val="0"/>
              </a:spcBef>
              <a:spcAft>
                <a:spcPts val="0"/>
              </a:spcAft>
              <a:buNone/>
            </a:pPr>
            <a:r>
              <a:t/>
            </a:r>
            <a:endParaRPr b="1" i="0" sz="3200" u="none" cap="none" strike="noStrike">
              <a:solidFill>
                <a:srgbClr val="1E1A1B"/>
              </a:solidFill>
              <a:latin typeface="News Cycle"/>
              <a:ea typeface="News Cycle"/>
              <a:cs typeface="News Cycle"/>
              <a:sym typeface="News Cycle"/>
            </a:endParaRPr>
          </a:p>
          <a:p>
            <a:pPr indent="0" lvl="0" marL="0" marR="0" rtl="0" algn="l">
              <a:lnSpc>
                <a:spcPct val="100000"/>
              </a:lnSpc>
              <a:spcBef>
                <a:spcPts val="0"/>
              </a:spcBef>
              <a:spcAft>
                <a:spcPts val="0"/>
              </a:spcAft>
              <a:buNone/>
            </a:pPr>
            <a:r>
              <a:t/>
            </a:r>
            <a:endParaRPr b="1" i="0" sz="3200" u="none" cap="none" strike="noStrike">
              <a:solidFill>
                <a:srgbClr val="1E1A1B"/>
              </a:solidFill>
              <a:latin typeface="News Cycle"/>
              <a:ea typeface="News Cycle"/>
              <a:cs typeface="News Cycle"/>
              <a:sym typeface="News Cycle"/>
            </a:endParaRPr>
          </a:p>
        </p:txBody>
      </p:sp>
      <p:sp>
        <p:nvSpPr>
          <p:cNvPr id="133" name="Google Shape;133;p12"/>
          <p:cNvSpPr txBox="1"/>
          <p:nvPr/>
        </p:nvSpPr>
        <p:spPr>
          <a:xfrm>
            <a:off x="12865675" y="6879104"/>
            <a:ext cx="4393500" cy="985200"/>
          </a:xfrm>
          <a:prstGeom prst="rect">
            <a:avLst/>
          </a:prstGeom>
          <a:noFill/>
          <a:ln>
            <a:noFill/>
          </a:ln>
        </p:spPr>
        <p:txBody>
          <a:bodyPr anchorCtr="0" anchor="t" bIns="0" lIns="0" spcFirstLastPara="1" rIns="0" wrap="square" tIns="0">
            <a:spAutoFit/>
          </a:bodyPr>
          <a:lstStyle/>
          <a:p>
            <a:pPr indent="0" lvl="0" marL="0" marR="0" rtl="0" algn="l">
              <a:lnSpc>
                <a:spcPct val="100000"/>
              </a:lnSpc>
              <a:spcBef>
                <a:spcPts val="0"/>
              </a:spcBef>
              <a:spcAft>
                <a:spcPts val="0"/>
              </a:spcAft>
              <a:buNone/>
            </a:pPr>
            <a:r>
              <a:rPr b="1" i="0" lang="en-US" sz="3200" u="none" cap="none" strike="noStrike">
                <a:solidFill>
                  <a:srgbClr val="1E1A1B"/>
                </a:solidFill>
                <a:latin typeface="News Cycle"/>
                <a:ea typeface="News Cycle"/>
                <a:cs typeface="News Cycle"/>
                <a:sym typeface="News Cycle"/>
              </a:rPr>
              <a:t>Reduces stigma around mental health</a:t>
            </a:r>
            <a:endParaRPr/>
          </a:p>
        </p:txBody>
      </p:sp>
      <p:sp>
        <p:nvSpPr>
          <p:cNvPr id="134" name="Google Shape;134;p12"/>
          <p:cNvSpPr txBox="1"/>
          <p:nvPr/>
        </p:nvSpPr>
        <p:spPr>
          <a:xfrm>
            <a:off x="1028700" y="8040773"/>
            <a:ext cx="4393500" cy="1015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This month creates space for open conversations and helps individuals feel seen and supported.</a:t>
            </a:r>
            <a:endParaRPr/>
          </a:p>
        </p:txBody>
      </p:sp>
      <p:sp>
        <p:nvSpPr>
          <p:cNvPr id="135" name="Google Shape;135;p12"/>
          <p:cNvSpPr txBox="1"/>
          <p:nvPr/>
        </p:nvSpPr>
        <p:spPr>
          <a:xfrm>
            <a:off x="6947188" y="8040773"/>
            <a:ext cx="4393500" cy="1015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Recognizing stress early enables individuals to respond effectively before it becomes overwhelming.</a:t>
            </a:r>
            <a:endParaRPr/>
          </a:p>
        </p:txBody>
      </p:sp>
      <p:sp>
        <p:nvSpPr>
          <p:cNvPr id="136" name="Google Shape;136;p12"/>
          <p:cNvSpPr txBox="1"/>
          <p:nvPr/>
        </p:nvSpPr>
        <p:spPr>
          <a:xfrm>
            <a:off x="12865675" y="8040773"/>
            <a:ext cx="4393500" cy="661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Talking about stress normalizes the fact that everyone experiences it at some point.</a:t>
            </a:r>
            <a:endParaRPr/>
          </a:p>
        </p:txBody>
      </p:sp>
      <p:sp>
        <p:nvSpPr>
          <p:cNvPr id="137" name="Google Shape;137;p12"/>
          <p:cNvSpPr/>
          <p:nvPr/>
        </p:nvSpPr>
        <p:spPr>
          <a:xfrm>
            <a:off x="1057275" y="692369"/>
            <a:ext cx="672662" cy="672662"/>
          </a:xfrm>
          <a:custGeom>
            <a:rect b="b" l="l" r="r" t="t"/>
            <a:pathLst>
              <a:path extrusionOk="0" h="672662" w="672662">
                <a:moveTo>
                  <a:pt x="0" y="0"/>
                </a:moveTo>
                <a:lnTo>
                  <a:pt x="672662" y="0"/>
                </a:lnTo>
                <a:lnTo>
                  <a:pt x="672662" y="672662"/>
                </a:lnTo>
                <a:lnTo>
                  <a:pt x="0" y="672662"/>
                </a:lnTo>
                <a:lnTo>
                  <a:pt x="0" y="0"/>
                </a:lnTo>
                <a:close/>
              </a:path>
            </a:pathLst>
          </a:custGeom>
          <a:blipFill rotWithShape="1">
            <a:blip r:embed="rId7">
              <a:alphaModFix/>
            </a:blip>
            <a:stretch>
              <a:fillRect b="0" l="0" r="0" t="0"/>
            </a:stretch>
          </a:blipFill>
          <a:ln>
            <a:noFill/>
          </a:ln>
        </p:spPr>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141" name="Shape 141"/>
        <p:cNvGrpSpPr/>
        <p:nvPr/>
      </p:nvGrpSpPr>
      <p:grpSpPr>
        <a:xfrm>
          <a:off x="0" y="0"/>
          <a:ext cx="0" cy="0"/>
          <a:chOff x="0" y="0"/>
          <a:chExt cx="0" cy="0"/>
        </a:xfrm>
      </p:grpSpPr>
      <p:grpSp>
        <p:nvGrpSpPr>
          <p:cNvPr id="142" name="Google Shape;142;p13"/>
          <p:cNvGrpSpPr/>
          <p:nvPr/>
        </p:nvGrpSpPr>
        <p:grpSpPr>
          <a:xfrm>
            <a:off x="-26772" y="4197690"/>
            <a:ext cx="18314772" cy="6089310"/>
            <a:chOff x="0" y="-47625"/>
            <a:chExt cx="4823644" cy="1603769"/>
          </a:xfrm>
        </p:grpSpPr>
        <p:sp>
          <p:nvSpPr>
            <p:cNvPr id="143" name="Google Shape;143;p13"/>
            <p:cNvSpPr/>
            <p:nvPr/>
          </p:nvSpPr>
          <p:spPr>
            <a:xfrm>
              <a:off x="0" y="0"/>
              <a:ext cx="4823644" cy="1556144"/>
            </a:xfrm>
            <a:custGeom>
              <a:rect b="b" l="l" r="r" t="t"/>
              <a:pathLst>
                <a:path extrusionOk="0" h="1556144" w="4823644">
                  <a:moveTo>
                    <a:pt x="0" y="0"/>
                  </a:moveTo>
                  <a:lnTo>
                    <a:pt x="4823644" y="0"/>
                  </a:lnTo>
                  <a:lnTo>
                    <a:pt x="4823644" y="1556144"/>
                  </a:lnTo>
                  <a:lnTo>
                    <a:pt x="0" y="1556144"/>
                  </a:lnTo>
                  <a:close/>
                </a:path>
              </a:pathLst>
            </a:custGeom>
            <a:solidFill>
              <a:srgbClr val="2DCD9D"/>
            </a:solidFill>
            <a:ln>
              <a:noFill/>
            </a:ln>
          </p:spPr>
        </p:sp>
        <p:sp>
          <p:nvSpPr>
            <p:cNvPr id="144" name="Google Shape;144;p13"/>
            <p:cNvSpPr txBox="1"/>
            <p:nvPr/>
          </p:nvSpPr>
          <p:spPr>
            <a:xfrm>
              <a:off x="0" y="-47625"/>
              <a:ext cx="4823644" cy="1603769"/>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pic>
        <p:nvPicPr>
          <p:cNvPr id="145" name="Google Shape;145;p13"/>
          <p:cNvPicPr preferRelativeResize="0"/>
          <p:nvPr/>
        </p:nvPicPr>
        <p:blipFill rotWithShape="1">
          <a:blip r:embed="rId3">
            <a:alphaModFix/>
          </a:blip>
          <a:srcRect b="0" l="18738" r="18737" t="0"/>
          <a:stretch/>
        </p:blipFill>
        <p:spPr>
          <a:xfrm>
            <a:off x="1028700" y="5749325"/>
            <a:ext cx="4393626" cy="4537675"/>
          </a:xfrm>
          <a:prstGeom prst="rect">
            <a:avLst/>
          </a:prstGeom>
          <a:noFill/>
          <a:ln>
            <a:noFill/>
          </a:ln>
        </p:spPr>
      </p:pic>
      <p:pic>
        <p:nvPicPr>
          <p:cNvPr id="146" name="Google Shape;146;p13"/>
          <p:cNvPicPr preferRelativeResize="0"/>
          <p:nvPr/>
        </p:nvPicPr>
        <p:blipFill rotWithShape="1">
          <a:blip r:embed="rId4">
            <a:alphaModFix/>
          </a:blip>
          <a:srcRect b="16402" l="0" r="0" t="16402"/>
          <a:stretch/>
        </p:blipFill>
        <p:spPr>
          <a:xfrm>
            <a:off x="5593689" y="4766886"/>
            <a:ext cx="11665611" cy="5222487"/>
          </a:xfrm>
          <a:prstGeom prst="rect">
            <a:avLst/>
          </a:prstGeom>
          <a:noFill/>
          <a:ln>
            <a:noFill/>
          </a:ln>
        </p:spPr>
      </p:pic>
      <p:grpSp>
        <p:nvGrpSpPr>
          <p:cNvPr id="147" name="Google Shape;147;p13"/>
          <p:cNvGrpSpPr/>
          <p:nvPr/>
        </p:nvGrpSpPr>
        <p:grpSpPr>
          <a:xfrm>
            <a:off x="3225512" y="2126609"/>
            <a:ext cx="3936590" cy="1169485"/>
            <a:chOff x="0" y="-38100"/>
            <a:chExt cx="1036797" cy="308013"/>
          </a:xfrm>
        </p:grpSpPr>
        <p:sp>
          <p:nvSpPr>
            <p:cNvPr id="148" name="Google Shape;148;p13"/>
            <p:cNvSpPr/>
            <p:nvPr/>
          </p:nvSpPr>
          <p:spPr>
            <a:xfrm>
              <a:off x="0" y="0"/>
              <a:ext cx="1036797" cy="269913"/>
            </a:xfrm>
            <a:custGeom>
              <a:rect b="b" l="l" r="r" t="t"/>
              <a:pathLst>
                <a:path extrusionOk="0" h="269913" w="1036797">
                  <a:moveTo>
                    <a:pt x="39333" y="0"/>
                  </a:moveTo>
                  <a:lnTo>
                    <a:pt x="997464" y="0"/>
                  </a:lnTo>
                  <a:cubicBezTo>
                    <a:pt x="1019187" y="0"/>
                    <a:pt x="1036797" y="17610"/>
                    <a:pt x="1036797" y="39333"/>
                  </a:cubicBezTo>
                  <a:lnTo>
                    <a:pt x="1036797" y="230579"/>
                  </a:lnTo>
                  <a:cubicBezTo>
                    <a:pt x="1036797" y="252303"/>
                    <a:pt x="1019187" y="269913"/>
                    <a:pt x="997464" y="269913"/>
                  </a:cubicBezTo>
                  <a:lnTo>
                    <a:pt x="39333" y="269913"/>
                  </a:lnTo>
                  <a:cubicBezTo>
                    <a:pt x="17610" y="269913"/>
                    <a:pt x="0" y="252303"/>
                    <a:pt x="0" y="230579"/>
                  </a:cubicBezTo>
                  <a:lnTo>
                    <a:pt x="0" y="39333"/>
                  </a:lnTo>
                  <a:cubicBezTo>
                    <a:pt x="0" y="17610"/>
                    <a:pt x="17610" y="0"/>
                    <a:pt x="39333"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9" name="Google Shape;149;p13"/>
            <p:cNvSpPr txBox="1"/>
            <p:nvPr/>
          </p:nvSpPr>
          <p:spPr>
            <a:xfrm>
              <a:off x="0" y="-38100"/>
              <a:ext cx="1036797" cy="308013"/>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50" name="Google Shape;150;p13"/>
          <p:cNvSpPr/>
          <p:nvPr/>
        </p:nvSpPr>
        <p:spPr>
          <a:xfrm>
            <a:off x="447220" y="399215"/>
            <a:ext cx="1672695" cy="1672695"/>
          </a:xfrm>
          <a:custGeom>
            <a:rect b="b" l="l" r="r" t="t"/>
            <a:pathLst>
              <a:path extrusionOk="0" h="1672695" w="1672695">
                <a:moveTo>
                  <a:pt x="0" y="0"/>
                </a:moveTo>
                <a:lnTo>
                  <a:pt x="1672695" y="0"/>
                </a:lnTo>
                <a:lnTo>
                  <a:pt x="1672695" y="1672695"/>
                </a:lnTo>
                <a:lnTo>
                  <a:pt x="0" y="1672695"/>
                </a:lnTo>
                <a:lnTo>
                  <a:pt x="0" y="0"/>
                </a:lnTo>
                <a:close/>
              </a:path>
            </a:pathLst>
          </a:custGeom>
          <a:blipFill rotWithShape="1">
            <a:blip r:embed="rId5">
              <a:alphaModFix/>
            </a:blip>
            <a:stretch>
              <a:fillRect b="0" l="0" r="0" t="0"/>
            </a:stretch>
          </a:blipFill>
          <a:ln>
            <a:noFill/>
          </a:ln>
        </p:spPr>
      </p:sp>
      <p:sp>
        <p:nvSpPr>
          <p:cNvPr id="151" name="Google Shape;151;p13"/>
          <p:cNvSpPr txBox="1"/>
          <p:nvPr/>
        </p:nvSpPr>
        <p:spPr>
          <a:xfrm>
            <a:off x="3440977" y="1085850"/>
            <a:ext cx="6809681" cy="2113152"/>
          </a:xfrm>
          <a:prstGeom prst="rect">
            <a:avLst/>
          </a:prstGeom>
          <a:noFill/>
          <a:ln>
            <a:noFill/>
          </a:ln>
        </p:spPr>
        <p:txBody>
          <a:bodyPr anchorCtr="0" anchor="t" bIns="0" lIns="0" spcFirstLastPara="1" rIns="0" wrap="square" tIns="0">
            <a:spAutoFit/>
          </a:bodyPr>
          <a:lstStyle/>
          <a:p>
            <a:pPr indent="0" lvl="0" marL="0" marR="0" rtl="0" algn="l">
              <a:lnSpc>
                <a:spcPct val="91999"/>
              </a:lnSpc>
              <a:spcBef>
                <a:spcPts val="0"/>
              </a:spcBef>
              <a:spcAft>
                <a:spcPts val="0"/>
              </a:spcAft>
              <a:buNone/>
            </a:pPr>
            <a:r>
              <a:rPr b="1" i="0" lang="en-US" sz="8799" u="none" cap="none" strike="noStrike">
                <a:solidFill>
                  <a:srgbClr val="1E1A1B"/>
                </a:solidFill>
                <a:latin typeface="News Cycle"/>
                <a:ea typeface="News Cycle"/>
                <a:cs typeface="News Cycle"/>
                <a:sym typeface="News Cycle"/>
              </a:rPr>
              <a:t>RECOGNIZING STRESS</a:t>
            </a:r>
            <a:endParaRPr/>
          </a:p>
        </p:txBody>
      </p:sp>
      <p:sp>
        <p:nvSpPr>
          <p:cNvPr id="152" name="Google Shape;152;p13"/>
          <p:cNvSpPr txBox="1"/>
          <p:nvPr/>
        </p:nvSpPr>
        <p:spPr>
          <a:xfrm>
            <a:off x="10701539" y="1354360"/>
            <a:ext cx="6343800" cy="1631700"/>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1" i="0" lang="en-US" sz="2000" u="none" cap="none" strike="noStrike">
                <a:solidFill>
                  <a:srgbClr val="1E1A1B"/>
                </a:solidFill>
                <a:latin typeface="News Cycle"/>
                <a:ea typeface="News Cycle"/>
                <a:cs typeface="News Cycle"/>
                <a:sym typeface="News Cycle"/>
              </a:rPr>
              <a:t>You may need support if you notice you’re:</a:t>
            </a:r>
            <a:endParaRPr/>
          </a:p>
          <a:p>
            <a:pPr indent="-215900" lvl="1" marL="431801" marR="0" rtl="0" algn="l">
              <a:lnSpc>
                <a:spcPct val="140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Withdrawing from people or activities you usually enjoy</a:t>
            </a:r>
            <a:endParaRPr/>
          </a:p>
          <a:p>
            <a:pPr indent="-215900" lvl="1" marL="431801" marR="0" rtl="0" algn="l">
              <a:lnSpc>
                <a:spcPct val="150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Another sign you </a:t>
            </a:r>
            <a:r>
              <a:rPr lang="en-US" sz="2000">
                <a:solidFill>
                  <a:srgbClr val="1E1A1B"/>
                </a:solidFill>
                <a:latin typeface="News Cycle"/>
                <a:ea typeface="News Cycle"/>
                <a:cs typeface="News Cycle"/>
                <a:sym typeface="News Cycle"/>
              </a:rPr>
              <a:t>shouldn't</a:t>
            </a:r>
            <a:r>
              <a:rPr b="0" i="0" lang="en-US" sz="2000" u="none" cap="none" strike="noStrike">
                <a:solidFill>
                  <a:srgbClr val="1E1A1B"/>
                </a:solidFill>
                <a:latin typeface="News Cycle"/>
                <a:ea typeface="News Cycle"/>
                <a:cs typeface="News Cycle"/>
                <a:sym typeface="News Cycle"/>
              </a:rPr>
              <a:t> ignore</a:t>
            </a:r>
            <a:endParaRPr/>
          </a:p>
          <a:p>
            <a:pPr indent="-215900" lvl="1" marL="431801" marR="0" rtl="0" algn="l">
              <a:lnSpc>
                <a:spcPct val="140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Another sign you shouldn’t ignore</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156" name="Shape 156"/>
        <p:cNvGrpSpPr/>
        <p:nvPr/>
      </p:nvGrpSpPr>
      <p:grpSpPr>
        <a:xfrm>
          <a:off x="0" y="0"/>
          <a:ext cx="0" cy="0"/>
          <a:chOff x="0" y="0"/>
          <a:chExt cx="0" cy="0"/>
        </a:xfrm>
      </p:grpSpPr>
      <p:grpSp>
        <p:nvGrpSpPr>
          <p:cNvPr id="157" name="Google Shape;157;p14"/>
          <p:cNvGrpSpPr/>
          <p:nvPr/>
        </p:nvGrpSpPr>
        <p:grpSpPr>
          <a:xfrm>
            <a:off x="1380838" y="4187078"/>
            <a:ext cx="3274636" cy="1142728"/>
            <a:chOff x="0" y="0"/>
            <a:chExt cx="862456" cy="300965"/>
          </a:xfrm>
        </p:grpSpPr>
        <p:sp>
          <p:nvSpPr>
            <p:cNvPr id="158" name="Google Shape;158;p14"/>
            <p:cNvSpPr/>
            <p:nvPr/>
          </p:nvSpPr>
          <p:spPr>
            <a:xfrm>
              <a:off x="0" y="0"/>
              <a:ext cx="862456" cy="300965"/>
            </a:xfrm>
            <a:custGeom>
              <a:rect b="b" l="l" r="r" t="t"/>
              <a:pathLst>
                <a:path extrusionOk="0" h="300965" w="862456">
                  <a:moveTo>
                    <a:pt x="0" y="0"/>
                  </a:moveTo>
                  <a:lnTo>
                    <a:pt x="862456" y="0"/>
                  </a:lnTo>
                  <a:lnTo>
                    <a:pt x="862456" y="300965"/>
                  </a:lnTo>
                  <a:lnTo>
                    <a:pt x="0" y="300965"/>
                  </a:lnTo>
                  <a:close/>
                </a:path>
              </a:pathLst>
            </a:custGeom>
            <a:solidFill>
              <a:srgbClr val="2DCD9D"/>
            </a:solidFill>
            <a:ln>
              <a:noFill/>
            </a:ln>
          </p:spPr>
        </p:sp>
        <p:sp>
          <p:nvSpPr>
            <p:cNvPr id="159" name="Google Shape;159;p14"/>
            <p:cNvSpPr txBox="1"/>
            <p:nvPr/>
          </p:nvSpPr>
          <p:spPr>
            <a:xfrm>
              <a:off x="0" y="28575"/>
              <a:ext cx="862456" cy="272390"/>
            </a:xfrm>
            <a:prstGeom prst="rect">
              <a:avLst/>
            </a:prstGeom>
            <a:noFill/>
            <a:ln>
              <a:noFill/>
            </a:ln>
          </p:spPr>
          <p:txBody>
            <a:bodyPr anchorCtr="0" anchor="ctr" bIns="50800" lIns="50800" spcFirstLastPara="1" rIns="50800" wrap="square" tIns="50800">
              <a:noAutofit/>
            </a:bodyPr>
            <a:lstStyle/>
            <a:p>
              <a:pPr indent="0" lvl="0" marL="0" marR="0" rtl="0" algn="ctr">
                <a:lnSpc>
                  <a:spcPct val="111000"/>
                </a:lnSpc>
                <a:spcBef>
                  <a:spcPts val="0"/>
                </a:spcBef>
                <a:spcAft>
                  <a:spcPts val="0"/>
                </a:spcAft>
                <a:buNone/>
              </a:pPr>
              <a:r>
                <a:rPr b="1" i="0" lang="en-US" sz="2400" u="none" cap="none" strike="noStrike">
                  <a:solidFill>
                    <a:srgbClr val="FFF7E8"/>
                  </a:solidFill>
                  <a:latin typeface="News Cycle"/>
                  <a:ea typeface="News Cycle"/>
                  <a:cs typeface="News Cycle"/>
                  <a:sym typeface="News Cycle"/>
                </a:rPr>
                <a:t>Cardiovascular problems</a:t>
              </a:r>
              <a:endParaRPr/>
            </a:p>
          </p:txBody>
        </p:sp>
      </p:grpSp>
      <p:grpSp>
        <p:nvGrpSpPr>
          <p:cNvPr id="160" name="Google Shape;160;p14"/>
          <p:cNvGrpSpPr/>
          <p:nvPr/>
        </p:nvGrpSpPr>
        <p:grpSpPr>
          <a:xfrm>
            <a:off x="5406854" y="4187078"/>
            <a:ext cx="3274636" cy="1142728"/>
            <a:chOff x="0" y="0"/>
            <a:chExt cx="862456" cy="300965"/>
          </a:xfrm>
        </p:grpSpPr>
        <p:sp>
          <p:nvSpPr>
            <p:cNvPr id="161" name="Google Shape;161;p14"/>
            <p:cNvSpPr/>
            <p:nvPr/>
          </p:nvSpPr>
          <p:spPr>
            <a:xfrm>
              <a:off x="0" y="0"/>
              <a:ext cx="862456" cy="300965"/>
            </a:xfrm>
            <a:custGeom>
              <a:rect b="b" l="l" r="r" t="t"/>
              <a:pathLst>
                <a:path extrusionOk="0" h="300965" w="862456">
                  <a:moveTo>
                    <a:pt x="0" y="0"/>
                  </a:moveTo>
                  <a:lnTo>
                    <a:pt x="862456" y="0"/>
                  </a:lnTo>
                  <a:lnTo>
                    <a:pt x="862456" y="300965"/>
                  </a:lnTo>
                  <a:lnTo>
                    <a:pt x="0" y="300965"/>
                  </a:lnTo>
                  <a:close/>
                </a:path>
              </a:pathLst>
            </a:custGeom>
            <a:solidFill>
              <a:srgbClr val="2A6251"/>
            </a:solidFill>
            <a:ln>
              <a:noFill/>
            </a:ln>
          </p:spPr>
        </p:sp>
        <p:sp>
          <p:nvSpPr>
            <p:cNvPr id="162" name="Google Shape;162;p14"/>
            <p:cNvSpPr txBox="1"/>
            <p:nvPr/>
          </p:nvSpPr>
          <p:spPr>
            <a:xfrm>
              <a:off x="0" y="28575"/>
              <a:ext cx="862456" cy="272390"/>
            </a:xfrm>
            <a:prstGeom prst="rect">
              <a:avLst/>
            </a:prstGeom>
            <a:noFill/>
            <a:ln>
              <a:noFill/>
            </a:ln>
          </p:spPr>
          <p:txBody>
            <a:bodyPr anchorCtr="0" anchor="ctr" bIns="50800" lIns="50800" spcFirstLastPara="1" rIns="50800" wrap="square" tIns="50800">
              <a:noAutofit/>
            </a:bodyPr>
            <a:lstStyle/>
            <a:p>
              <a:pPr indent="0" lvl="0" marL="0" marR="0" rtl="0" algn="ctr">
                <a:lnSpc>
                  <a:spcPct val="111000"/>
                </a:lnSpc>
                <a:spcBef>
                  <a:spcPts val="0"/>
                </a:spcBef>
                <a:spcAft>
                  <a:spcPts val="0"/>
                </a:spcAft>
                <a:buNone/>
              </a:pPr>
              <a:r>
                <a:rPr b="1" i="0" lang="en-US" sz="2400" u="none" cap="none" strike="noStrike">
                  <a:solidFill>
                    <a:srgbClr val="FFF7E8"/>
                  </a:solidFill>
                  <a:latin typeface="News Cycle"/>
                  <a:ea typeface="News Cycle"/>
                  <a:cs typeface="News Cycle"/>
                  <a:sym typeface="News Cycle"/>
                </a:rPr>
                <a:t>Weakened immune system</a:t>
              </a:r>
              <a:endParaRPr/>
            </a:p>
          </p:txBody>
        </p:sp>
      </p:grpSp>
      <p:grpSp>
        <p:nvGrpSpPr>
          <p:cNvPr id="163" name="Google Shape;163;p14"/>
          <p:cNvGrpSpPr/>
          <p:nvPr/>
        </p:nvGrpSpPr>
        <p:grpSpPr>
          <a:xfrm>
            <a:off x="9519690" y="4187078"/>
            <a:ext cx="3274636" cy="1142728"/>
            <a:chOff x="0" y="0"/>
            <a:chExt cx="862456" cy="300965"/>
          </a:xfrm>
        </p:grpSpPr>
        <p:sp>
          <p:nvSpPr>
            <p:cNvPr id="164" name="Google Shape;164;p14"/>
            <p:cNvSpPr/>
            <p:nvPr/>
          </p:nvSpPr>
          <p:spPr>
            <a:xfrm>
              <a:off x="0" y="0"/>
              <a:ext cx="862456" cy="300965"/>
            </a:xfrm>
            <a:custGeom>
              <a:rect b="b" l="l" r="r" t="t"/>
              <a:pathLst>
                <a:path extrusionOk="0" h="300965" w="862456">
                  <a:moveTo>
                    <a:pt x="0" y="0"/>
                  </a:moveTo>
                  <a:lnTo>
                    <a:pt x="862456" y="0"/>
                  </a:lnTo>
                  <a:lnTo>
                    <a:pt x="862456" y="300965"/>
                  </a:lnTo>
                  <a:lnTo>
                    <a:pt x="0" y="300965"/>
                  </a:lnTo>
                  <a:close/>
                </a:path>
              </a:pathLst>
            </a:custGeom>
            <a:solidFill>
              <a:srgbClr val="2DCD9D"/>
            </a:solidFill>
            <a:ln>
              <a:noFill/>
            </a:ln>
          </p:spPr>
        </p:sp>
        <p:sp>
          <p:nvSpPr>
            <p:cNvPr id="165" name="Google Shape;165;p14"/>
            <p:cNvSpPr txBox="1"/>
            <p:nvPr/>
          </p:nvSpPr>
          <p:spPr>
            <a:xfrm>
              <a:off x="0" y="28575"/>
              <a:ext cx="862456" cy="272390"/>
            </a:xfrm>
            <a:prstGeom prst="rect">
              <a:avLst/>
            </a:prstGeom>
            <a:noFill/>
            <a:ln>
              <a:noFill/>
            </a:ln>
          </p:spPr>
          <p:txBody>
            <a:bodyPr anchorCtr="0" anchor="ctr" bIns="50800" lIns="50800" spcFirstLastPara="1" rIns="50800" wrap="square" tIns="50800">
              <a:noAutofit/>
            </a:bodyPr>
            <a:lstStyle/>
            <a:p>
              <a:pPr indent="0" lvl="0" marL="0" marR="0" rtl="0" algn="ctr">
                <a:lnSpc>
                  <a:spcPct val="111000"/>
                </a:lnSpc>
                <a:spcBef>
                  <a:spcPts val="0"/>
                </a:spcBef>
                <a:spcAft>
                  <a:spcPts val="0"/>
                </a:spcAft>
                <a:buNone/>
              </a:pPr>
              <a:r>
                <a:rPr b="1" i="0" lang="en-US" sz="2400" u="none" cap="none" strike="noStrike">
                  <a:solidFill>
                    <a:srgbClr val="FFF7E8"/>
                  </a:solidFill>
                  <a:latin typeface="News Cycle"/>
                  <a:ea typeface="News Cycle"/>
                  <a:cs typeface="News Cycle"/>
                  <a:sym typeface="News Cycle"/>
                </a:rPr>
                <a:t>Digestive disorders</a:t>
              </a:r>
              <a:endParaRPr/>
            </a:p>
          </p:txBody>
        </p:sp>
      </p:grpSp>
      <p:grpSp>
        <p:nvGrpSpPr>
          <p:cNvPr id="166" name="Google Shape;166;p14"/>
          <p:cNvGrpSpPr/>
          <p:nvPr/>
        </p:nvGrpSpPr>
        <p:grpSpPr>
          <a:xfrm>
            <a:off x="13632526" y="4187078"/>
            <a:ext cx="3274636" cy="1142728"/>
            <a:chOff x="0" y="0"/>
            <a:chExt cx="862456" cy="300965"/>
          </a:xfrm>
        </p:grpSpPr>
        <p:sp>
          <p:nvSpPr>
            <p:cNvPr id="167" name="Google Shape;167;p14"/>
            <p:cNvSpPr/>
            <p:nvPr/>
          </p:nvSpPr>
          <p:spPr>
            <a:xfrm>
              <a:off x="0" y="0"/>
              <a:ext cx="862456" cy="300965"/>
            </a:xfrm>
            <a:custGeom>
              <a:rect b="b" l="l" r="r" t="t"/>
              <a:pathLst>
                <a:path extrusionOk="0" h="300965" w="862456">
                  <a:moveTo>
                    <a:pt x="0" y="0"/>
                  </a:moveTo>
                  <a:lnTo>
                    <a:pt x="862456" y="0"/>
                  </a:lnTo>
                  <a:lnTo>
                    <a:pt x="862456" y="300965"/>
                  </a:lnTo>
                  <a:lnTo>
                    <a:pt x="0" y="300965"/>
                  </a:lnTo>
                  <a:close/>
                </a:path>
              </a:pathLst>
            </a:custGeom>
            <a:solidFill>
              <a:srgbClr val="2A6251"/>
            </a:solidFill>
            <a:ln>
              <a:noFill/>
            </a:ln>
          </p:spPr>
        </p:sp>
        <p:sp>
          <p:nvSpPr>
            <p:cNvPr id="168" name="Google Shape;168;p14"/>
            <p:cNvSpPr txBox="1"/>
            <p:nvPr/>
          </p:nvSpPr>
          <p:spPr>
            <a:xfrm>
              <a:off x="0" y="28575"/>
              <a:ext cx="862456" cy="272390"/>
            </a:xfrm>
            <a:prstGeom prst="rect">
              <a:avLst/>
            </a:prstGeom>
            <a:noFill/>
            <a:ln>
              <a:noFill/>
            </a:ln>
          </p:spPr>
          <p:txBody>
            <a:bodyPr anchorCtr="0" anchor="ctr" bIns="50800" lIns="50800" spcFirstLastPara="1" rIns="50800" wrap="square" tIns="50800">
              <a:noAutofit/>
            </a:bodyPr>
            <a:lstStyle/>
            <a:p>
              <a:pPr indent="0" lvl="0" marL="0" marR="0" rtl="0" algn="ctr">
                <a:lnSpc>
                  <a:spcPct val="111000"/>
                </a:lnSpc>
                <a:spcBef>
                  <a:spcPts val="0"/>
                </a:spcBef>
                <a:spcAft>
                  <a:spcPts val="0"/>
                </a:spcAft>
                <a:buNone/>
              </a:pPr>
              <a:r>
                <a:rPr b="1" i="0" lang="en-US" sz="2400" u="none" cap="none" strike="noStrike">
                  <a:solidFill>
                    <a:srgbClr val="FFF7E8"/>
                  </a:solidFill>
                  <a:latin typeface="News Cycle"/>
                  <a:ea typeface="News Cycle"/>
                  <a:cs typeface="News Cycle"/>
                  <a:sym typeface="News Cycle"/>
                </a:rPr>
                <a:t>Mental health challenges</a:t>
              </a:r>
              <a:endParaRPr/>
            </a:p>
          </p:txBody>
        </p:sp>
      </p:grpSp>
      <p:sp>
        <p:nvSpPr>
          <p:cNvPr id="169" name="Google Shape;169;p14"/>
          <p:cNvSpPr/>
          <p:nvPr/>
        </p:nvSpPr>
        <p:spPr>
          <a:xfrm>
            <a:off x="7860931" y="7407042"/>
            <a:ext cx="2566139" cy="4114800"/>
          </a:xfrm>
          <a:custGeom>
            <a:rect b="b" l="l" r="r" t="t"/>
            <a:pathLst>
              <a:path extrusionOk="0" h="4114800" w="2566139">
                <a:moveTo>
                  <a:pt x="0" y="0"/>
                </a:moveTo>
                <a:lnTo>
                  <a:pt x="2566138" y="0"/>
                </a:lnTo>
                <a:lnTo>
                  <a:pt x="2566138" y="4114800"/>
                </a:lnTo>
                <a:lnTo>
                  <a:pt x="0" y="4114800"/>
                </a:lnTo>
                <a:lnTo>
                  <a:pt x="0" y="0"/>
                </a:lnTo>
                <a:close/>
              </a:path>
            </a:pathLst>
          </a:custGeom>
          <a:blipFill rotWithShape="1">
            <a:blip r:embed="rId3">
              <a:alphaModFix/>
            </a:blip>
            <a:stretch>
              <a:fillRect b="0" l="0" r="0" t="0"/>
            </a:stretch>
          </a:blipFill>
          <a:ln>
            <a:noFill/>
          </a:ln>
        </p:spPr>
      </p:sp>
      <p:grpSp>
        <p:nvGrpSpPr>
          <p:cNvPr id="170" name="Google Shape;170;p14"/>
          <p:cNvGrpSpPr/>
          <p:nvPr/>
        </p:nvGrpSpPr>
        <p:grpSpPr>
          <a:xfrm>
            <a:off x="4991127" y="2008827"/>
            <a:ext cx="8305750" cy="1017085"/>
            <a:chOff x="0" y="-38100"/>
            <a:chExt cx="2187522" cy="267874"/>
          </a:xfrm>
        </p:grpSpPr>
        <p:sp>
          <p:nvSpPr>
            <p:cNvPr id="171" name="Google Shape;171;p14"/>
            <p:cNvSpPr/>
            <p:nvPr/>
          </p:nvSpPr>
          <p:spPr>
            <a:xfrm>
              <a:off x="0" y="0"/>
              <a:ext cx="2187522" cy="229774"/>
            </a:xfrm>
            <a:custGeom>
              <a:rect b="b" l="l" r="r" t="t"/>
              <a:pathLst>
                <a:path extrusionOk="0" h="229774" w="2187522">
                  <a:moveTo>
                    <a:pt x="18642" y="0"/>
                  </a:moveTo>
                  <a:lnTo>
                    <a:pt x="2168879" y="0"/>
                  </a:lnTo>
                  <a:cubicBezTo>
                    <a:pt x="2179175" y="0"/>
                    <a:pt x="2187522" y="8346"/>
                    <a:pt x="2187522" y="18642"/>
                  </a:cubicBezTo>
                  <a:lnTo>
                    <a:pt x="2187522" y="211132"/>
                  </a:lnTo>
                  <a:cubicBezTo>
                    <a:pt x="2187522" y="221428"/>
                    <a:pt x="2179175" y="229774"/>
                    <a:pt x="2168879" y="229774"/>
                  </a:cubicBezTo>
                  <a:lnTo>
                    <a:pt x="18642" y="229774"/>
                  </a:lnTo>
                  <a:cubicBezTo>
                    <a:pt x="8346" y="229774"/>
                    <a:pt x="0" y="221428"/>
                    <a:pt x="0" y="211132"/>
                  </a:cubicBezTo>
                  <a:lnTo>
                    <a:pt x="0" y="18642"/>
                  </a:lnTo>
                  <a:cubicBezTo>
                    <a:pt x="0" y="8346"/>
                    <a:pt x="8346" y="0"/>
                    <a:pt x="18642"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72" name="Google Shape;172;p14"/>
            <p:cNvSpPr txBox="1"/>
            <p:nvPr/>
          </p:nvSpPr>
          <p:spPr>
            <a:xfrm>
              <a:off x="0" y="-38100"/>
              <a:ext cx="2187521" cy="267874"/>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173" name="Google Shape;173;p14"/>
          <p:cNvSpPr txBox="1"/>
          <p:nvPr/>
        </p:nvSpPr>
        <p:spPr>
          <a:xfrm>
            <a:off x="4184201" y="1143000"/>
            <a:ext cx="9919598" cy="1751457"/>
          </a:xfrm>
          <a:prstGeom prst="rect">
            <a:avLst/>
          </a:prstGeom>
          <a:noFill/>
          <a:ln>
            <a:noFill/>
          </a:ln>
        </p:spPr>
        <p:txBody>
          <a:bodyPr anchorCtr="0" anchor="t" bIns="0" lIns="0" spcFirstLastPara="1" rIns="0" wrap="square" tIns="0">
            <a:spAutoFit/>
          </a:bodyPr>
          <a:lstStyle/>
          <a:p>
            <a:pPr indent="0" lvl="0" marL="0" marR="0" rtl="0" algn="ctr">
              <a:lnSpc>
                <a:spcPct val="92000"/>
              </a:lnSpc>
              <a:spcBef>
                <a:spcPts val="0"/>
              </a:spcBef>
              <a:spcAft>
                <a:spcPts val="0"/>
              </a:spcAft>
              <a:buNone/>
            </a:pPr>
            <a:r>
              <a:rPr b="1" i="0" lang="en-US" sz="7200" u="none" cap="none" strike="noStrike">
                <a:solidFill>
                  <a:srgbClr val="1E1A1B"/>
                </a:solidFill>
                <a:latin typeface="News Cycle"/>
                <a:ea typeface="News Cycle"/>
                <a:cs typeface="News Cycle"/>
                <a:sym typeface="News Cycle"/>
              </a:rPr>
              <a:t>HOW STRESS IMPACTS LONG-TERM HEALTH</a:t>
            </a:r>
            <a:endParaRPr/>
          </a:p>
        </p:txBody>
      </p:sp>
      <p:sp>
        <p:nvSpPr>
          <p:cNvPr id="174" name="Google Shape;174;p14"/>
          <p:cNvSpPr txBox="1"/>
          <p:nvPr/>
        </p:nvSpPr>
        <p:spPr>
          <a:xfrm>
            <a:off x="5963989" y="3215528"/>
            <a:ext cx="6360021" cy="30480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Chronic stress can have serious long-term health consequences. </a:t>
            </a:r>
            <a:endParaRPr/>
          </a:p>
        </p:txBody>
      </p:sp>
      <p:sp>
        <p:nvSpPr>
          <p:cNvPr id="175" name="Google Shape;175;p14"/>
          <p:cNvSpPr txBox="1"/>
          <p:nvPr/>
        </p:nvSpPr>
        <p:spPr>
          <a:xfrm>
            <a:off x="1380838" y="5567931"/>
            <a:ext cx="3274500" cy="9234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Increased risk of high blood pressure, heart disease, and stroke</a:t>
            </a:r>
            <a:endParaRPr/>
          </a:p>
        </p:txBody>
      </p:sp>
      <p:sp>
        <p:nvSpPr>
          <p:cNvPr id="176" name="Google Shape;176;p14"/>
          <p:cNvSpPr txBox="1"/>
          <p:nvPr/>
        </p:nvSpPr>
        <p:spPr>
          <a:xfrm>
            <a:off x="5406854" y="5567931"/>
            <a:ext cx="3274500" cy="9234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An explanation of how chronic stress may reduce the body’s ability to fight illness</a:t>
            </a:r>
            <a:endParaRPr/>
          </a:p>
        </p:txBody>
      </p:sp>
      <p:sp>
        <p:nvSpPr>
          <p:cNvPr id="177" name="Google Shape;177;p14"/>
          <p:cNvSpPr txBox="1"/>
          <p:nvPr/>
        </p:nvSpPr>
        <p:spPr>
          <a:xfrm>
            <a:off x="9519690" y="5676823"/>
            <a:ext cx="3274500" cy="9234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A description of how stress can influence digestion and gut health</a:t>
            </a:r>
            <a:endParaRPr/>
          </a:p>
        </p:txBody>
      </p:sp>
      <p:sp>
        <p:nvSpPr>
          <p:cNvPr id="178" name="Google Shape;178;p14"/>
          <p:cNvSpPr txBox="1"/>
          <p:nvPr/>
        </p:nvSpPr>
        <p:spPr>
          <a:xfrm>
            <a:off x="13632526" y="5676823"/>
            <a:ext cx="3274500" cy="9234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A description of how prolonged stress can affect emotional well-being</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DCD9D"/>
        </a:solidFill>
      </p:bgPr>
    </p:bg>
    <p:spTree>
      <p:nvGrpSpPr>
        <p:cNvPr id="182" name="Shape 182"/>
        <p:cNvGrpSpPr/>
        <p:nvPr/>
      </p:nvGrpSpPr>
      <p:grpSpPr>
        <a:xfrm>
          <a:off x="0" y="0"/>
          <a:ext cx="0" cy="0"/>
          <a:chOff x="0" y="0"/>
          <a:chExt cx="0" cy="0"/>
        </a:xfrm>
      </p:grpSpPr>
      <p:pic>
        <p:nvPicPr>
          <p:cNvPr id="183" name="Google Shape;183;p15"/>
          <p:cNvPicPr preferRelativeResize="0"/>
          <p:nvPr/>
        </p:nvPicPr>
        <p:blipFill rotWithShape="1">
          <a:blip r:embed="rId3">
            <a:alphaModFix/>
          </a:blip>
          <a:srcRect b="0" l="6291" r="6291" t="0"/>
          <a:stretch/>
        </p:blipFill>
        <p:spPr>
          <a:xfrm>
            <a:off x="1689074" y="3002714"/>
            <a:ext cx="4393625" cy="3354888"/>
          </a:xfrm>
          <a:prstGeom prst="rect">
            <a:avLst/>
          </a:prstGeom>
          <a:noFill/>
          <a:ln>
            <a:noFill/>
          </a:ln>
        </p:spPr>
      </p:pic>
      <p:pic>
        <p:nvPicPr>
          <p:cNvPr id="184" name="Google Shape;184;p15"/>
          <p:cNvPicPr preferRelativeResize="0"/>
          <p:nvPr/>
        </p:nvPicPr>
        <p:blipFill rotWithShape="1">
          <a:blip r:embed="rId4">
            <a:alphaModFix/>
          </a:blip>
          <a:srcRect b="0" l="6373" r="6373" t="0"/>
          <a:stretch/>
        </p:blipFill>
        <p:spPr>
          <a:xfrm>
            <a:off x="6949474" y="3002714"/>
            <a:ext cx="4393625" cy="3354888"/>
          </a:xfrm>
          <a:prstGeom prst="rect">
            <a:avLst/>
          </a:prstGeom>
          <a:noFill/>
          <a:ln>
            <a:noFill/>
          </a:ln>
        </p:spPr>
      </p:pic>
      <p:pic>
        <p:nvPicPr>
          <p:cNvPr id="185" name="Google Shape;185;p15"/>
          <p:cNvPicPr preferRelativeResize="0"/>
          <p:nvPr/>
        </p:nvPicPr>
        <p:blipFill rotWithShape="1">
          <a:blip r:embed="rId5">
            <a:alphaModFix/>
          </a:blip>
          <a:srcRect b="5582" l="0" r="0" t="43542"/>
          <a:stretch/>
        </p:blipFill>
        <p:spPr>
          <a:xfrm>
            <a:off x="12205301" y="3002714"/>
            <a:ext cx="4393625" cy="3354888"/>
          </a:xfrm>
          <a:prstGeom prst="rect">
            <a:avLst/>
          </a:prstGeom>
          <a:noFill/>
          <a:ln>
            <a:noFill/>
          </a:ln>
        </p:spPr>
      </p:pic>
      <p:sp>
        <p:nvSpPr>
          <p:cNvPr id="186" name="Google Shape;186;p15"/>
          <p:cNvSpPr txBox="1"/>
          <p:nvPr/>
        </p:nvSpPr>
        <p:spPr>
          <a:xfrm>
            <a:off x="1860389" y="1389510"/>
            <a:ext cx="14567222" cy="1419225"/>
          </a:xfrm>
          <a:prstGeom prst="rect">
            <a:avLst/>
          </a:prstGeom>
          <a:noFill/>
          <a:ln>
            <a:noFill/>
          </a:ln>
        </p:spPr>
        <p:txBody>
          <a:bodyPr anchorCtr="0" anchor="t" bIns="0" lIns="0" spcFirstLastPara="1" rIns="0" wrap="square" tIns="0">
            <a:spAutoFit/>
          </a:bodyPr>
          <a:lstStyle/>
          <a:p>
            <a:pPr indent="0" lvl="0" marL="0" marR="0" rtl="0" algn="ctr">
              <a:lnSpc>
                <a:spcPct val="119993"/>
              </a:lnSpc>
              <a:spcBef>
                <a:spcPts val="0"/>
              </a:spcBef>
              <a:spcAft>
                <a:spcPts val="0"/>
              </a:spcAft>
              <a:buNone/>
            </a:pPr>
            <a:r>
              <a:rPr b="1" i="0" lang="en-US" sz="9268" u="none" cap="none" strike="noStrike">
                <a:solidFill>
                  <a:srgbClr val="FFF7E8"/>
                </a:solidFill>
                <a:latin typeface="News Cycle"/>
                <a:ea typeface="News Cycle"/>
                <a:cs typeface="News Cycle"/>
                <a:sym typeface="News Cycle"/>
              </a:rPr>
              <a:t>HOW YOU CAN GET INVOLVED</a:t>
            </a:r>
            <a:endParaRPr/>
          </a:p>
        </p:txBody>
      </p:sp>
      <p:sp>
        <p:nvSpPr>
          <p:cNvPr id="187" name="Google Shape;187;p15"/>
          <p:cNvSpPr txBox="1"/>
          <p:nvPr/>
        </p:nvSpPr>
        <p:spPr>
          <a:xfrm>
            <a:off x="1689074" y="6595647"/>
            <a:ext cx="4393500" cy="9852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Awareness and education activities</a:t>
            </a:r>
            <a:endParaRPr/>
          </a:p>
        </p:txBody>
      </p:sp>
      <p:sp>
        <p:nvSpPr>
          <p:cNvPr id="188" name="Google Shape;188;p15"/>
          <p:cNvSpPr txBox="1"/>
          <p:nvPr/>
        </p:nvSpPr>
        <p:spPr>
          <a:xfrm>
            <a:off x="6949474" y="6595647"/>
            <a:ext cx="4393500" cy="9852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Mindfulness and relaxation activities</a:t>
            </a:r>
            <a:endParaRPr/>
          </a:p>
        </p:txBody>
      </p:sp>
      <p:sp>
        <p:nvSpPr>
          <p:cNvPr id="189" name="Google Shape;189;p15"/>
          <p:cNvSpPr txBox="1"/>
          <p:nvPr/>
        </p:nvSpPr>
        <p:spPr>
          <a:xfrm>
            <a:off x="12205301" y="6595647"/>
            <a:ext cx="4393500" cy="9852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Creative and connection initiatives</a:t>
            </a:r>
            <a:endParaRPr/>
          </a:p>
        </p:txBody>
      </p:sp>
      <p:sp>
        <p:nvSpPr>
          <p:cNvPr id="190" name="Google Shape;190;p15"/>
          <p:cNvSpPr txBox="1"/>
          <p:nvPr/>
        </p:nvSpPr>
        <p:spPr>
          <a:xfrm>
            <a:off x="1689074" y="7729122"/>
            <a:ext cx="4393500" cy="10158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Participate in wellness talks, lunch-and-learn sessions, or sharing informational resources about stress and coping strategies.</a:t>
            </a:r>
            <a:endParaRPr/>
          </a:p>
        </p:txBody>
      </p:sp>
      <p:sp>
        <p:nvSpPr>
          <p:cNvPr id="191" name="Google Shape;191;p15"/>
          <p:cNvSpPr txBox="1"/>
          <p:nvPr/>
        </p:nvSpPr>
        <p:spPr>
          <a:xfrm>
            <a:off x="6949474" y="7729122"/>
            <a:ext cx="4393500" cy="10158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Join guided breathing exercises, short mindfulness sessions, stretching breaks, and yoga classes.  </a:t>
            </a:r>
            <a:endParaRPr/>
          </a:p>
        </p:txBody>
      </p:sp>
      <p:sp>
        <p:nvSpPr>
          <p:cNvPr id="192" name="Google Shape;192;p15"/>
          <p:cNvSpPr txBox="1"/>
          <p:nvPr/>
        </p:nvSpPr>
        <p:spPr>
          <a:xfrm>
            <a:off x="12205301" y="7729122"/>
            <a:ext cx="4393500" cy="1015800"/>
          </a:xfrm>
          <a:prstGeom prst="rect">
            <a:avLst/>
          </a:prstGeom>
          <a:noFill/>
          <a:ln>
            <a:noFill/>
          </a:ln>
        </p:spPr>
        <p:txBody>
          <a:bodyPr anchorCtr="0" anchor="t" bIns="0" lIns="0" spcFirstLastPara="1" rIns="0" wrap="square" tIns="0">
            <a:spAutoFit/>
          </a:bodyPr>
          <a:lstStyle/>
          <a:p>
            <a:pPr indent="0" lvl="0" marL="0" marR="0" rtl="0" algn="ctr">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Take part in journaling, art sessions, or other creative workshops that’ll allow your to express emotions. </a:t>
            </a:r>
            <a:endParaRPr/>
          </a:p>
        </p:txBody>
      </p:sp>
      <p:sp>
        <p:nvSpPr>
          <p:cNvPr id="193" name="Google Shape;193;p15"/>
          <p:cNvSpPr/>
          <p:nvPr/>
        </p:nvSpPr>
        <p:spPr>
          <a:xfrm>
            <a:off x="-1789592" y="519494"/>
            <a:ext cx="3168781" cy="3168781"/>
          </a:xfrm>
          <a:custGeom>
            <a:rect b="b" l="l" r="r" t="t"/>
            <a:pathLst>
              <a:path extrusionOk="0" h="3168781" w="3168781">
                <a:moveTo>
                  <a:pt x="0" y="0"/>
                </a:moveTo>
                <a:lnTo>
                  <a:pt x="3168782" y="0"/>
                </a:lnTo>
                <a:lnTo>
                  <a:pt x="3168782" y="3168781"/>
                </a:lnTo>
                <a:lnTo>
                  <a:pt x="0" y="3168781"/>
                </a:lnTo>
                <a:lnTo>
                  <a:pt x="0" y="0"/>
                </a:lnTo>
                <a:close/>
              </a:path>
            </a:pathLst>
          </a:custGeom>
          <a:blipFill rotWithShape="1">
            <a:blip r:embed="rId6">
              <a:alphaModFix/>
            </a:blip>
            <a:stretch>
              <a:fillRect b="0" l="0" r="0" t="0"/>
            </a:stretch>
          </a:blipFill>
          <a:ln>
            <a:noFill/>
          </a:ln>
        </p:spPr>
      </p:sp>
      <p:sp>
        <p:nvSpPr>
          <p:cNvPr id="194" name="Google Shape;194;p15"/>
          <p:cNvSpPr/>
          <p:nvPr/>
        </p:nvSpPr>
        <p:spPr>
          <a:xfrm>
            <a:off x="16849248" y="6686068"/>
            <a:ext cx="3168781" cy="3168781"/>
          </a:xfrm>
          <a:custGeom>
            <a:rect b="b" l="l" r="r" t="t"/>
            <a:pathLst>
              <a:path extrusionOk="0" h="3168781" w="3168781">
                <a:moveTo>
                  <a:pt x="0" y="0"/>
                </a:moveTo>
                <a:lnTo>
                  <a:pt x="3168781" y="0"/>
                </a:lnTo>
                <a:lnTo>
                  <a:pt x="3168781" y="3168782"/>
                </a:lnTo>
                <a:lnTo>
                  <a:pt x="0" y="3168782"/>
                </a:lnTo>
                <a:lnTo>
                  <a:pt x="0" y="0"/>
                </a:lnTo>
                <a:close/>
              </a:path>
            </a:pathLst>
          </a:custGeom>
          <a:blipFill rotWithShape="1">
            <a:blip r:embed="rId6">
              <a:alphaModFix/>
            </a:blip>
            <a:stretch>
              <a:fillRect b="0" l="0" r="0" t="0"/>
            </a:stretch>
          </a:blipFill>
          <a:ln>
            <a:noFill/>
          </a:ln>
        </p:spPr>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198" name="Shape 198"/>
        <p:cNvGrpSpPr/>
        <p:nvPr/>
      </p:nvGrpSpPr>
      <p:grpSpPr>
        <a:xfrm>
          <a:off x="0" y="0"/>
          <a:ext cx="0" cy="0"/>
          <a:chOff x="0" y="0"/>
          <a:chExt cx="0" cy="0"/>
        </a:xfrm>
      </p:grpSpPr>
      <p:graphicFrame>
        <p:nvGraphicFramePr>
          <p:cNvPr id="199" name="Google Shape;199;p16"/>
          <p:cNvGraphicFramePr/>
          <p:nvPr/>
        </p:nvGraphicFramePr>
        <p:xfrm>
          <a:off x="1028700" y="2230436"/>
          <a:ext cx="3000000" cy="3000000"/>
        </p:xfrm>
        <a:graphic>
          <a:graphicData uri="http://schemas.openxmlformats.org/drawingml/2006/table">
            <a:tbl>
              <a:tblPr>
                <a:noFill/>
                <a:tableStyleId>{E19E412E-E8D6-4022-A6EA-C9FC399ED734}</a:tableStyleId>
              </a:tblPr>
              <a:tblGrid>
                <a:gridCol w="2445825"/>
                <a:gridCol w="2408950"/>
                <a:gridCol w="2215300"/>
                <a:gridCol w="2252675"/>
                <a:gridCol w="2237075"/>
                <a:gridCol w="2143475"/>
                <a:gridCol w="2527325"/>
              </a:tblGrid>
              <a:tr h="844400">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M</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T</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W</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T</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F</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c>
                  <a:txBody>
                    <a:bodyPr/>
                    <a:lstStyle/>
                    <a:p>
                      <a:pPr indent="0" lvl="0" marL="0" marR="0" rtl="0" algn="ctr">
                        <a:lnSpc>
                          <a:spcPct val="140000"/>
                        </a:lnSpc>
                        <a:spcBef>
                          <a:spcPts val="0"/>
                        </a:spcBef>
                        <a:spcAft>
                          <a:spcPts val="0"/>
                        </a:spcAft>
                        <a:buNone/>
                      </a:pPr>
                      <a:r>
                        <a:rPr b="1" lang="en-US" sz="1500" u="none" cap="none" strike="noStrike">
                          <a:solidFill>
                            <a:srgbClr val="1E1A1B"/>
                          </a:solidFill>
                          <a:latin typeface="News Cycle"/>
                          <a:ea typeface="News Cycle"/>
                          <a:cs typeface="News Cycle"/>
                          <a:sym typeface="News Cycle"/>
                        </a:rPr>
                        <a:t>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2DCD9D"/>
                    </a:solidFill>
                  </a:tcPr>
                </a:tc>
              </a:tr>
              <a:tr h="1151450">
                <a:tc>
                  <a:txBody>
                    <a:bodyPr/>
                    <a:lstStyle/>
                    <a:p>
                      <a:pPr indent="0" lvl="0" marL="0" marR="0" rtl="0" algn="ctr">
                        <a:lnSpc>
                          <a:spcPct val="190909"/>
                        </a:lnSpc>
                        <a:spcBef>
                          <a:spcPts val="0"/>
                        </a:spcBef>
                        <a:spcAft>
                          <a:spcPts val="0"/>
                        </a:spcAft>
                        <a:buNone/>
                      </a:pPr>
                      <a:r>
                        <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90909"/>
                        </a:lnSpc>
                        <a:spcBef>
                          <a:spcPts val="0"/>
                        </a:spcBef>
                        <a:spcAft>
                          <a:spcPts val="0"/>
                        </a:spcAft>
                        <a:buNone/>
                      </a:pPr>
                      <a:r>
                        <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90909"/>
                        </a:lnSpc>
                        <a:spcBef>
                          <a:spcPts val="0"/>
                        </a:spcBef>
                        <a:spcAft>
                          <a:spcPts val="0"/>
                        </a:spcAft>
                        <a:buNone/>
                      </a:pPr>
                      <a:r>
                        <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Notice body sensations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Practice deep breathing</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Walk for ten minutes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Send a check-in message</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r>
              <a:tr h="1160600">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Go to bed earlier</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Write one main stressor</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List three things you’re grateful for</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Silence notifications for one day</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Do one kind act</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Eat one meal mindfully</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Step outside briefly</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r>
              <a:tr h="1334025">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Drink eight glasses of water</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Create something simple</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Ask “What do I need?”</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Stretch for six minutes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Take a three-hour screen break</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Identify one support person</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Speak kindly to yourself</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r>
              <a:tr h="1375300">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Clear one small space</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Take 10 slow breaths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Do something enjoyable</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Notice stress triggers</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Walk without destination</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Talk to someone trusted</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Take a proper break</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r>
              <a:tr h="1382275">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Pause and listen</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Say “no” once</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Thank someone today</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Choose one habit</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40000"/>
                        </a:lnSpc>
                        <a:spcBef>
                          <a:spcPts val="0"/>
                        </a:spcBef>
                        <a:spcAft>
                          <a:spcPts val="0"/>
                        </a:spcAft>
                        <a:buNone/>
                      </a:pPr>
                      <a:r>
                        <a:rPr lang="en-US" sz="1500" u="none" cap="none" strike="noStrike">
                          <a:solidFill>
                            <a:srgbClr val="000000"/>
                          </a:solidFill>
                          <a:latin typeface="News Cycle"/>
                          <a:ea typeface="News Cycle"/>
                          <a:cs typeface="News Cycle"/>
                          <a:sym typeface="News Cycle"/>
                        </a:rPr>
                        <a:t>Write one takeaway</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90909"/>
                        </a:lnSpc>
                        <a:spcBef>
                          <a:spcPts val="0"/>
                        </a:spcBef>
                        <a:spcAft>
                          <a:spcPts val="0"/>
                        </a:spcAft>
                        <a:buNone/>
                      </a:pPr>
                      <a:r>
                        <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c>
                  <a:txBody>
                    <a:bodyPr/>
                    <a:lstStyle/>
                    <a:p>
                      <a:pPr indent="0" lvl="0" marL="0" marR="0" rtl="0" algn="ctr">
                        <a:lnSpc>
                          <a:spcPct val="190909"/>
                        </a:lnSpc>
                        <a:spcBef>
                          <a:spcPts val="0"/>
                        </a:spcBef>
                        <a:spcAft>
                          <a:spcPts val="0"/>
                        </a:spcAft>
                        <a:buNone/>
                      </a:pPr>
                      <a:r>
                        <a:t/>
                      </a:r>
                      <a:endParaRPr sz="1100" u="none" cap="none" strike="noStrike"/>
                    </a:p>
                  </a:txBody>
                  <a:tcPr marT="190500" marB="190500" marR="190500" marL="190500" anchor="ctr">
                    <a:lnL cap="flat" cmpd="sng" w="9525">
                      <a:solidFill>
                        <a:srgbClr val="FFD699"/>
                      </a:solidFill>
                      <a:prstDash val="solid"/>
                      <a:round/>
                      <a:headEnd len="sm" w="sm" type="none"/>
                      <a:tailEnd len="sm" w="sm" type="none"/>
                    </a:lnL>
                    <a:lnR cap="flat" cmpd="sng" w="9525">
                      <a:solidFill>
                        <a:srgbClr val="FFD699"/>
                      </a:solidFill>
                      <a:prstDash val="solid"/>
                      <a:round/>
                      <a:headEnd len="sm" w="sm" type="none"/>
                      <a:tailEnd len="sm" w="sm" type="none"/>
                    </a:lnR>
                    <a:lnT cap="flat" cmpd="sng" w="9525">
                      <a:solidFill>
                        <a:srgbClr val="FFD699"/>
                      </a:solidFill>
                      <a:prstDash val="solid"/>
                      <a:round/>
                      <a:headEnd len="sm" w="sm" type="none"/>
                      <a:tailEnd len="sm" w="sm" type="none"/>
                    </a:lnT>
                    <a:lnB cap="flat" cmpd="sng" w="9525">
                      <a:solidFill>
                        <a:srgbClr val="FFD699"/>
                      </a:solidFill>
                      <a:prstDash val="solid"/>
                      <a:round/>
                      <a:headEnd len="sm" w="sm" type="none"/>
                      <a:tailEnd len="sm" w="sm" type="none"/>
                    </a:lnB>
                    <a:solidFill>
                      <a:srgbClr val="D3FFF2"/>
                    </a:solidFill>
                  </a:tcPr>
                </a:tc>
              </a:tr>
            </a:tbl>
          </a:graphicData>
        </a:graphic>
      </p:graphicFrame>
      <p:grpSp>
        <p:nvGrpSpPr>
          <p:cNvPr id="200" name="Google Shape;200;p16"/>
          <p:cNvGrpSpPr/>
          <p:nvPr/>
        </p:nvGrpSpPr>
        <p:grpSpPr>
          <a:xfrm>
            <a:off x="2132813" y="884039"/>
            <a:ext cx="6994999" cy="910576"/>
            <a:chOff x="0" y="-38100"/>
            <a:chExt cx="1842304" cy="239822"/>
          </a:xfrm>
        </p:grpSpPr>
        <p:sp>
          <p:nvSpPr>
            <p:cNvPr id="201" name="Google Shape;201;p16"/>
            <p:cNvSpPr/>
            <p:nvPr/>
          </p:nvSpPr>
          <p:spPr>
            <a:xfrm>
              <a:off x="0" y="0"/>
              <a:ext cx="1842304" cy="201722"/>
            </a:xfrm>
            <a:custGeom>
              <a:rect b="b" l="l" r="r" t="t"/>
              <a:pathLst>
                <a:path extrusionOk="0" h="201722" w="1842304">
                  <a:moveTo>
                    <a:pt x="22136" y="0"/>
                  </a:moveTo>
                  <a:lnTo>
                    <a:pt x="1820169" y="0"/>
                  </a:lnTo>
                  <a:cubicBezTo>
                    <a:pt x="1832394" y="0"/>
                    <a:pt x="1842304" y="9910"/>
                    <a:pt x="1842304" y="22136"/>
                  </a:cubicBezTo>
                  <a:lnTo>
                    <a:pt x="1842304" y="179586"/>
                  </a:lnTo>
                  <a:cubicBezTo>
                    <a:pt x="1842304" y="191811"/>
                    <a:pt x="1832394" y="201722"/>
                    <a:pt x="1820169" y="201722"/>
                  </a:cubicBezTo>
                  <a:lnTo>
                    <a:pt x="22136" y="201722"/>
                  </a:lnTo>
                  <a:cubicBezTo>
                    <a:pt x="9910" y="201722"/>
                    <a:pt x="0" y="191811"/>
                    <a:pt x="0" y="179586"/>
                  </a:cubicBezTo>
                  <a:lnTo>
                    <a:pt x="0" y="22136"/>
                  </a:lnTo>
                  <a:cubicBezTo>
                    <a:pt x="0" y="9910"/>
                    <a:pt x="9910" y="0"/>
                    <a:pt x="22136"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2" name="Google Shape;202;p16"/>
            <p:cNvSpPr txBox="1"/>
            <p:nvPr/>
          </p:nvSpPr>
          <p:spPr>
            <a:xfrm>
              <a:off x="0" y="-38100"/>
              <a:ext cx="1842304" cy="239821"/>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03" name="Google Shape;203;p16"/>
          <p:cNvSpPr txBox="1"/>
          <p:nvPr/>
        </p:nvSpPr>
        <p:spPr>
          <a:xfrm>
            <a:off x="1439425" y="762000"/>
            <a:ext cx="15024600" cy="923400"/>
          </a:xfrm>
          <a:prstGeom prst="rect">
            <a:avLst/>
          </a:prstGeom>
          <a:noFill/>
          <a:ln>
            <a:noFill/>
          </a:ln>
        </p:spPr>
        <p:txBody>
          <a:bodyPr anchorCtr="0" anchor="t" bIns="0" lIns="0" spcFirstLastPara="1" rIns="0" wrap="square" tIns="0">
            <a:spAutoFit/>
          </a:bodyPr>
          <a:lstStyle/>
          <a:p>
            <a:pPr indent="0" lvl="0" marL="0" marR="0" rtl="0" algn="ctr">
              <a:lnSpc>
                <a:spcPct val="120000"/>
              </a:lnSpc>
              <a:spcBef>
                <a:spcPts val="0"/>
              </a:spcBef>
              <a:spcAft>
                <a:spcPts val="0"/>
              </a:spcAft>
              <a:buNone/>
            </a:pPr>
            <a:r>
              <a:rPr b="1" i="0" lang="en-US" sz="6000" u="none" cap="none" strike="noStrike">
                <a:solidFill>
                  <a:srgbClr val="1E1A1B"/>
                </a:solidFill>
                <a:latin typeface="News Cycle"/>
                <a:ea typeface="News Cycle"/>
                <a:cs typeface="News Cycle"/>
                <a:sym typeface="News Cycle"/>
              </a:rPr>
              <a:t>STRESS AWARENESS MONTH CHALLENGE</a:t>
            </a:r>
            <a:endParaRPr/>
          </a:p>
        </p:txBody>
      </p:sp>
      <p:sp>
        <p:nvSpPr>
          <p:cNvPr id="204" name="Google Shape;204;p16"/>
          <p:cNvSpPr/>
          <p:nvPr/>
        </p:nvSpPr>
        <p:spPr>
          <a:xfrm>
            <a:off x="15482525" y="546538"/>
            <a:ext cx="672662" cy="672662"/>
          </a:xfrm>
          <a:custGeom>
            <a:rect b="b" l="l" r="r" t="t"/>
            <a:pathLst>
              <a:path extrusionOk="0" h="672662" w="672662">
                <a:moveTo>
                  <a:pt x="0" y="0"/>
                </a:moveTo>
                <a:lnTo>
                  <a:pt x="672662" y="0"/>
                </a:lnTo>
                <a:lnTo>
                  <a:pt x="672662" y="672662"/>
                </a:lnTo>
                <a:lnTo>
                  <a:pt x="0" y="672662"/>
                </a:lnTo>
                <a:lnTo>
                  <a:pt x="0" y="0"/>
                </a:lnTo>
                <a:close/>
              </a:path>
            </a:pathLst>
          </a:custGeom>
          <a:blipFill rotWithShape="1">
            <a:blip r:embed="rId3">
              <a:alphaModFix/>
            </a:blip>
            <a:stretch>
              <a:fillRect b="0" l="0" r="0" t="0"/>
            </a:stretch>
          </a:blipFill>
          <a:ln>
            <a:noFill/>
          </a:ln>
        </p:spPr>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208" name="Shape 208"/>
        <p:cNvGrpSpPr/>
        <p:nvPr/>
      </p:nvGrpSpPr>
      <p:grpSpPr>
        <a:xfrm>
          <a:off x="0" y="0"/>
          <a:ext cx="0" cy="0"/>
          <a:chOff x="0" y="0"/>
          <a:chExt cx="0" cy="0"/>
        </a:xfrm>
      </p:grpSpPr>
      <p:grpSp>
        <p:nvGrpSpPr>
          <p:cNvPr id="209" name="Google Shape;209;p17"/>
          <p:cNvGrpSpPr/>
          <p:nvPr/>
        </p:nvGrpSpPr>
        <p:grpSpPr>
          <a:xfrm>
            <a:off x="-26772" y="-253753"/>
            <a:ext cx="7955903" cy="10578923"/>
            <a:chOff x="0" y="-47625"/>
            <a:chExt cx="2095368" cy="2786200"/>
          </a:xfrm>
        </p:grpSpPr>
        <p:sp>
          <p:nvSpPr>
            <p:cNvPr id="210" name="Google Shape;210;p17"/>
            <p:cNvSpPr/>
            <p:nvPr/>
          </p:nvSpPr>
          <p:spPr>
            <a:xfrm>
              <a:off x="0" y="0"/>
              <a:ext cx="2095368" cy="2738575"/>
            </a:xfrm>
            <a:custGeom>
              <a:rect b="b" l="l" r="r" t="t"/>
              <a:pathLst>
                <a:path extrusionOk="0" h="2738575" w="2095368">
                  <a:moveTo>
                    <a:pt x="0" y="0"/>
                  </a:moveTo>
                  <a:lnTo>
                    <a:pt x="2095368" y="0"/>
                  </a:lnTo>
                  <a:lnTo>
                    <a:pt x="2095368" y="2738575"/>
                  </a:lnTo>
                  <a:lnTo>
                    <a:pt x="0" y="2738575"/>
                  </a:lnTo>
                  <a:close/>
                </a:path>
              </a:pathLst>
            </a:custGeom>
            <a:solidFill>
              <a:srgbClr val="2DCD9D"/>
            </a:solidFill>
            <a:ln>
              <a:noFill/>
            </a:ln>
          </p:spPr>
        </p:sp>
        <p:sp>
          <p:nvSpPr>
            <p:cNvPr id="211" name="Google Shape;211;p17"/>
            <p:cNvSpPr txBox="1"/>
            <p:nvPr/>
          </p:nvSpPr>
          <p:spPr>
            <a:xfrm>
              <a:off x="0" y="-47625"/>
              <a:ext cx="2095368" cy="2786200"/>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12" name="Google Shape;212;p17"/>
          <p:cNvSpPr/>
          <p:nvPr/>
        </p:nvSpPr>
        <p:spPr>
          <a:xfrm>
            <a:off x="-331567" y="-72926"/>
            <a:ext cx="5785002" cy="10489479"/>
          </a:xfrm>
          <a:custGeom>
            <a:rect b="b" l="l" r="r" t="t"/>
            <a:pathLst>
              <a:path extrusionOk="0" h="1625095" w="896248">
                <a:moveTo>
                  <a:pt x="0" y="0"/>
                </a:moveTo>
                <a:lnTo>
                  <a:pt x="896248" y="0"/>
                </a:lnTo>
                <a:lnTo>
                  <a:pt x="896248" y="1625095"/>
                </a:lnTo>
                <a:lnTo>
                  <a:pt x="0" y="1625095"/>
                </a:lnTo>
                <a:close/>
              </a:path>
            </a:pathLst>
          </a:custGeom>
          <a:blipFill rotWithShape="1">
            <a:blip r:embed="rId3">
              <a:alphaModFix/>
            </a:blip>
            <a:stretch>
              <a:fillRect b="0" l="-86061" r="-86061" t="0"/>
            </a:stretch>
          </a:blipFill>
          <a:ln>
            <a:noFill/>
          </a:ln>
        </p:spPr>
      </p:sp>
      <p:sp>
        <p:nvSpPr>
          <p:cNvPr id="213" name="Google Shape;213;p17"/>
          <p:cNvSpPr txBox="1"/>
          <p:nvPr/>
        </p:nvSpPr>
        <p:spPr>
          <a:xfrm>
            <a:off x="9159047" y="3554079"/>
            <a:ext cx="5790933" cy="1830706"/>
          </a:xfrm>
          <a:prstGeom prst="rect">
            <a:avLst/>
          </a:prstGeom>
          <a:noFill/>
          <a:ln>
            <a:noFill/>
          </a:ln>
        </p:spPr>
        <p:txBody>
          <a:bodyPr anchorCtr="0" anchor="t" bIns="0" lIns="0" spcFirstLastPara="1" rIns="0" wrap="square" tIns="0">
            <a:spAutoFit/>
          </a:bodyPr>
          <a:lstStyle/>
          <a:p>
            <a:pPr indent="0" lvl="0" marL="0" marR="0" rtl="0" algn="l">
              <a:lnSpc>
                <a:spcPct val="87000"/>
              </a:lnSpc>
              <a:spcBef>
                <a:spcPts val="0"/>
              </a:spcBef>
              <a:spcAft>
                <a:spcPts val="0"/>
              </a:spcAft>
              <a:buNone/>
            </a:pPr>
            <a:r>
              <a:rPr b="1" i="0" lang="en-US" sz="8000" u="none" cap="none" strike="noStrike">
                <a:solidFill>
                  <a:srgbClr val="1E1A1B"/>
                </a:solidFill>
                <a:latin typeface="News Cycle"/>
                <a:ea typeface="News Cycle"/>
                <a:cs typeface="News Cycle"/>
                <a:sym typeface="News Cycle"/>
              </a:rPr>
              <a:t>SUPPORTING OTHERS </a:t>
            </a:r>
            <a:endParaRPr/>
          </a:p>
        </p:txBody>
      </p:sp>
      <p:sp>
        <p:nvSpPr>
          <p:cNvPr id="214" name="Google Shape;214;p17"/>
          <p:cNvSpPr txBox="1"/>
          <p:nvPr/>
        </p:nvSpPr>
        <p:spPr>
          <a:xfrm>
            <a:off x="9256154" y="5933350"/>
            <a:ext cx="964500" cy="4926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1E1A1B"/>
                </a:solidFill>
                <a:latin typeface="News Cycle"/>
                <a:ea typeface="News Cycle"/>
                <a:cs typeface="News Cycle"/>
                <a:sym typeface="News Cycle"/>
              </a:rPr>
              <a:t>DO</a:t>
            </a:r>
            <a:r>
              <a:rPr b="1" lang="en-US" sz="3200">
                <a:solidFill>
                  <a:srgbClr val="1E1A1B"/>
                </a:solidFill>
                <a:latin typeface="News Cycle"/>
                <a:ea typeface="News Cycle"/>
                <a:cs typeface="News Cycle"/>
                <a:sym typeface="News Cycle"/>
              </a:rPr>
              <a:t>’</a:t>
            </a:r>
            <a:r>
              <a:rPr b="1" i="0" lang="en-US" sz="3200" u="none" cap="none" strike="noStrike">
                <a:solidFill>
                  <a:srgbClr val="1E1A1B"/>
                </a:solidFill>
                <a:latin typeface="News Cycle"/>
                <a:ea typeface="News Cycle"/>
                <a:cs typeface="News Cycle"/>
                <a:sym typeface="News Cycle"/>
              </a:rPr>
              <a:t>S</a:t>
            </a:r>
            <a:endParaRPr/>
          </a:p>
        </p:txBody>
      </p:sp>
      <p:sp>
        <p:nvSpPr>
          <p:cNvPr id="215" name="Google Shape;215;p17"/>
          <p:cNvSpPr txBox="1"/>
          <p:nvPr/>
        </p:nvSpPr>
        <p:spPr>
          <a:xfrm>
            <a:off x="13468176" y="5952400"/>
            <a:ext cx="1948200" cy="492600"/>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1E1A1B"/>
                </a:solidFill>
                <a:latin typeface="News Cycle"/>
                <a:ea typeface="News Cycle"/>
                <a:cs typeface="News Cycle"/>
                <a:sym typeface="News Cycle"/>
              </a:rPr>
              <a:t>DON’TS</a:t>
            </a:r>
            <a:endParaRPr/>
          </a:p>
        </p:txBody>
      </p:sp>
      <p:sp>
        <p:nvSpPr>
          <p:cNvPr id="216" name="Google Shape;216;p17"/>
          <p:cNvSpPr txBox="1"/>
          <p:nvPr/>
        </p:nvSpPr>
        <p:spPr>
          <a:xfrm>
            <a:off x="9256140" y="6531511"/>
            <a:ext cx="2541000" cy="20781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List compassionate, practical actions:</a:t>
            </a:r>
            <a:endParaRPr/>
          </a:p>
          <a:p>
            <a:pPr indent="0" lvl="0" marL="0" marR="0" rtl="0" algn="l">
              <a:lnSpc>
                <a:spcPct val="115000"/>
              </a:lnSpc>
              <a:spcBef>
                <a:spcPts val="0"/>
              </a:spcBef>
              <a:spcAft>
                <a:spcPts val="0"/>
              </a:spcAft>
              <a:buNone/>
            </a:pPr>
            <a:r>
              <a:t/>
            </a:r>
            <a:endParaRPr b="0" i="0" sz="2000" u="none" cap="none" strike="noStrike">
              <a:solidFill>
                <a:srgbClr val="1E1A1B"/>
              </a:solidFill>
              <a:latin typeface="News Cycle"/>
              <a:ea typeface="News Cycle"/>
              <a:cs typeface="News Cycle"/>
              <a:sym typeface="News Cycle"/>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p:txBody>
      </p:sp>
      <p:sp>
        <p:nvSpPr>
          <p:cNvPr id="217" name="Google Shape;217;p17"/>
          <p:cNvSpPr txBox="1"/>
          <p:nvPr/>
        </p:nvSpPr>
        <p:spPr>
          <a:xfrm>
            <a:off x="13468173" y="6550561"/>
            <a:ext cx="3420300" cy="20781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1E1A1B"/>
                </a:solidFill>
                <a:latin typeface="News Cycle"/>
                <a:ea typeface="News Cycle"/>
                <a:cs typeface="News Cycle"/>
                <a:sym typeface="News Cycle"/>
              </a:rPr>
              <a:t>List actions that may unintentionally cause harm:</a:t>
            </a:r>
            <a:endParaRPr/>
          </a:p>
          <a:p>
            <a:pPr indent="0" lvl="0" marL="0" marR="0" rtl="0" algn="l">
              <a:lnSpc>
                <a:spcPct val="115000"/>
              </a:lnSpc>
              <a:spcBef>
                <a:spcPts val="0"/>
              </a:spcBef>
              <a:spcAft>
                <a:spcPts val="0"/>
              </a:spcAft>
              <a:buNone/>
            </a:pPr>
            <a:r>
              <a:t/>
            </a:r>
            <a:endParaRPr b="0" i="0" sz="2000" u="none" cap="none" strike="noStrike">
              <a:solidFill>
                <a:srgbClr val="1E1A1B"/>
              </a:solidFill>
              <a:latin typeface="News Cycle"/>
              <a:ea typeface="News Cycle"/>
              <a:cs typeface="News Cycle"/>
              <a:sym typeface="News Cycle"/>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a:p>
            <a:pPr indent="-215900" lvl="1" marL="431801" marR="0" rtl="0" algn="l">
              <a:lnSpc>
                <a:spcPct val="115000"/>
              </a:lnSpc>
              <a:spcBef>
                <a:spcPts val="0"/>
              </a:spcBef>
              <a:spcAft>
                <a:spcPts val="0"/>
              </a:spcAft>
              <a:buClr>
                <a:srgbClr val="1E1A1B"/>
              </a:buClr>
              <a:buSzPts val="2000"/>
              <a:buFont typeface="Arial"/>
              <a:buChar char="•"/>
            </a:pPr>
            <a:r>
              <a:rPr b="0" i="0" lang="en-US" sz="2000" u="none" cap="none" strike="noStrike">
                <a:solidFill>
                  <a:srgbClr val="1E1A1B"/>
                </a:solidFill>
                <a:latin typeface="News Cycle"/>
                <a:ea typeface="News Cycle"/>
                <a:cs typeface="News Cycle"/>
                <a:sym typeface="News Cycle"/>
              </a:rPr>
              <a:t>Action here</a:t>
            </a:r>
            <a:endParaRPr/>
          </a:p>
        </p:txBody>
      </p:sp>
      <p:sp>
        <p:nvSpPr>
          <p:cNvPr id="218" name="Google Shape;218;p17"/>
          <p:cNvSpPr/>
          <p:nvPr/>
        </p:nvSpPr>
        <p:spPr>
          <a:xfrm>
            <a:off x="9144000" y="1570800"/>
            <a:ext cx="1630854" cy="1630854"/>
          </a:xfrm>
          <a:custGeom>
            <a:rect b="b" l="l" r="r" t="t"/>
            <a:pathLst>
              <a:path extrusionOk="0" h="1630854" w="1630854">
                <a:moveTo>
                  <a:pt x="0" y="0"/>
                </a:moveTo>
                <a:lnTo>
                  <a:pt x="1630854" y="0"/>
                </a:lnTo>
                <a:lnTo>
                  <a:pt x="1630854" y="1630854"/>
                </a:lnTo>
                <a:lnTo>
                  <a:pt x="0" y="1630854"/>
                </a:lnTo>
                <a:lnTo>
                  <a:pt x="0" y="0"/>
                </a:lnTo>
                <a:close/>
              </a:path>
            </a:pathLst>
          </a:custGeom>
          <a:blipFill rotWithShape="1">
            <a:blip r:embed="rId4">
              <a:alphaModFix/>
            </a:blip>
            <a:stretch>
              <a:fillRect b="0" l="0" r="0" t="0"/>
            </a:stretch>
          </a:blipFill>
          <a:ln>
            <a:noFill/>
          </a:ln>
        </p:spPr>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FFF7E8"/>
        </a:solidFill>
      </p:bgPr>
    </p:bg>
    <p:spTree>
      <p:nvGrpSpPr>
        <p:cNvPr id="222" name="Shape 222"/>
        <p:cNvGrpSpPr/>
        <p:nvPr/>
      </p:nvGrpSpPr>
      <p:grpSpPr>
        <a:xfrm>
          <a:off x="0" y="0"/>
          <a:ext cx="0" cy="0"/>
          <a:chOff x="0" y="0"/>
          <a:chExt cx="0" cy="0"/>
        </a:xfrm>
      </p:grpSpPr>
      <p:grpSp>
        <p:nvGrpSpPr>
          <p:cNvPr id="223" name="Google Shape;223;p18"/>
          <p:cNvGrpSpPr/>
          <p:nvPr/>
        </p:nvGrpSpPr>
        <p:grpSpPr>
          <a:xfrm>
            <a:off x="1517895" y="2840512"/>
            <a:ext cx="4519144" cy="1153303"/>
            <a:chOff x="0" y="-38100"/>
            <a:chExt cx="1190227" cy="303751"/>
          </a:xfrm>
        </p:grpSpPr>
        <p:sp>
          <p:nvSpPr>
            <p:cNvPr id="224" name="Google Shape;224;p18"/>
            <p:cNvSpPr/>
            <p:nvPr/>
          </p:nvSpPr>
          <p:spPr>
            <a:xfrm>
              <a:off x="0" y="0"/>
              <a:ext cx="1190227" cy="265651"/>
            </a:xfrm>
            <a:custGeom>
              <a:rect b="b" l="l" r="r" t="t"/>
              <a:pathLst>
                <a:path extrusionOk="0" h="265651" w="1190227">
                  <a:moveTo>
                    <a:pt x="34263" y="0"/>
                  </a:moveTo>
                  <a:lnTo>
                    <a:pt x="1155965" y="0"/>
                  </a:lnTo>
                  <a:cubicBezTo>
                    <a:pt x="1174887" y="0"/>
                    <a:pt x="1190227" y="15340"/>
                    <a:pt x="1190227" y="34263"/>
                  </a:cubicBezTo>
                  <a:lnTo>
                    <a:pt x="1190227" y="231388"/>
                  </a:lnTo>
                  <a:cubicBezTo>
                    <a:pt x="1190227" y="240475"/>
                    <a:pt x="1186617" y="249190"/>
                    <a:pt x="1180192" y="255615"/>
                  </a:cubicBezTo>
                  <a:cubicBezTo>
                    <a:pt x="1173767" y="262041"/>
                    <a:pt x="1165052" y="265651"/>
                    <a:pt x="1155965" y="265651"/>
                  </a:cubicBezTo>
                  <a:lnTo>
                    <a:pt x="34263" y="265651"/>
                  </a:lnTo>
                  <a:cubicBezTo>
                    <a:pt x="25176" y="265651"/>
                    <a:pt x="16461" y="262041"/>
                    <a:pt x="10035" y="255615"/>
                  </a:cubicBezTo>
                  <a:cubicBezTo>
                    <a:pt x="3610" y="249190"/>
                    <a:pt x="0" y="240475"/>
                    <a:pt x="0" y="231388"/>
                  </a:cubicBezTo>
                  <a:lnTo>
                    <a:pt x="0" y="34263"/>
                  </a:lnTo>
                  <a:cubicBezTo>
                    <a:pt x="0" y="25176"/>
                    <a:pt x="3610" y="16461"/>
                    <a:pt x="10035" y="10035"/>
                  </a:cubicBezTo>
                  <a:cubicBezTo>
                    <a:pt x="16461" y="3610"/>
                    <a:pt x="25176" y="0"/>
                    <a:pt x="34263"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25" name="Google Shape;225;p18"/>
            <p:cNvSpPr txBox="1"/>
            <p:nvPr/>
          </p:nvSpPr>
          <p:spPr>
            <a:xfrm>
              <a:off x="0" y="-38100"/>
              <a:ext cx="1190227" cy="303751"/>
            </a:xfrm>
            <a:prstGeom prst="rect">
              <a:avLst/>
            </a:prstGeom>
            <a:noFill/>
            <a:ln>
              <a:noFill/>
            </a:ln>
          </p:spPr>
          <p:txBody>
            <a:bodyPr anchorCtr="0" anchor="ctr" bIns="50800" lIns="50800" spcFirstLastPara="1" rIns="50800" wrap="square" tIns="50800">
              <a:noAutofit/>
            </a:bodyPr>
            <a:lstStyle/>
            <a:p>
              <a:pPr indent="0" lvl="0" marL="0" marR="0" rtl="0" algn="ctr">
                <a:lnSpc>
                  <a:spcPct val="155555"/>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26" name="Google Shape;226;p18"/>
          <p:cNvSpPr txBox="1"/>
          <p:nvPr/>
        </p:nvSpPr>
        <p:spPr>
          <a:xfrm>
            <a:off x="1805439" y="1905239"/>
            <a:ext cx="4057650" cy="1950721"/>
          </a:xfrm>
          <a:prstGeom prst="rect">
            <a:avLst/>
          </a:prstGeom>
          <a:noFill/>
          <a:ln>
            <a:noFill/>
          </a:ln>
        </p:spPr>
        <p:txBody>
          <a:bodyPr anchorCtr="0" anchor="t" bIns="0" lIns="0" spcFirstLastPara="1" rIns="0" wrap="square" tIns="0">
            <a:spAutoFit/>
          </a:bodyPr>
          <a:lstStyle/>
          <a:p>
            <a:pPr indent="0" lvl="0" marL="0" marR="0" rtl="0" algn="l">
              <a:lnSpc>
                <a:spcPct val="93000"/>
              </a:lnSpc>
              <a:spcBef>
                <a:spcPts val="0"/>
              </a:spcBef>
              <a:spcAft>
                <a:spcPts val="0"/>
              </a:spcAft>
              <a:buNone/>
            </a:pPr>
            <a:r>
              <a:rPr b="1" i="0" lang="en-US" sz="8000" u="none" cap="none" strike="noStrike">
                <a:solidFill>
                  <a:srgbClr val="1E1A1B"/>
                </a:solidFill>
                <a:latin typeface="News Cycle"/>
                <a:ea typeface="News Cycle"/>
                <a:cs typeface="News Cycle"/>
                <a:sym typeface="News Cycle"/>
              </a:rPr>
              <a:t>SUPPORT SERVICES</a:t>
            </a:r>
            <a:endParaRPr/>
          </a:p>
        </p:txBody>
      </p:sp>
      <p:grpSp>
        <p:nvGrpSpPr>
          <p:cNvPr id="227" name="Google Shape;227;p18"/>
          <p:cNvGrpSpPr/>
          <p:nvPr/>
        </p:nvGrpSpPr>
        <p:grpSpPr>
          <a:xfrm>
            <a:off x="1805439" y="5994066"/>
            <a:ext cx="5105437" cy="980282"/>
            <a:chOff x="0" y="-66675"/>
            <a:chExt cx="6807250" cy="1307042"/>
          </a:xfrm>
        </p:grpSpPr>
        <p:sp>
          <p:nvSpPr>
            <p:cNvPr id="228" name="Google Shape;228;p18"/>
            <p:cNvSpPr txBox="1"/>
            <p:nvPr/>
          </p:nvSpPr>
          <p:spPr>
            <a:xfrm>
              <a:off x="0" y="-66675"/>
              <a:ext cx="6807250" cy="473075"/>
            </a:xfrm>
            <a:prstGeom prst="rect">
              <a:avLst/>
            </a:prstGeom>
            <a:noFill/>
            <a:ln>
              <a:noFill/>
            </a:ln>
          </p:spPr>
          <p:txBody>
            <a:bodyPr anchorCtr="0" anchor="t" bIns="0" lIns="0" spcFirstLastPara="1" rIns="0" wrap="square" tIns="0">
              <a:spAutoFit/>
            </a:bodyPr>
            <a:lstStyle/>
            <a:p>
              <a:pPr indent="0" lvl="0" marL="0" marR="0" rtl="0" algn="l">
                <a:lnSpc>
                  <a:spcPct val="150000"/>
                </a:lnSpc>
                <a:spcBef>
                  <a:spcPts val="0"/>
                </a:spcBef>
                <a:spcAft>
                  <a:spcPts val="0"/>
                </a:spcAft>
                <a:buNone/>
              </a:pPr>
              <a:r>
                <a:rPr b="0" i="0" lang="en-US" sz="2000" u="none" cap="none" strike="noStrike">
                  <a:solidFill>
                    <a:srgbClr val="1E1A1B"/>
                  </a:solidFill>
                  <a:latin typeface="Arimo"/>
                  <a:ea typeface="Arimo"/>
                  <a:cs typeface="Arimo"/>
                  <a:sym typeface="Arimo"/>
                </a:rPr>
                <a:t>Organization here</a:t>
              </a:r>
              <a:endParaRPr/>
            </a:p>
          </p:txBody>
        </p:sp>
        <p:sp>
          <p:nvSpPr>
            <p:cNvPr id="229" name="Google Shape;229;p18"/>
            <p:cNvSpPr txBox="1"/>
            <p:nvPr/>
          </p:nvSpPr>
          <p:spPr>
            <a:xfrm>
              <a:off x="0" y="457200"/>
              <a:ext cx="6807250" cy="783167"/>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3500" u="none" cap="none" strike="noStrike">
                  <a:solidFill>
                    <a:srgbClr val="1E1A1B"/>
                  </a:solidFill>
                  <a:latin typeface="News Cycle"/>
                  <a:ea typeface="News Cycle"/>
                  <a:cs typeface="News Cycle"/>
                  <a:sym typeface="News Cycle"/>
                </a:rPr>
                <a:t>Helpline or number here</a:t>
              </a:r>
              <a:endParaRPr/>
            </a:p>
          </p:txBody>
        </p:sp>
      </p:grpSp>
      <p:grpSp>
        <p:nvGrpSpPr>
          <p:cNvPr id="230" name="Google Shape;230;p18"/>
          <p:cNvGrpSpPr/>
          <p:nvPr/>
        </p:nvGrpSpPr>
        <p:grpSpPr>
          <a:xfrm>
            <a:off x="1805439" y="7611030"/>
            <a:ext cx="5105437" cy="980282"/>
            <a:chOff x="0" y="-66675"/>
            <a:chExt cx="6807250" cy="1307042"/>
          </a:xfrm>
        </p:grpSpPr>
        <p:sp>
          <p:nvSpPr>
            <p:cNvPr id="231" name="Google Shape;231;p18"/>
            <p:cNvSpPr txBox="1"/>
            <p:nvPr/>
          </p:nvSpPr>
          <p:spPr>
            <a:xfrm>
              <a:off x="0" y="-66675"/>
              <a:ext cx="6807250" cy="473075"/>
            </a:xfrm>
            <a:prstGeom prst="rect">
              <a:avLst/>
            </a:prstGeom>
            <a:noFill/>
            <a:ln>
              <a:noFill/>
            </a:ln>
          </p:spPr>
          <p:txBody>
            <a:bodyPr anchorCtr="0" anchor="t" bIns="0" lIns="0" spcFirstLastPara="1" rIns="0" wrap="square" tIns="0">
              <a:spAutoFit/>
            </a:bodyPr>
            <a:lstStyle/>
            <a:p>
              <a:pPr indent="0" lvl="0" marL="0" marR="0" rtl="0" algn="l">
                <a:lnSpc>
                  <a:spcPct val="150000"/>
                </a:lnSpc>
                <a:spcBef>
                  <a:spcPts val="0"/>
                </a:spcBef>
                <a:spcAft>
                  <a:spcPts val="0"/>
                </a:spcAft>
                <a:buNone/>
              </a:pPr>
              <a:r>
                <a:rPr b="0" i="0" lang="en-US" sz="2000" u="none" cap="none" strike="noStrike">
                  <a:solidFill>
                    <a:srgbClr val="1E1A1B"/>
                  </a:solidFill>
                  <a:latin typeface="Arimo"/>
                  <a:ea typeface="Arimo"/>
                  <a:cs typeface="Arimo"/>
                  <a:sym typeface="Arimo"/>
                </a:rPr>
                <a:t>Organization here</a:t>
              </a:r>
              <a:endParaRPr/>
            </a:p>
          </p:txBody>
        </p:sp>
        <p:sp>
          <p:nvSpPr>
            <p:cNvPr id="232" name="Google Shape;232;p18"/>
            <p:cNvSpPr txBox="1"/>
            <p:nvPr/>
          </p:nvSpPr>
          <p:spPr>
            <a:xfrm>
              <a:off x="0" y="457200"/>
              <a:ext cx="6807250" cy="783167"/>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3500" u="none" cap="none" strike="noStrike">
                  <a:solidFill>
                    <a:srgbClr val="1E1A1B"/>
                  </a:solidFill>
                  <a:latin typeface="News Cycle"/>
                  <a:ea typeface="News Cycle"/>
                  <a:cs typeface="News Cycle"/>
                  <a:sym typeface="News Cycle"/>
                </a:rPr>
                <a:t>Helpline or number here</a:t>
              </a:r>
              <a:endParaRPr/>
            </a:p>
          </p:txBody>
        </p:sp>
      </p:grpSp>
      <p:grpSp>
        <p:nvGrpSpPr>
          <p:cNvPr id="233" name="Google Shape;233;p18"/>
          <p:cNvGrpSpPr/>
          <p:nvPr/>
        </p:nvGrpSpPr>
        <p:grpSpPr>
          <a:xfrm>
            <a:off x="1805439" y="4374181"/>
            <a:ext cx="5105437" cy="980282"/>
            <a:chOff x="0" y="-66675"/>
            <a:chExt cx="6807250" cy="1307042"/>
          </a:xfrm>
        </p:grpSpPr>
        <p:sp>
          <p:nvSpPr>
            <p:cNvPr id="234" name="Google Shape;234;p18"/>
            <p:cNvSpPr txBox="1"/>
            <p:nvPr/>
          </p:nvSpPr>
          <p:spPr>
            <a:xfrm>
              <a:off x="0" y="-66675"/>
              <a:ext cx="6807250" cy="473075"/>
            </a:xfrm>
            <a:prstGeom prst="rect">
              <a:avLst/>
            </a:prstGeom>
            <a:noFill/>
            <a:ln>
              <a:noFill/>
            </a:ln>
          </p:spPr>
          <p:txBody>
            <a:bodyPr anchorCtr="0" anchor="t" bIns="0" lIns="0" spcFirstLastPara="1" rIns="0" wrap="square" tIns="0">
              <a:spAutoFit/>
            </a:bodyPr>
            <a:lstStyle/>
            <a:p>
              <a:pPr indent="0" lvl="0" marL="0" marR="0" rtl="0" algn="l">
                <a:lnSpc>
                  <a:spcPct val="150000"/>
                </a:lnSpc>
                <a:spcBef>
                  <a:spcPts val="0"/>
                </a:spcBef>
                <a:spcAft>
                  <a:spcPts val="0"/>
                </a:spcAft>
                <a:buNone/>
              </a:pPr>
              <a:r>
                <a:rPr b="0" i="0" lang="en-US" sz="2000" u="none" cap="none" strike="noStrike">
                  <a:solidFill>
                    <a:srgbClr val="1E1A1B"/>
                  </a:solidFill>
                  <a:latin typeface="Arimo"/>
                  <a:ea typeface="Arimo"/>
                  <a:cs typeface="Arimo"/>
                  <a:sym typeface="Arimo"/>
                </a:rPr>
                <a:t>Organization here</a:t>
              </a:r>
              <a:endParaRPr/>
            </a:p>
          </p:txBody>
        </p:sp>
        <p:sp>
          <p:nvSpPr>
            <p:cNvPr id="235" name="Google Shape;235;p18"/>
            <p:cNvSpPr txBox="1"/>
            <p:nvPr/>
          </p:nvSpPr>
          <p:spPr>
            <a:xfrm>
              <a:off x="0" y="457200"/>
              <a:ext cx="6807250" cy="783167"/>
            </a:xfrm>
            <a:prstGeom prst="rect">
              <a:avLst/>
            </a:prstGeom>
            <a:noFill/>
            <a:ln>
              <a:noFill/>
            </a:ln>
          </p:spPr>
          <p:txBody>
            <a:bodyPr anchorCtr="0" anchor="t" bIns="0" lIns="0" spcFirstLastPara="1" rIns="0" wrap="square" tIns="0">
              <a:spAutoFit/>
            </a:bodyPr>
            <a:lstStyle/>
            <a:p>
              <a:pPr indent="0" lvl="0" marL="0" marR="0" rtl="0" algn="l">
                <a:lnSpc>
                  <a:spcPct val="140000"/>
                </a:lnSpc>
                <a:spcBef>
                  <a:spcPts val="0"/>
                </a:spcBef>
                <a:spcAft>
                  <a:spcPts val="0"/>
                </a:spcAft>
                <a:buNone/>
              </a:pPr>
              <a:r>
                <a:rPr b="0" i="0" lang="en-US" sz="3500" u="none" cap="none" strike="noStrike">
                  <a:solidFill>
                    <a:srgbClr val="1E1A1B"/>
                  </a:solidFill>
                  <a:latin typeface="News Cycle"/>
                  <a:ea typeface="News Cycle"/>
                  <a:cs typeface="News Cycle"/>
                  <a:sym typeface="News Cycle"/>
                </a:rPr>
                <a:t>Helpline or number here</a:t>
              </a:r>
              <a:endParaRPr/>
            </a:p>
          </p:txBody>
        </p:sp>
      </p:grpSp>
      <p:grpSp>
        <p:nvGrpSpPr>
          <p:cNvPr id="236" name="Google Shape;236;p18"/>
          <p:cNvGrpSpPr/>
          <p:nvPr/>
        </p:nvGrpSpPr>
        <p:grpSpPr>
          <a:xfrm>
            <a:off x="10702935" y="-180826"/>
            <a:ext cx="7585065" cy="10467826"/>
            <a:chOff x="0" y="-47625"/>
            <a:chExt cx="1997713" cy="2756958"/>
          </a:xfrm>
        </p:grpSpPr>
        <p:sp>
          <p:nvSpPr>
            <p:cNvPr id="237" name="Google Shape;237;p18"/>
            <p:cNvSpPr/>
            <p:nvPr/>
          </p:nvSpPr>
          <p:spPr>
            <a:xfrm>
              <a:off x="0" y="0"/>
              <a:ext cx="1997713" cy="2709333"/>
            </a:xfrm>
            <a:custGeom>
              <a:rect b="b" l="l" r="r" t="t"/>
              <a:pathLst>
                <a:path extrusionOk="0" h="2709333" w="1997713">
                  <a:moveTo>
                    <a:pt x="0" y="0"/>
                  </a:moveTo>
                  <a:lnTo>
                    <a:pt x="1997713" y="0"/>
                  </a:lnTo>
                  <a:lnTo>
                    <a:pt x="1997713" y="2709333"/>
                  </a:lnTo>
                  <a:lnTo>
                    <a:pt x="0" y="2709333"/>
                  </a:lnTo>
                  <a:close/>
                </a:path>
              </a:pathLst>
            </a:custGeom>
            <a:solidFill>
              <a:srgbClr val="2DCD9D"/>
            </a:solidFill>
            <a:ln>
              <a:noFill/>
            </a:ln>
          </p:spPr>
        </p:sp>
        <p:sp>
          <p:nvSpPr>
            <p:cNvPr id="238" name="Google Shape;238;p18"/>
            <p:cNvSpPr txBox="1"/>
            <p:nvPr/>
          </p:nvSpPr>
          <p:spPr>
            <a:xfrm>
              <a:off x="0" y="-47625"/>
              <a:ext cx="1997713" cy="2756958"/>
            </a:xfrm>
            <a:prstGeom prst="rect">
              <a:avLst/>
            </a:prstGeom>
            <a:noFill/>
            <a:ln>
              <a:noFill/>
            </a:ln>
          </p:spPr>
          <p:txBody>
            <a:bodyPr anchorCtr="0" anchor="ctr" bIns="50800" lIns="50800" spcFirstLastPara="1" rIns="50800" wrap="square" tIns="50800">
              <a:noAutofit/>
            </a:bodyPr>
            <a:lstStyle/>
            <a:p>
              <a:pPr indent="0" lvl="0" marL="0" marR="0" rtl="0" algn="ctr">
                <a:lnSpc>
                  <a:spcPct val="140000"/>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39" name="Google Shape;239;p18"/>
          <p:cNvSpPr/>
          <p:nvPr/>
        </p:nvSpPr>
        <p:spPr>
          <a:xfrm>
            <a:off x="7732093" y="1028700"/>
            <a:ext cx="8007790" cy="9641246"/>
          </a:xfrm>
          <a:custGeom>
            <a:rect b="b" l="l" r="r" t="t"/>
            <a:pathLst>
              <a:path extrusionOk="0" h="1316452" w="1093414">
                <a:moveTo>
                  <a:pt x="19336" y="0"/>
                </a:moveTo>
                <a:lnTo>
                  <a:pt x="1074078" y="0"/>
                </a:lnTo>
                <a:cubicBezTo>
                  <a:pt x="1079206" y="0"/>
                  <a:pt x="1084125" y="2037"/>
                  <a:pt x="1087751" y="5663"/>
                </a:cubicBezTo>
                <a:cubicBezTo>
                  <a:pt x="1091377" y="9290"/>
                  <a:pt x="1093414" y="14208"/>
                  <a:pt x="1093414" y="19336"/>
                </a:cubicBezTo>
                <a:lnTo>
                  <a:pt x="1093414" y="1297116"/>
                </a:lnTo>
                <a:cubicBezTo>
                  <a:pt x="1093414" y="1302245"/>
                  <a:pt x="1091377" y="1307163"/>
                  <a:pt x="1087751" y="1310789"/>
                </a:cubicBezTo>
                <a:cubicBezTo>
                  <a:pt x="1084125" y="1314415"/>
                  <a:pt x="1079206" y="1316452"/>
                  <a:pt x="1074078" y="1316452"/>
                </a:cubicBezTo>
                <a:lnTo>
                  <a:pt x="19336" y="1316452"/>
                </a:lnTo>
                <a:cubicBezTo>
                  <a:pt x="14208" y="1316452"/>
                  <a:pt x="9290" y="1314415"/>
                  <a:pt x="5663" y="1310789"/>
                </a:cubicBezTo>
                <a:cubicBezTo>
                  <a:pt x="2037" y="1307163"/>
                  <a:pt x="0" y="1302245"/>
                  <a:pt x="0" y="1297116"/>
                </a:cubicBezTo>
                <a:lnTo>
                  <a:pt x="0" y="19336"/>
                </a:lnTo>
                <a:cubicBezTo>
                  <a:pt x="0" y="14208"/>
                  <a:pt x="2037" y="9290"/>
                  <a:pt x="5663" y="5663"/>
                </a:cubicBezTo>
                <a:cubicBezTo>
                  <a:pt x="9290" y="2037"/>
                  <a:pt x="14208" y="0"/>
                  <a:pt x="19336" y="0"/>
                </a:cubicBezTo>
                <a:close/>
              </a:path>
            </a:pathLst>
          </a:custGeom>
          <a:blipFill rotWithShape="1">
            <a:blip r:embed="rId3">
              <a:alphaModFix/>
            </a:blip>
            <a:stretch>
              <a:fillRect b="0" l="-40353" r="-40353" t="0"/>
            </a:stretch>
          </a:blip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0" name="Google Shape;240;p18"/>
          <p:cNvSpPr/>
          <p:nvPr/>
        </p:nvSpPr>
        <p:spPr>
          <a:xfrm rot="5400000">
            <a:off x="15933449" y="1103130"/>
            <a:ext cx="1672695" cy="1672695"/>
          </a:xfrm>
          <a:custGeom>
            <a:rect b="b" l="l" r="r" t="t"/>
            <a:pathLst>
              <a:path extrusionOk="0" h="1672695" w="1672695">
                <a:moveTo>
                  <a:pt x="0" y="0"/>
                </a:moveTo>
                <a:lnTo>
                  <a:pt x="1672694" y="0"/>
                </a:lnTo>
                <a:lnTo>
                  <a:pt x="1672694" y="1672694"/>
                </a:lnTo>
                <a:lnTo>
                  <a:pt x="0" y="1672694"/>
                </a:lnTo>
                <a:lnTo>
                  <a:pt x="0" y="0"/>
                </a:lnTo>
                <a:close/>
              </a:path>
            </a:pathLst>
          </a:custGeom>
          <a:blipFill rotWithShape="1">
            <a:blip r:embed="rId4">
              <a:alphaModFix/>
            </a:blip>
            <a:stretch>
              <a:fillRect b="0" l="0" r="0" t="0"/>
            </a:stretch>
          </a:blipFill>
          <a:ln>
            <a:noFill/>
          </a:ln>
        </p:spPr>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DCD9D"/>
        </a:solidFill>
      </p:bgPr>
    </p:bg>
    <p:spTree>
      <p:nvGrpSpPr>
        <p:cNvPr id="244" name="Shape 244"/>
        <p:cNvGrpSpPr/>
        <p:nvPr/>
      </p:nvGrpSpPr>
      <p:grpSpPr>
        <a:xfrm>
          <a:off x="0" y="0"/>
          <a:ext cx="0" cy="0"/>
          <a:chOff x="0" y="0"/>
          <a:chExt cx="0" cy="0"/>
        </a:xfrm>
      </p:grpSpPr>
      <p:pic>
        <p:nvPicPr>
          <p:cNvPr id="245" name="Google Shape;245;p19"/>
          <p:cNvPicPr preferRelativeResize="0"/>
          <p:nvPr/>
        </p:nvPicPr>
        <p:blipFill rotWithShape="1">
          <a:blip r:embed="rId3">
            <a:alphaModFix/>
          </a:blip>
          <a:srcRect b="27615" l="0" r="0" t="19085"/>
          <a:stretch/>
        </p:blipFill>
        <p:spPr>
          <a:xfrm>
            <a:off x="1880329" y="3903500"/>
            <a:ext cx="5262059" cy="1868575"/>
          </a:xfrm>
          <a:prstGeom prst="rect">
            <a:avLst/>
          </a:prstGeom>
          <a:noFill/>
          <a:ln>
            <a:noFill/>
          </a:ln>
        </p:spPr>
      </p:pic>
      <p:sp>
        <p:nvSpPr>
          <p:cNvPr id="246" name="Google Shape;246;p19"/>
          <p:cNvSpPr/>
          <p:nvPr/>
        </p:nvSpPr>
        <p:spPr>
          <a:xfrm>
            <a:off x="0" y="6066126"/>
            <a:ext cx="5414690" cy="4220874"/>
          </a:xfrm>
          <a:custGeom>
            <a:rect b="b" l="l" r="r" t="t"/>
            <a:pathLst>
              <a:path extrusionOk="0" h="801207" w="1027818">
                <a:moveTo>
                  <a:pt x="28596" y="0"/>
                </a:moveTo>
                <a:lnTo>
                  <a:pt x="999222" y="0"/>
                </a:lnTo>
                <a:cubicBezTo>
                  <a:pt x="1015015" y="0"/>
                  <a:pt x="1027818" y="12803"/>
                  <a:pt x="1027818" y="28596"/>
                </a:cubicBezTo>
                <a:lnTo>
                  <a:pt x="1027818" y="772611"/>
                </a:lnTo>
                <a:cubicBezTo>
                  <a:pt x="1027818" y="780195"/>
                  <a:pt x="1024805" y="787469"/>
                  <a:pt x="1019442" y="792832"/>
                </a:cubicBezTo>
                <a:cubicBezTo>
                  <a:pt x="1014079" y="798194"/>
                  <a:pt x="1006806" y="801207"/>
                  <a:pt x="999222" y="801207"/>
                </a:cubicBezTo>
                <a:lnTo>
                  <a:pt x="28596" y="801207"/>
                </a:lnTo>
                <a:cubicBezTo>
                  <a:pt x="21012" y="801207"/>
                  <a:pt x="13738" y="798194"/>
                  <a:pt x="8376" y="792832"/>
                </a:cubicBezTo>
                <a:cubicBezTo>
                  <a:pt x="3013" y="787469"/>
                  <a:pt x="0" y="780195"/>
                  <a:pt x="0" y="772611"/>
                </a:cubicBezTo>
                <a:lnTo>
                  <a:pt x="0" y="28596"/>
                </a:lnTo>
                <a:cubicBezTo>
                  <a:pt x="0" y="21012"/>
                  <a:pt x="3013" y="13738"/>
                  <a:pt x="8376" y="8376"/>
                </a:cubicBezTo>
                <a:cubicBezTo>
                  <a:pt x="13738" y="3013"/>
                  <a:pt x="21012" y="0"/>
                  <a:pt x="28596" y="0"/>
                </a:cubicBezTo>
                <a:close/>
              </a:path>
            </a:pathLst>
          </a:custGeom>
          <a:blipFill rotWithShape="1">
            <a:blip r:embed="rId4">
              <a:alphaModFix/>
            </a:blip>
            <a:stretch>
              <a:fillRect b="-13225" l="-47950" r="0" t="-13224"/>
            </a:stretch>
          </a:blip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47" name="Google Shape;247;p19"/>
          <p:cNvSpPr txBox="1"/>
          <p:nvPr/>
        </p:nvSpPr>
        <p:spPr>
          <a:xfrm>
            <a:off x="1028700" y="1247775"/>
            <a:ext cx="5837262" cy="2211705"/>
          </a:xfrm>
          <a:prstGeom prst="rect">
            <a:avLst/>
          </a:prstGeom>
          <a:noFill/>
          <a:ln>
            <a:noFill/>
          </a:ln>
        </p:spPr>
        <p:txBody>
          <a:bodyPr anchorCtr="0" anchor="t" bIns="0" lIns="0" spcFirstLastPara="1" rIns="0" wrap="square" tIns="0">
            <a:spAutoFit/>
          </a:bodyPr>
          <a:lstStyle/>
          <a:p>
            <a:pPr indent="0" lvl="0" marL="0" marR="0" rtl="0" algn="l">
              <a:lnSpc>
                <a:spcPct val="94000"/>
              </a:lnSpc>
              <a:spcBef>
                <a:spcPts val="0"/>
              </a:spcBef>
              <a:spcAft>
                <a:spcPts val="0"/>
              </a:spcAft>
              <a:buNone/>
            </a:pPr>
            <a:r>
              <a:rPr b="1" i="0" lang="en-US" sz="9000" u="none" cap="none" strike="noStrike">
                <a:solidFill>
                  <a:srgbClr val="FFF7E8"/>
                </a:solidFill>
                <a:latin typeface="News Cycle"/>
                <a:ea typeface="News Cycle"/>
                <a:cs typeface="News Cycle"/>
                <a:sym typeface="News Cycle"/>
              </a:rPr>
              <a:t>KEY</a:t>
            </a:r>
            <a:endParaRPr/>
          </a:p>
          <a:p>
            <a:pPr indent="0" lvl="0" marL="0" marR="0" rtl="0" algn="l">
              <a:lnSpc>
                <a:spcPct val="94000"/>
              </a:lnSpc>
              <a:spcBef>
                <a:spcPts val="0"/>
              </a:spcBef>
              <a:spcAft>
                <a:spcPts val="0"/>
              </a:spcAft>
              <a:buNone/>
            </a:pPr>
            <a:r>
              <a:rPr b="1" i="0" lang="en-US" sz="9000" u="none" cap="none" strike="noStrike">
                <a:solidFill>
                  <a:srgbClr val="FFF7E8"/>
                </a:solidFill>
                <a:latin typeface="News Cycle"/>
                <a:ea typeface="News Cycle"/>
                <a:cs typeface="News Cycle"/>
                <a:sym typeface="News Cycle"/>
              </a:rPr>
              <a:t>TAKEAWAYS</a:t>
            </a:r>
            <a:endParaRPr/>
          </a:p>
        </p:txBody>
      </p:sp>
      <p:sp>
        <p:nvSpPr>
          <p:cNvPr id="248" name="Google Shape;248;p19"/>
          <p:cNvSpPr txBox="1"/>
          <p:nvPr/>
        </p:nvSpPr>
        <p:spPr>
          <a:xfrm>
            <a:off x="8830755" y="1028700"/>
            <a:ext cx="8415904" cy="485775"/>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Stress is a normal response</a:t>
            </a:r>
            <a:endParaRPr/>
          </a:p>
        </p:txBody>
      </p:sp>
      <p:sp>
        <p:nvSpPr>
          <p:cNvPr id="249" name="Google Shape;249;p19"/>
          <p:cNvSpPr txBox="1"/>
          <p:nvPr/>
        </p:nvSpPr>
        <p:spPr>
          <a:xfrm>
            <a:off x="8830755" y="1594485"/>
            <a:ext cx="7197900" cy="1015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Stress is the body’s natural response to challenges. It can be helpful in brief moments, but prolonged stress may negatively impact overall well-being if left unaddressed.</a:t>
            </a:r>
            <a:endParaRPr/>
          </a:p>
        </p:txBody>
      </p:sp>
      <p:sp>
        <p:nvSpPr>
          <p:cNvPr id="250" name="Google Shape;250;p19"/>
          <p:cNvSpPr txBox="1"/>
          <p:nvPr/>
        </p:nvSpPr>
        <p:spPr>
          <a:xfrm>
            <a:off x="8830755" y="7905018"/>
            <a:ext cx="7197810" cy="485775"/>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Support is always available</a:t>
            </a:r>
            <a:endParaRPr/>
          </a:p>
        </p:txBody>
      </p:sp>
      <p:sp>
        <p:nvSpPr>
          <p:cNvPr id="251" name="Google Shape;251;p19"/>
          <p:cNvSpPr txBox="1"/>
          <p:nvPr/>
        </p:nvSpPr>
        <p:spPr>
          <a:xfrm>
            <a:off x="8830755" y="8517886"/>
            <a:ext cx="7197900" cy="1015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Open conversations, community activities, and professional support all play crucial roles in managing stress. No one has to navigate stress alone.</a:t>
            </a:r>
            <a:endParaRPr/>
          </a:p>
        </p:txBody>
      </p:sp>
      <p:sp>
        <p:nvSpPr>
          <p:cNvPr id="252" name="Google Shape;252;p19"/>
          <p:cNvSpPr txBox="1"/>
          <p:nvPr/>
        </p:nvSpPr>
        <p:spPr>
          <a:xfrm>
            <a:off x="8830755" y="5542638"/>
            <a:ext cx="7197810" cy="485775"/>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Stress affects both body and mind</a:t>
            </a:r>
            <a:endParaRPr/>
          </a:p>
        </p:txBody>
      </p:sp>
      <p:sp>
        <p:nvSpPr>
          <p:cNvPr id="253" name="Google Shape;253;p19"/>
          <p:cNvSpPr txBox="1"/>
          <p:nvPr/>
        </p:nvSpPr>
        <p:spPr>
          <a:xfrm>
            <a:off x="8830755" y="6155505"/>
            <a:ext cx="7197900" cy="661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Ongoing stress can influence physical health, including the heart, immune system, and digestion, as well as emotional well-being over time.</a:t>
            </a:r>
            <a:endParaRPr/>
          </a:p>
        </p:txBody>
      </p:sp>
      <p:sp>
        <p:nvSpPr>
          <p:cNvPr id="254" name="Google Shape;254;p19"/>
          <p:cNvSpPr txBox="1"/>
          <p:nvPr/>
        </p:nvSpPr>
        <p:spPr>
          <a:xfrm>
            <a:off x="8830755" y="3380463"/>
            <a:ext cx="9924332" cy="1457325"/>
          </a:xfrm>
          <a:prstGeom prst="rect">
            <a:avLst/>
          </a:prstGeom>
          <a:noFill/>
          <a:ln>
            <a:noFill/>
          </a:ln>
        </p:spPr>
        <p:txBody>
          <a:bodyPr anchorCtr="0" anchor="t" bIns="0" lIns="0" spcFirstLastPara="1" rIns="0" wrap="square" tIns="0">
            <a:spAutoFit/>
          </a:bodyPr>
          <a:lstStyle/>
          <a:p>
            <a:pPr indent="0" lvl="0" marL="0" marR="0" rtl="0" algn="l">
              <a:lnSpc>
                <a:spcPct val="120000"/>
              </a:lnSpc>
              <a:spcBef>
                <a:spcPts val="0"/>
              </a:spcBef>
              <a:spcAft>
                <a:spcPts val="0"/>
              </a:spcAft>
              <a:buNone/>
            </a:pPr>
            <a:r>
              <a:rPr b="1" i="0" lang="en-US" sz="3200" u="none" cap="none" strike="noStrike">
                <a:solidFill>
                  <a:srgbClr val="FFF7E8"/>
                </a:solidFill>
                <a:latin typeface="News Cycle"/>
                <a:ea typeface="News Cycle"/>
                <a:cs typeface="News Cycle"/>
                <a:sym typeface="News Cycle"/>
              </a:rPr>
              <a:t>Awareness leads to healthier choices</a:t>
            </a:r>
            <a:endParaRPr/>
          </a:p>
          <a:p>
            <a:pPr indent="0" lvl="0" marL="0" marR="0" rtl="0" algn="l">
              <a:lnSpc>
                <a:spcPct val="120000"/>
              </a:lnSpc>
              <a:spcBef>
                <a:spcPts val="0"/>
              </a:spcBef>
              <a:spcAft>
                <a:spcPts val="0"/>
              </a:spcAft>
              <a:buNone/>
            </a:pPr>
            <a:r>
              <a:t/>
            </a:r>
            <a:endParaRPr b="1" i="0" sz="3200" u="none" cap="none" strike="noStrike">
              <a:solidFill>
                <a:srgbClr val="FFF7E8"/>
              </a:solidFill>
              <a:latin typeface="News Cycle"/>
              <a:ea typeface="News Cycle"/>
              <a:cs typeface="News Cycle"/>
              <a:sym typeface="News Cycle"/>
            </a:endParaRPr>
          </a:p>
          <a:p>
            <a:pPr indent="0" lvl="0" marL="0" marR="0" rtl="0" algn="l">
              <a:lnSpc>
                <a:spcPct val="120000"/>
              </a:lnSpc>
              <a:spcBef>
                <a:spcPts val="0"/>
              </a:spcBef>
              <a:spcAft>
                <a:spcPts val="0"/>
              </a:spcAft>
              <a:buNone/>
            </a:pPr>
            <a:r>
              <a:t/>
            </a:r>
            <a:endParaRPr b="1" i="0" sz="3200" u="none" cap="none" strike="noStrike">
              <a:solidFill>
                <a:srgbClr val="FFF7E8"/>
              </a:solidFill>
              <a:latin typeface="News Cycle"/>
              <a:ea typeface="News Cycle"/>
              <a:cs typeface="News Cycle"/>
              <a:sym typeface="News Cycle"/>
            </a:endParaRPr>
          </a:p>
        </p:txBody>
      </p:sp>
      <p:sp>
        <p:nvSpPr>
          <p:cNvPr id="255" name="Google Shape;255;p19"/>
          <p:cNvSpPr txBox="1"/>
          <p:nvPr/>
        </p:nvSpPr>
        <p:spPr>
          <a:xfrm>
            <a:off x="8830755" y="3993330"/>
            <a:ext cx="7197900" cy="661800"/>
          </a:xfrm>
          <a:prstGeom prst="rect">
            <a:avLst/>
          </a:prstGeom>
          <a:noFill/>
          <a:ln>
            <a:noFill/>
          </a:ln>
        </p:spPr>
        <p:txBody>
          <a:bodyPr anchorCtr="0" anchor="t" bIns="0" lIns="0" spcFirstLastPara="1" rIns="0" wrap="square" tIns="0">
            <a:spAutoFit/>
          </a:bodyPr>
          <a:lstStyle/>
          <a:p>
            <a:pPr indent="0" lvl="0" marL="0" marR="0" rtl="0" algn="l">
              <a:lnSpc>
                <a:spcPct val="115000"/>
              </a:lnSpc>
              <a:spcBef>
                <a:spcPts val="0"/>
              </a:spcBef>
              <a:spcAft>
                <a:spcPts val="0"/>
              </a:spcAft>
              <a:buNone/>
            </a:pPr>
            <a:r>
              <a:rPr b="0" i="0" lang="en-US" sz="2000" u="none" cap="none" strike="noStrike">
                <a:solidFill>
                  <a:srgbClr val="FFF7E8"/>
                </a:solidFill>
                <a:latin typeface="News Cycle"/>
                <a:ea typeface="News Cycle"/>
                <a:cs typeface="News Cycle"/>
                <a:sym typeface="News Cycle"/>
              </a:rPr>
              <a:t>Recognizing stress early allows individuals to respond with supportive actions before it becomes overwhelming.</a:t>
            </a:r>
            <a:endParaRPr/>
          </a:p>
        </p:txBody>
      </p:sp>
      <p:sp>
        <p:nvSpPr>
          <p:cNvPr id="256" name="Google Shape;256;p19"/>
          <p:cNvSpPr/>
          <p:nvPr/>
        </p:nvSpPr>
        <p:spPr>
          <a:xfrm>
            <a:off x="4327226" y="7800243"/>
            <a:ext cx="3168781" cy="3168781"/>
          </a:xfrm>
          <a:custGeom>
            <a:rect b="b" l="l" r="r" t="t"/>
            <a:pathLst>
              <a:path extrusionOk="0" h="3168781" w="3168781">
                <a:moveTo>
                  <a:pt x="0" y="0"/>
                </a:moveTo>
                <a:lnTo>
                  <a:pt x="3168781" y="0"/>
                </a:lnTo>
                <a:lnTo>
                  <a:pt x="3168781" y="3168782"/>
                </a:lnTo>
                <a:lnTo>
                  <a:pt x="0" y="3168782"/>
                </a:lnTo>
                <a:lnTo>
                  <a:pt x="0" y="0"/>
                </a:lnTo>
                <a:close/>
              </a:path>
            </a:pathLst>
          </a:custGeom>
          <a:blipFill rotWithShape="1">
            <a:blip r:embed="rId5">
              <a:alphaModFix/>
            </a:blip>
            <a:stretch>
              <a:fillRect b="0" l="0" r="0" t="0"/>
            </a:stretch>
          </a:blipFill>
          <a:ln>
            <a:noFill/>
          </a:ln>
        </p:spPr>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DCD9D"/>
        </a:solidFill>
      </p:bgPr>
    </p:bg>
    <p:spTree>
      <p:nvGrpSpPr>
        <p:cNvPr id="260" name="Shape 260"/>
        <p:cNvGrpSpPr/>
        <p:nvPr/>
      </p:nvGrpSpPr>
      <p:grpSpPr>
        <a:xfrm>
          <a:off x="0" y="0"/>
          <a:ext cx="0" cy="0"/>
          <a:chOff x="0" y="0"/>
          <a:chExt cx="0" cy="0"/>
        </a:xfrm>
      </p:grpSpPr>
      <p:grpSp>
        <p:nvGrpSpPr>
          <p:cNvPr id="261" name="Google Shape;261;p20"/>
          <p:cNvGrpSpPr/>
          <p:nvPr/>
        </p:nvGrpSpPr>
        <p:grpSpPr>
          <a:xfrm>
            <a:off x="714865" y="2192041"/>
            <a:ext cx="5097641" cy="7508818"/>
            <a:chOff x="0" y="-28575"/>
            <a:chExt cx="1342589" cy="1977631"/>
          </a:xfrm>
        </p:grpSpPr>
        <p:sp>
          <p:nvSpPr>
            <p:cNvPr id="262" name="Google Shape;262;p20"/>
            <p:cNvSpPr/>
            <p:nvPr/>
          </p:nvSpPr>
          <p:spPr>
            <a:xfrm>
              <a:off x="0" y="0"/>
              <a:ext cx="1342589" cy="1949056"/>
            </a:xfrm>
            <a:custGeom>
              <a:rect b="b" l="l" r="r" t="t"/>
              <a:pathLst>
                <a:path extrusionOk="0" h="1949056" w="1342589">
                  <a:moveTo>
                    <a:pt x="0" y="0"/>
                  </a:moveTo>
                  <a:lnTo>
                    <a:pt x="1342589" y="0"/>
                  </a:lnTo>
                  <a:lnTo>
                    <a:pt x="1342589" y="1949056"/>
                  </a:lnTo>
                  <a:lnTo>
                    <a:pt x="0" y="1949056"/>
                  </a:lnTo>
                  <a:close/>
                </a:path>
              </a:pathLst>
            </a:custGeom>
            <a:solidFill>
              <a:srgbClr val="FFF7E8"/>
            </a:solidFill>
            <a:ln>
              <a:noFill/>
            </a:ln>
          </p:spPr>
        </p:sp>
        <p:sp>
          <p:nvSpPr>
            <p:cNvPr id="263" name="Google Shape;263;p20"/>
            <p:cNvSpPr txBox="1"/>
            <p:nvPr/>
          </p:nvSpPr>
          <p:spPr>
            <a:xfrm>
              <a:off x="0" y="-28575"/>
              <a:ext cx="1342589" cy="1977631"/>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64" name="Google Shape;264;p20"/>
          <p:cNvGrpSpPr/>
          <p:nvPr/>
        </p:nvGrpSpPr>
        <p:grpSpPr>
          <a:xfrm>
            <a:off x="6060156" y="2192041"/>
            <a:ext cx="11512980" cy="7508818"/>
            <a:chOff x="0" y="-28575"/>
            <a:chExt cx="3032225" cy="1977631"/>
          </a:xfrm>
        </p:grpSpPr>
        <p:sp>
          <p:nvSpPr>
            <p:cNvPr id="265" name="Google Shape;265;p20"/>
            <p:cNvSpPr/>
            <p:nvPr/>
          </p:nvSpPr>
          <p:spPr>
            <a:xfrm>
              <a:off x="0" y="0"/>
              <a:ext cx="3032225" cy="1949056"/>
            </a:xfrm>
            <a:custGeom>
              <a:rect b="b" l="l" r="r" t="t"/>
              <a:pathLst>
                <a:path extrusionOk="0" h="1949056" w="3032225">
                  <a:moveTo>
                    <a:pt x="0" y="0"/>
                  </a:moveTo>
                  <a:lnTo>
                    <a:pt x="3032225" y="0"/>
                  </a:lnTo>
                  <a:lnTo>
                    <a:pt x="3032225" y="1949056"/>
                  </a:lnTo>
                  <a:lnTo>
                    <a:pt x="0" y="1949056"/>
                  </a:lnTo>
                  <a:close/>
                </a:path>
              </a:pathLst>
            </a:custGeom>
            <a:solidFill>
              <a:srgbClr val="FFF7E8"/>
            </a:solidFill>
            <a:ln>
              <a:noFill/>
            </a:ln>
          </p:spPr>
        </p:sp>
        <p:sp>
          <p:nvSpPr>
            <p:cNvPr id="266" name="Google Shape;266;p20"/>
            <p:cNvSpPr txBox="1"/>
            <p:nvPr/>
          </p:nvSpPr>
          <p:spPr>
            <a:xfrm>
              <a:off x="0" y="-28575"/>
              <a:ext cx="3032225" cy="1977631"/>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67" name="Google Shape;267;p20"/>
          <p:cNvGrpSpPr/>
          <p:nvPr/>
        </p:nvGrpSpPr>
        <p:grpSpPr>
          <a:xfrm>
            <a:off x="1104558" y="2712744"/>
            <a:ext cx="4318255" cy="652312"/>
            <a:chOff x="0" y="0"/>
            <a:chExt cx="1137318" cy="171802"/>
          </a:xfrm>
        </p:grpSpPr>
        <p:sp>
          <p:nvSpPr>
            <p:cNvPr id="268" name="Google Shape;268;p20"/>
            <p:cNvSpPr/>
            <p:nvPr/>
          </p:nvSpPr>
          <p:spPr>
            <a:xfrm>
              <a:off x="0" y="0"/>
              <a:ext cx="1137318" cy="171802"/>
            </a:xfrm>
            <a:custGeom>
              <a:rect b="b" l="l" r="r" t="t"/>
              <a:pathLst>
                <a:path extrusionOk="0" h="171802" w="1137318">
                  <a:moveTo>
                    <a:pt x="0" y="0"/>
                  </a:moveTo>
                  <a:lnTo>
                    <a:pt x="1137318" y="0"/>
                  </a:lnTo>
                  <a:lnTo>
                    <a:pt x="1137318" y="171802"/>
                  </a:lnTo>
                  <a:lnTo>
                    <a:pt x="0" y="171802"/>
                  </a:lnTo>
                  <a:close/>
                </a:path>
              </a:pathLst>
            </a:custGeom>
            <a:solidFill>
              <a:srgbClr val="2DCD9D"/>
            </a:solidFill>
            <a:ln>
              <a:noFill/>
            </a:ln>
          </p:spPr>
        </p:sp>
        <p:sp>
          <p:nvSpPr>
            <p:cNvPr id="269" name="Google Shape;269;p20"/>
            <p:cNvSpPr txBox="1"/>
            <p:nvPr/>
          </p:nvSpPr>
          <p:spPr>
            <a:xfrm>
              <a:off x="0" y="0"/>
              <a:ext cx="1137318" cy="171802"/>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FF7E8"/>
                  </a:solidFill>
                  <a:latin typeface="News Cycle"/>
                  <a:ea typeface="News Cycle"/>
                  <a:cs typeface="News Cycle"/>
                  <a:sym typeface="News Cycle"/>
                </a:rPr>
                <a:t>Fonts</a:t>
              </a:r>
              <a:endParaRPr/>
            </a:p>
          </p:txBody>
        </p:sp>
      </p:grpSp>
      <p:grpSp>
        <p:nvGrpSpPr>
          <p:cNvPr id="270" name="Google Shape;270;p20"/>
          <p:cNvGrpSpPr/>
          <p:nvPr/>
        </p:nvGrpSpPr>
        <p:grpSpPr>
          <a:xfrm>
            <a:off x="9623087" y="2712744"/>
            <a:ext cx="4368067" cy="652312"/>
            <a:chOff x="0" y="0"/>
            <a:chExt cx="1150437" cy="171802"/>
          </a:xfrm>
        </p:grpSpPr>
        <p:sp>
          <p:nvSpPr>
            <p:cNvPr id="271" name="Google Shape;271;p20"/>
            <p:cNvSpPr/>
            <p:nvPr/>
          </p:nvSpPr>
          <p:spPr>
            <a:xfrm>
              <a:off x="0" y="0"/>
              <a:ext cx="1150437" cy="171802"/>
            </a:xfrm>
            <a:custGeom>
              <a:rect b="b" l="l" r="r" t="t"/>
              <a:pathLst>
                <a:path extrusionOk="0" h="171802" w="1150437">
                  <a:moveTo>
                    <a:pt x="0" y="0"/>
                  </a:moveTo>
                  <a:lnTo>
                    <a:pt x="1150437" y="0"/>
                  </a:lnTo>
                  <a:lnTo>
                    <a:pt x="1150437" y="171802"/>
                  </a:lnTo>
                  <a:lnTo>
                    <a:pt x="0" y="171802"/>
                  </a:lnTo>
                  <a:close/>
                </a:path>
              </a:pathLst>
            </a:custGeom>
            <a:solidFill>
              <a:srgbClr val="2DCD9D"/>
            </a:solidFill>
            <a:ln>
              <a:noFill/>
            </a:ln>
          </p:spPr>
        </p:sp>
        <p:sp>
          <p:nvSpPr>
            <p:cNvPr id="272" name="Google Shape;272;p20"/>
            <p:cNvSpPr txBox="1"/>
            <p:nvPr/>
          </p:nvSpPr>
          <p:spPr>
            <a:xfrm>
              <a:off x="0" y="0"/>
              <a:ext cx="1150437" cy="171802"/>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FF7E8"/>
                  </a:solidFill>
                  <a:latin typeface="News Cycle"/>
                  <a:ea typeface="News Cycle"/>
                  <a:cs typeface="News Cycle"/>
                  <a:sym typeface="News Cycle"/>
                </a:rPr>
                <a:t>Design Elements / Icons</a:t>
              </a:r>
              <a:endParaRPr/>
            </a:p>
          </p:txBody>
        </p:sp>
      </p:grpSp>
      <p:grpSp>
        <p:nvGrpSpPr>
          <p:cNvPr id="273" name="Google Shape;273;p20"/>
          <p:cNvGrpSpPr/>
          <p:nvPr/>
        </p:nvGrpSpPr>
        <p:grpSpPr>
          <a:xfrm>
            <a:off x="1104558" y="7347143"/>
            <a:ext cx="4318255" cy="652312"/>
            <a:chOff x="0" y="0"/>
            <a:chExt cx="1137318" cy="171802"/>
          </a:xfrm>
        </p:grpSpPr>
        <p:sp>
          <p:nvSpPr>
            <p:cNvPr id="274" name="Google Shape;274;p20"/>
            <p:cNvSpPr/>
            <p:nvPr/>
          </p:nvSpPr>
          <p:spPr>
            <a:xfrm>
              <a:off x="0" y="0"/>
              <a:ext cx="1137318" cy="171802"/>
            </a:xfrm>
            <a:custGeom>
              <a:rect b="b" l="l" r="r" t="t"/>
              <a:pathLst>
                <a:path extrusionOk="0" h="171802" w="1137318">
                  <a:moveTo>
                    <a:pt x="0" y="0"/>
                  </a:moveTo>
                  <a:lnTo>
                    <a:pt x="1137318" y="0"/>
                  </a:lnTo>
                  <a:lnTo>
                    <a:pt x="1137318" y="171802"/>
                  </a:lnTo>
                  <a:lnTo>
                    <a:pt x="0" y="171802"/>
                  </a:lnTo>
                  <a:close/>
                </a:path>
              </a:pathLst>
            </a:custGeom>
            <a:solidFill>
              <a:srgbClr val="2DCD9D"/>
            </a:solidFill>
            <a:ln>
              <a:noFill/>
            </a:ln>
          </p:spPr>
        </p:sp>
        <p:sp>
          <p:nvSpPr>
            <p:cNvPr id="275" name="Google Shape;275;p20"/>
            <p:cNvSpPr txBox="1"/>
            <p:nvPr/>
          </p:nvSpPr>
          <p:spPr>
            <a:xfrm>
              <a:off x="0" y="0"/>
              <a:ext cx="1137318" cy="171802"/>
            </a:xfrm>
            <a:prstGeom prst="rect">
              <a:avLst/>
            </a:prstGeom>
            <a:noFill/>
            <a:ln>
              <a:noFill/>
            </a:ln>
          </p:spPr>
          <p:txBody>
            <a:bodyPr anchorCtr="0" anchor="ctr" bIns="50800" lIns="50800" spcFirstLastPara="1" rIns="50800" wrap="square" tIns="50800">
              <a:noAutofit/>
            </a:bodyPr>
            <a:lstStyle/>
            <a:p>
              <a:pPr indent="0" lvl="0" marL="0" marR="0" rtl="0" algn="ctr">
                <a:lnSpc>
                  <a:spcPct val="120008"/>
                </a:lnSpc>
                <a:spcBef>
                  <a:spcPts val="0"/>
                </a:spcBef>
                <a:spcAft>
                  <a:spcPts val="0"/>
                </a:spcAft>
                <a:buNone/>
              </a:pPr>
              <a:r>
                <a:rPr b="1" i="0" lang="en-US" sz="2499" u="none" cap="none" strike="noStrike">
                  <a:solidFill>
                    <a:srgbClr val="FFF7E8"/>
                  </a:solidFill>
                  <a:latin typeface="News Cycle"/>
                  <a:ea typeface="News Cycle"/>
                  <a:cs typeface="News Cycle"/>
                  <a:sym typeface="News Cycle"/>
                </a:rPr>
                <a:t>Colors</a:t>
              </a:r>
              <a:endParaRPr/>
            </a:p>
          </p:txBody>
        </p:sp>
      </p:grpSp>
      <p:grpSp>
        <p:nvGrpSpPr>
          <p:cNvPr id="276" name="Google Shape;276;p20"/>
          <p:cNvGrpSpPr/>
          <p:nvPr/>
        </p:nvGrpSpPr>
        <p:grpSpPr>
          <a:xfrm>
            <a:off x="1726393" y="8236254"/>
            <a:ext cx="725897" cy="725897"/>
            <a:chOff x="0" y="0"/>
            <a:chExt cx="812800" cy="812800"/>
          </a:xfrm>
        </p:grpSpPr>
        <p:sp>
          <p:nvSpPr>
            <p:cNvPr id="277" name="Google Shape;277;p20"/>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DCD9D"/>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8" name="Google Shape;278;p20"/>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79" name="Google Shape;279;p20"/>
          <p:cNvGrpSpPr/>
          <p:nvPr/>
        </p:nvGrpSpPr>
        <p:grpSpPr>
          <a:xfrm>
            <a:off x="2541751" y="8236254"/>
            <a:ext cx="725897" cy="725897"/>
            <a:chOff x="0" y="0"/>
            <a:chExt cx="812800" cy="812800"/>
          </a:xfrm>
        </p:grpSpPr>
        <p:sp>
          <p:nvSpPr>
            <p:cNvPr id="280" name="Google Shape;280;p20"/>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2A6251"/>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1" name="Google Shape;281;p20"/>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82" name="Google Shape;282;p20"/>
          <p:cNvGrpSpPr/>
          <p:nvPr/>
        </p:nvGrpSpPr>
        <p:grpSpPr>
          <a:xfrm>
            <a:off x="3420048" y="8236254"/>
            <a:ext cx="725897" cy="725897"/>
            <a:chOff x="0" y="0"/>
            <a:chExt cx="812800" cy="812800"/>
          </a:xfrm>
        </p:grpSpPr>
        <p:sp>
          <p:nvSpPr>
            <p:cNvPr id="283" name="Google Shape;283;p20"/>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FFF7E8"/>
            </a:solidFill>
            <a:ln cap="sq" cmpd="sng" w="19050">
              <a:solidFill>
                <a:srgbClr val="000000"/>
              </a:solidFill>
              <a:prstDash val="solid"/>
              <a:miter lim="8000"/>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4" name="Google Shape;284;p20"/>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grpSp>
        <p:nvGrpSpPr>
          <p:cNvPr id="285" name="Google Shape;285;p20"/>
          <p:cNvGrpSpPr/>
          <p:nvPr/>
        </p:nvGrpSpPr>
        <p:grpSpPr>
          <a:xfrm>
            <a:off x="4296552" y="8236254"/>
            <a:ext cx="725897" cy="725897"/>
            <a:chOff x="0" y="0"/>
            <a:chExt cx="812800" cy="812800"/>
          </a:xfrm>
        </p:grpSpPr>
        <p:sp>
          <p:nvSpPr>
            <p:cNvPr id="286" name="Google Shape;286;p20"/>
            <p:cNvSpPr/>
            <p:nvPr/>
          </p:nvSpPr>
          <p:spPr>
            <a:xfrm>
              <a:off x="0" y="0"/>
              <a:ext cx="812800" cy="812800"/>
            </a:xfrm>
            <a:custGeom>
              <a:rect b="b" l="l" r="r" t="t"/>
              <a:pathLst>
                <a:path extrusionOk="0" h="812800" w="812800">
                  <a:moveTo>
                    <a:pt x="406400" y="0"/>
                  </a:moveTo>
                  <a:cubicBezTo>
                    <a:pt x="181951" y="0"/>
                    <a:pt x="0" y="181951"/>
                    <a:pt x="0" y="406400"/>
                  </a:cubicBezTo>
                  <a:cubicBezTo>
                    <a:pt x="0" y="630849"/>
                    <a:pt x="181951" y="812800"/>
                    <a:pt x="406400" y="812800"/>
                  </a:cubicBezTo>
                  <a:cubicBezTo>
                    <a:pt x="630849" y="812800"/>
                    <a:pt x="812800" y="630849"/>
                    <a:pt x="812800" y="406400"/>
                  </a:cubicBezTo>
                  <a:cubicBezTo>
                    <a:pt x="812800" y="181951"/>
                    <a:pt x="630849" y="0"/>
                    <a:pt x="406400" y="0"/>
                  </a:cubicBezTo>
                  <a:close/>
                </a:path>
              </a:pathLst>
            </a:custGeom>
            <a:solidFill>
              <a:srgbClr val="1E1A1B"/>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7" name="Google Shape;287;p20"/>
            <p:cNvSpPr txBox="1"/>
            <p:nvPr/>
          </p:nvSpPr>
          <p:spPr>
            <a:xfrm>
              <a:off x="76200" y="47625"/>
              <a:ext cx="660400" cy="688975"/>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288" name="Google Shape;288;p20"/>
          <p:cNvSpPr txBox="1"/>
          <p:nvPr/>
        </p:nvSpPr>
        <p:spPr>
          <a:xfrm>
            <a:off x="1173043" y="3677553"/>
            <a:ext cx="4181285" cy="510032"/>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1E1A1B"/>
                </a:solidFill>
                <a:latin typeface="News Cycle"/>
                <a:ea typeface="News Cycle"/>
                <a:cs typeface="News Cycle"/>
                <a:sym typeface="News Cycle"/>
              </a:rPr>
              <a:t>This presentation template</a:t>
            </a:r>
            <a:endParaRPr/>
          </a:p>
          <a:p>
            <a:pPr indent="0" lvl="0" marL="0" marR="0" rtl="0" algn="ctr">
              <a:lnSpc>
                <a:spcPct val="122000"/>
              </a:lnSpc>
              <a:spcBef>
                <a:spcPts val="0"/>
              </a:spcBef>
              <a:spcAft>
                <a:spcPts val="0"/>
              </a:spcAft>
              <a:buNone/>
            </a:pPr>
            <a:r>
              <a:rPr b="0" i="0" lang="en-US" sz="1700" u="none" cap="none" strike="noStrike">
                <a:solidFill>
                  <a:srgbClr val="1E1A1B"/>
                </a:solidFill>
                <a:latin typeface="News Cycle"/>
                <a:ea typeface="News Cycle"/>
                <a:cs typeface="News Cycle"/>
                <a:sym typeface="News Cycle"/>
              </a:rPr>
              <a:t>uses the following free fonts:</a:t>
            </a:r>
            <a:endParaRPr/>
          </a:p>
        </p:txBody>
      </p:sp>
      <p:sp>
        <p:nvSpPr>
          <p:cNvPr id="289" name="Google Shape;289;p20"/>
          <p:cNvSpPr txBox="1"/>
          <p:nvPr/>
        </p:nvSpPr>
        <p:spPr>
          <a:xfrm>
            <a:off x="1116102" y="6770364"/>
            <a:ext cx="4368067" cy="252857"/>
          </a:xfrm>
          <a:prstGeom prst="rect">
            <a:avLst/>
          </a:prstGeom>
          <a:noFill/>
          <a:ln>
            <a:noFill/>
          </a:ln>
        </p:spPr>
        <p:txBody>
          <a:bodyPr anchorCtr="0" anchor="t" bIns="0" lIns="0" spcFirstLastPara="1" rIns="0" wrap="square" tIns="0">
            <a:spAutoFit/>
          </a:bodyPr>
          <a:lstStyle/>
          <a:p>
            <a:pPr indent="0" lvl="0" marL="0" marR="0" rtl="0" algn="ctr">
              <a:lnSpc>
                <a:spcPct val="122000"/>
              </a:lnSpc>
              <a:spcBef>
                <a:spcPts val="0"/>
              </a:spcBef>
              <a:spcAft>
                <a:spcPts val="0"/>
              </a:spcAft>
              <a:buNone/>
            </a:pPr>
            <a:r>
              <a:rPr b="0" i="0" lang="en-US" sz="1700" u="none" cap="none" strike="noStrike">
                <a:solidFill>
                  <a:srgbClr val="1E1A1B"/>
                </a:solidFill>
                <a:latin typeface="News Cycle"/>
                <a:ea typeface="News Cycle"/>
                <a:cs typeface="News Cycle"/>
                <a:sym typeface="News Cycle"/>
              </a:rPr>
              <a:t>You can find these fonts online too.</a:t>
            </a:r>
            <a:endParaRPr/>
          </a:p>
        </p:txBody>
      </p:sp>
      <p:sp>
        <p:nvSpPr>
          <p:cNvPr id="290" name="Google Shape;290;p20"/>
          <p:cNvSpPr txBox="1"/>
          <p:nvPr/>
        </p:nvSpPr>
        <p:spPr>
          <a:xfrm>
            <a:off x="1688417" y="5015260"/>
            <a:ext cx="3150536" cy="363042"/>
          </a:xfrm>
          <a:prstGeom prst="rect">
            <a:avLst/>
          </a:prstGeom>
          <a:noFill/>
          <a:ln>
            <a:noFill/>
          </a:ln>
        </p:spPr>
        <p:txBody>
          <a:bodyPr anchorCtr="0" anchor="t" bIns="0" lIns="0" spcFirstLastPara="1" rIns="0" wrap="square" tIns="0">
            <a:spAutoFit/>
          </a:bodyPr>
          <a:lstStyle/>
          <a:p>
            <a:pPr indent="0" lvl="0" marL="0" marR="0" rtl="0" algn="ctr">
              <a:lnSpc>
                <a:spcPct val="103003"/>
              </a:lnSpc>
              <a:spcBef>
                <a:spcPts val="0"/>
              </a:spcBef>
              <a:spcAft>
                <a:spcPts val="0"/>
              </a:spcAft>
              <a:buNone/>
            </a:pPr>
            <a:r>
              <a:rPr b="1" i="0" lang="en-US" sz="2697" u="none" cap="none" strike="noStrike">
                <a:solidFill>
                  <a:srgbClr val="1E1A1B"/>
                </a:solidFill>
                <a:latin typeface="News Cycle"/>
                <a:ea typeface="News Cycle"/>
                <a:cs typeface="News Cycle"/>
                <a:sym typeface="News Cycle"/>
              </a:rPr>
              <a:t>News Cycle Bold</a:t>
            </a:r>
            <a:endParaRPr/>
          </a:p>
        </p:txBody>
      </p:sp>
      <p:sp>
        <p:nvSpPr>
          <p:cNvPr id="291" name="Google Shape;291;p20"/>
          <p:cNvSpPr txBox="1"/>
          <p:nvPr/>
        </p:nvSpPr>
        <p:spPr>
          <a:xfrm>
            <a:off x="1523971" y="6004102"/>
            <a:ext cx="3479429" cy="273889"/>
          </a:xfrm>
          <a:prstGeom prst="rect">
            <a:avLst/>
          </a:prstGeom>
          <a:noFill/>
          <a:ln>
            <a:noFill/>
          </a:ln>
        </p:spPr>
        <p:txBody>
          <a:bodyPr anchorCtr="0" anchor="t" bIns="0" lIns="0" spcFirstLastPara="1" rIns="0" wrap="square" tIns="0">
            <a:spAutoFit/>
          </a:bodyPr>
          <a:lstStyle/>
          <a:p>
            <a:pPr indent="0" lvl="0" marL="0" marR="0" rtl="0" algn="ctr">
              <a:lnSpc>
                <a:spcPct val="103004"/>
              </a:lnSpc>
              <a:spcBef>
                <a:spcPts val="0"/>
              </a:spcBef>
              <a:spcAft>
                <a:spcPts val="0"/>
              </a:spcAft>
              <a:buNone/>
            </a:pPr>
            <a:r>
              <a:rPr b="0" i="0" lang="en-US" sz="2097" u="none" cap="none" strike="noStrike">
                <a:solidFill>
                  <a:srgbClr val="1E1A1B"/>
                </a:solidFill>
                <a:latin typeface="News Cycle"/>
                <a:ea typeface="News Cycle"/>
                <a:cs typeface="News Cycle"/>
                <a:sym typeface="News Cycle"/>
              </a:rPr>
              <a:t>News Cycle Regular</a:t>
            </a:r>
            <a:endParaRPr/>
          </a:p>
        </p:txBody>
      </p:sp>
      <p:sp>
        <p:nvSpPr>
          <p:cNvPr id="292" name="Google Shape;292;p20"/>
          <p:cNvSpPr txBox="1"/>
          <p:nvPr/>
        </p:nvSpPr>
        <p:spPr>
          <a:xfrm>
            <a:off x="2319155" y="4711741"/>
            <a:ext cx="1889061" cy="205944"/>
          </a:xfrm>
          <a:prstGeom prst="rect">
            <a:avLst/>
          </a:prstGeom>
          <a:noFill/>
          <a:ln>
            <a:noFill/>
          </a:ln>
        </p:spPr>
        <p:txBody>
          <a:bodyPr anchorCtr="0" anchor="t" bIns="0" lIns="0" spcFirstLastPara="1" rIns="0" wrap="square" tIns="0">
            <a:spAutoFit/>
          </a:bodyPr>
          <a:lstStyle/>
          <a:p>
            <a:pPr indent="0" lvl="0" marL="0" marR="0" rtl="0" algn="ctr">
              <a:lnSpc>
                <a:spcPct val="103005"/>
              </a:lnSpc>
              <a:spcBef>
                <a:spcPts val="0"/>
              </a:spcBef>
              <a:spcAft>
                <a:spcPts val="0"/>
              </a:spcAft>
              <a:buNone/>
            </a:pPr>
            <a:r>
              <a:rPr b="1" i="0" lang="en-US" sz="1597" u="none" cap="none" strike="noStrike">
                <a:solidFill>
                  <a:srgbClr val="1E1A1B"/>
                </a:solidFill>
                <a:latin typeface="News Cycle"/>
                <a:ea typeface="News Cycle"/>
                <a:cs typeface="News Cycle"/>
                <a:sym typeface="News Cycle"/>
              </a:rPr>
              <a:t>TITLES:</a:t>
            </a:r>
            <a:endParaRPr/>
          </a:p>
        </p:txBody>
      </p:sp>
      <p:sp>
        <p:nvSpPr>
          <p:cNvPr id="293" name="Google Shape;293;p20"/>
          <p:cNvSpPr txBox="1"/>
          <p:nvPr/>
        </p:nvSpPr>
        <p:spPr>
          <a:xfrm>
            <a:off x="2319155" y="5712433"/>
            <a:ext cx="1889061" cy="205944"/>
          </a:xfrm>
          <a:prstGeom prst="rect">
            <a:avLst/>
          </a:prstGeom>
          <a:noFill/>
          <a:ln>
            <a:noFill/>
          </a:ln>
        </p:spPr>
        <p:txBody>
          <a:bodyPr anchorCtr="0" anchor="t" bIns="0" lIns="0" spcFirstLastPara="1" rIns="0" wrap="square" tIns="0">
            <a:spAutoFit/>
          </a:bodyPr>
          <a:lstStyle/>
          <a:p>
            <a:pPr indent="0" lvl="0" marL="0" marR="0" rtl="0" algn="ctr">
              <a:lnSpc>
                <a:spcPct val="103005"/>
              </a:lnSpc>
              <a:spcBef>
                <a:spcPts val="0"/>
              </a:spcBef>
              <a:spcAft>
                <a:spcPts val="0"/>
              </a:spcAft>
              <a:buNone/>
            </a:pPr>
            <a:r>
              <a:rPr b="1" i="0" lang="en-US" sz="1597" u="none" cap="none" strike="noStrike">
                <a:solidFill>
                  <a:srgbClr val="1E1A1B"/>
                </a:solidFill>
                <a:latin typeface="News Cycle"/>
                <a:ea typeface="News Cycle"/>
                <a:cs typeface="News Cycle"/>
                <a:sym typeface="News Cycle"/>
              </a:rPr>
              <a:t>BODY TEXT:</a:t>
            </a:r>
            <a:endParaRPr/>
          </a:p>
        </p:txBody>
      </p:sp>
      <p:sp>
        <p:nvSpPr>
          <p:cNvPr id="294" name="Google Shape;294;p20"/>
          <p:cNvSpPr txBox="1"/>
          <p:nvPr/>
        </p:nvSpPr>
        <p:spPr>
          <a:xfrm>
            <a:off x="1726393" y="9077325"/>
            <a:ext cx="725897" cy="180975"/>
          </a:xfrm>
          <a:prstGeom prst="rect">
            <a:avLst/>
          </a:prstGeom>
          <a:noFill/>
          <a:ln>
            <a:noFill/>
          </a:ln>
        </p:spPr>
        <p:txBody>
          <a:bodyPr anchorCtr="0" anchor="t" bIns="0" lIns="0" spcFirstLastPara="1" rIns="0" wrap="square" tIns="0">
            <a:spAutoFit/>
          </a:bodyPr>
          <a:lstStyle/>
          <a:p>
            <a:pPr indent="0" lvl="0" marL="0" marR="0" rtl="0" algn="ctr">
              <a:lnSpc>
                <a:spcPct val="119916"/>
              </a:lnSpc>
              <a:spcBef>
                <a:spcPts val="0"/>
              </a:spcBef>
              <a:spcAft>
                <a:spcPts val="0"/>
              </a:spcAft>
              <a:buNone/>
            </a:pPr>
            <a:r>
              <a:rPr b="1" i="0" lang="en-US" sz="1200" u="none" cap="none" strike="noStrike">
                <a:solidFill>
                  <a:srgbClr val="000000"/>
                </a:solidFill>
                <a:latin typeface="News Cycle"/>
                <a:ea typeface="News Cycle"/>
                <a:cs typeface="News Cycle"/>
                <a:sym typeface="News Cycle"/>
              </a:rPr>
              <a:t>#2DCD9D</a:t>
            </a:r>
            <a:endParaRPr/>
          </a:p>
        </p:txBody>
      </p:sp>
      <p:sp>
        <p:nvSpPr>
          <p:cNvPr id="295" name="Google Shape;295;p20"/>
          <p:cNvSpPr txBox="1"/>
          <p:nvPr/>
        </p:nvSpPr>
        <p:spPr>
          <a:xfrm>
            <a:off x="2541751" y="9077325"/>
            <a:ext cx="725897" cy="180975"/>
          </a:xfrm>
          <a:prstGeom prst="rect">
            <a:avLst/>
          </a:prstGeom>
          <a:noFill/>
          <a:ln>
            <a:noFill/>
          </a:ln>
        </p:spPr>
        <p:txBody>
          <a:bodyPr anchorCtr="0" anchor="t" bIns="0" lIns="0" spcFirstLastPara="1" rIns="0" wrap="square" tIns="0">
            <a:spAutoFit/>
          </a:bodyPr>
          <a:lstStyle/>
          <a:p>
            <a:pPr indent="0" lvl="0" marL="0" marR="0" rtl="0" algn="ctr">
              <a:lnSpc>
                <a:spcPct val="119916"/>
              </a:lnSpc>
              <a:spcBef>
                <a:spcPts val="0"/>
              </a:spcBef>
              <a:spcAft>
                <a:spcPts val="0"/>
              </a:spcAft>
              <a:buNone/>
            </a:pPr>
            <a:r>
              <a:rPr b="1" i="0" lang="en-US" sz="1200" u="none" cap="none" strike="noStrike">
                <a:solidFill>
                  <a:srgbClr val="000000"/>
                </a:solidFill>
                <a:latin typeface="News Cycle"/>
                <a:ea typeface="News Cycle"/>
                <a:cs typeface="News Cycle"/>
                <a:sym typeface="News Cycle"/>
              </a:rPr>
              <a:t>#2A6251</a:t>
            </a:r>
            <a:endParaRPr/>
          </a:p>
        </p:txBody>
      </p:sp>
      <p:sp>
        <p:nvSpPr>
          <p:cNvPr id="296" name="Google Shape;296;p20"/>
          <p:cNvSpPr txBox="1"/>
          <p:nvPr/>
        </p:nvSpPr>
        <p:spPr>
          <a:xfrm>
            <a:off x="3420048" y="9077325"/>
            <a:ext cx="725897" cy="180975"/>
          </a:xfrm>
          <a:prstGeom prst="rect">
            <a:avLst/>
          </a:prstGeom>
          <a:noFill/>
          <a:ln>
            <a:noFill/>
          </a:ln>
        </p:spPr>
        <p:txBody>
          <a:bodyPr anchorCtr="0" anchor="t" bIns="0" lIns="0" spcFirstLastPara="1" rIns="0" wrap="square" tIns="0">
            <a:spAutoFit/>
          </a:bodyPr>
          <a:lstStyle/>
          <a:p>
            <a:pPr indent="0" lvl="0" marL="0" marR="0" rtl="0" algn="ctr">
              <a:lnSpc>
                <a:spcPct val="119916"/>
              </a:lnSpc>
              <a:spcBef>
                <a:spcPts val="0"/>
              </a:spcBef>
              <a:spcAft>
                <a:spcPts val="0"/>
              </a:spcAft>
              <a:buNone/>
            </a:pPr>
            <a:r>
              <a:rPr b="1" i="0" lang="en-US" sz="1200" u="none" cap="none" strike="noStrike">
                <a:solidFill>
                  <a:srgbClr val="000000"/>
                </a:solidFill>
                <a:latin typeface="News Cycle"/>
                <a:ea typeface="News Cycle"/>
                <a:cs typeface="News Cycle"/>
                <a:sym typeface="News Cycle"/>
              </a:rPr>
              <a:t>#FFF6E8</a:t>
            </a:r>
            <a:endParaRPr/>
          </a:p>
        </p:txBody>
      </p:sp>
      <p:sp>
        <p:nvSpPr>
          <p:cNvPr id="297" name="Google Shape;297;p20"/>
          <p:cNvSpPr txBox="1"/>
          <p:nvPr/>
        </p:nvSpPr>
        <p:spPr>
          <a:xfrm>
            <a:off x="4296552" y="9077325"/>
            <a:ext cx="725897" cy="180975"/>
          </a:xfrm>
          <a:prstGeom prst="rect">
            <a:avLst/>
          </a:prstGeom>
          <a:noFill/>
          <a:ln>
            <a:noFill/>
          </a:ln>
        </p:spPr>
        <p:txBody>
          <a:bodyPr anchorCtr="0" anchor="t" bIns="0" lIns="0" spcFirstLastPara="1" rIns="0" wrap="square" tIns="0">
            <a:spAutoFit/>
          </a:bodyPr>
          <a:lstStyle/>
          <a:p>
            <a:pPr indent="0" lvl="0" marL="0" marR="0" rtl="0" algn="ctr">
              <a:lnSpc>
                <a:spcPct val="119916"/>
              </a:lnSpc>
              <a:spcBef>
                <a:spcPts val="0"/>
              </a:spcBef>
              <a:spcAft>
                <a:spcPts val="0"/>
              </a:spcAft>
              <a:buNone/>
            </a:pPr>
            <a:r>
              <a:rPr b="1" i="0" lang="en-US" sz="1200" u="none" cap="none" strike="noStrike">
                <a:solidFill>
                  <a:srgbClr val="000000"/>
                </a:solidFill>
                <a:latin typeface="News Cycle"/>
                <a:ea typeface="News Cycle"/>
                <a:cs typeface="News Cycle"/>
                <a:sym typeface="News Cycle"/>
              </a:rPr>
              <a:t>#1E1A1B</a:t>
            </a:r>
            <a:endParaRPr/>
          </a:p>
        </p:txBody>
      </p:sp>
      <p:sp>
        <p:nvSpPr>
          <p:cNvPr id="298" name="Google Shape;298;p20"/>
          <p:cNvSpPr txBox="1"/>
          <p:nvPr/>
        </p:nvSpPr>
        <p:spPr>
          <a:xfrm>
            <a:off x="3850012" y="1509962"/>
            <a:ext cx="10686133" cy="314325"/>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100" u="none" cap="none" strike="noStrike">
                <a:solidFill>
                  <a:srgbClr val="FFF7E8"/>
                </a:solidFill>
                <a:latin typeface="News Cycle"/>
                <a:ea typeface="News Cycle"/>
                <a:cs typeface="News Cycle"/>
                <a:sym typeface="News Cycle"/>
              </a:rPr>
              <a:t>Use these in your presentation. Delete or hide this page before presenting. </a:t>
            </a:r>
            <a:endParaRPr/>
          </a:p>
        </p:txBody>
      </p:sp>
      <p:sp>
        <p:nvSpPr>
          <p:cNvPr id="299" name="Google Shape;299;p20"/>
          <p:cNvSpPr txBox="1"/>
          <p:nvPr/>
        </p:nvSpPr>
        <p:spPr>
          <a:xfrm>
            <a:off x="5519051" y="661602"/>
            <a:ext cx="7348055" cy="84836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6399" u="none" cap="none" strike="noStrike">
                <a:solidFill>
                  <a:srgbClr val="FFF7E8"/>
                </a:solidFill>
                <a:latin typeface="News Cycle"/>
                <a:ea typeface="News Cycle"/>
                <a:cs typeface="News Cycle"/>
                <a:sym typeface="News Cycle"/>
              </a:rPr>
              <a:t>RESOURCE PAGE</a:t>
            </a:r>
            <a:endParaRPr/>
          </a:p>
        </p:txBody>
      </p:sp>
      <p:sp>
        <p:nvSpPr>
          <p:cNvPr id="300" name="Google Shape;300;p20"/>
          <p:cNvSpPr/>
          <p:nvPr/>
        </p:nvSpPr>
        <p:spPr>
          <a:xfrm>
            <a:off x="7646565" y="6423204"/>
            <a:ext cx="1188027" cy="1905000"/>
          </a:xfrm>
          <a:custGeom>
            <a:rect b="b" l="l" r="r" t="t"/>
            <a:pathLst>
              <a:path extrusionOk="0" h="1905000" w="1188027">
                <a:moveTo>
                  <a:pt x="0" y="0"/>
                </a:moveTo>
                <a:lnTo>
                  <a:pt x="1188027" y="0"/>
                </a:lnTo>
                <a:lnTo>
                  <a:pt x="1188027" y="1905000"/>
                </a:lnTo>
                <a:lnTo>
                  <a:pt x="0" y="1905000"/>
                </a:lnTo>
                <a:lnTo>
                  <a:pt x="0" y="0"/>
                </a:lnTo>
                <a:close/>
              </a:path>
            </a:pathLst>
          </a:custGeom>
          <a:blipFill rotWithShape="1">
            <a:blip r:embed="rId3">
              <a:alphaModFix/>
            </a:blip>
            <a:stretch>
              <a:fillRect b="0" l="0" r="0" t="0"/>
            </a:stretch>
          </a:blipFill>
          <a:ln>
            <a:noFill/>
          </a:ln>
        </p:spPr>
      </p:sp>
      <p:sp>
        <p:nvSpPr>
          <p:cNvPr id="301" name="Google Shape;301;p20"/>
          <p:cNvSpPr/>
          <p:nvPr/>
        </p:nvSpPr>
        <p:spPr>
          <a:xfrm>
            <a:off x="7288078" y="4041330"/>
            <a:ext cx="1905000" cy="1905000"/>
          </a:xfrm>
          <a:custGeom>
            <a:rect b="b" l="l" r="r" t="t"/>
            <a:pathLst>
              <a:path extrusionOk="0" h="1905000" w="1905000">
                <a:moveTo>
                  <a:pt x="0" y="0"/>
                </a:moveTo>
                <a:lnTo>
                  <a:pt x="1905000" y="0"/>
                </a:lnTo>
                <a:lnTo>
                  <a:pt x="1905000" y="1905000"/>
                </a:lnTo>
                <a:lnTo>
                  <a:pt x="0" y="1905000"/>
                </a:lnTo>
                <a:lnTo>
                  <a:pt x="0" y="0"/>
                </a:lnTo>
                <a:close/>
              </a:path>
            </a:pathLst>
          </a:custGeom>
          <a:blipFill rotWithShape="1">
            <a:blip r:embed="rId4">
              <a:alphaModFix/>
            </a:blip>
            <a:stretch>
              <a:fillRect b="0" l="0" r="0" t="0"/>
            </a:stretch>
          </a:blipFill>
          <a:ln>
            <a:noFill/>
          </a:ln>
        </p:spPr>
      </p:sp>
      <p:sp>
        <p:nvSpPr>
          <p:cNvPr id="302" name="Google Shape;302;p20"/>
          <p:cNvSpPr/>
          <p:nvPr/>
        </p:nvSpPr>
        <p:spPr>
          <a:xfrm>
            <a:off x="14440213" y="4041330"/>
            <a:ext cx="1905000" cy="1905000"/>
          </a:xfrm>
          <a:custGeom>
            <a:rect b="b" l="l" r="r" t="t"/>
            <a:pathLst>
              <a:path extrusionOk="0" h="1905000" w="1905000">
                <a:moveTo>
                  <a:pt x="0" y="0"/>
                </a:moveTo>
                <a:lnTo>
                  <a:pt x="1905000" y="0"/>
                </a:lnTo>
                <a:lnTo>
                  <a:pt x="1905000" y="1905000"/>
                </a:lnTo>
                <a:lnTo>
                  <a:pt x="0" y="1905000"/>
                </a:lnTo>
                <a:lnTo>
                  <a:pt x="0" y="0"/>
                </a:lnTo>
                <a:close/>
              </a:path>
            </a:pathLst>
          </a:custGeom>
          <a:blipFill rotWithShape="1">
            <a:blip r:embed="rId5">
              <a:alphaModFix/>
            </a:blip>
            <a:stretch>
              <a:fillRect b="0" l="0" r="0" t="0"/>
            </a:stretch>
          </a:blipFill>
          <a:ln>
            <a:noFill/>
          </a:ln>
        </p:spPr>
      </p:sp>
      <p:sp>
        <p:nvSpPr>
          <p:cNvPr id="303" name="Google Shape;303;p20"/>
          <p:cNvSpPr/>
          <p:nvPr/>
        </p:nvSpPr>
        <p:spPr>
          <a:xfrm>
            <a:off x="10864145" y="4041330"/>
            <a:ext cx="1905000" cy="1905000"/>
          </a:xfrm>
          <a:custGeom>
            <a:rect b="b" l="l" r="r" t="t"/>
            <a:pathLst>
              <a:path extrusionOk="0" h="1905000" w="1905000">
                <a:moveTo>
                  <a:pt x="0" y="0"/>
                </a:moveTo>
                <a:lnTo>
                  <a:pt x="1905000" y="0"/>
                </a:lnTo>
                <a:lnTo>
                  <a:pt x="1905000" y="1905000"/>
                </a:lnTo>
                <a:lnTo>
                  <a:pt x="0" y="1905000"/>
                </a:lnTo>
                <a:lnTo>
                  <a:pt x="0" y="0"/>
                </a:lnTo>
                <a:close/>
              </a:path>
            </a:pathLst>
          </a:custGeom>
          <a:blipFill rotWithShape="1">
            <a:blip r:embed="rId6">
              <a:alphaModFix/>
            </a:blip>
            <a:stretch>
              <a:fillRect b="0" l="0" r="0" t="0"/>
            </a:stretch>
          </a:blipFill>
          <a:ln>
            <a:noFill/>
          </a:ln>
        </p:spPr>
      </p:sp>
      <p:sp>
        <p:nvSpPr>
          <p:cNvPr id="304" name="Google Shape;304;p20"/>
          <p:cNvSpPr/>
          <p:nvPr/>
        </p:nvSpPr>
        <p:spPr>
          <a:xfrm>
            <a:off x="14440213" y="6423204"/>
            <a:ext cx="1905000" cy="1905000"/>
          </a:xfrm>
          <a:custGeom>
            <a:rect b="b" l="l" r="r" t="t"/>
            <a:pathLst>
              <a:path extrusionOk="0" h="1905000" w="1905000">
                <a:moveTo>
                  <a:pt x="0" y="0"/>
                </a:moveTo>
                <a:lnTo>
                  <a:pt x="1905000" y="0"/>
                </a:lnTo>
                <a:lnTo>
                  <a:pt x="1905000" y="1905000"/>
                </a:lnTo>
                <a:lnTo>
                  <a:pt x="0" y="1905000"/>
                </a:lnTo>
                <a:lnTo>
                  <a:pt x="0" y="0"/>
                </a:lnTo>
                <a:close/>
              </a:path>
            </a:pathLst>
          </a:custGeom>
          <a:blipFill rotWithShape="1">
            <a:blip r:embed="rId7">
              <a:alphaModFix/>
            </a:blip>
            <a:stretch>
              <a:fillRect b="0" l="0" r="0" t="0"/>
            </a:stretch>
          </a:blipFill>
          <a:ln>
            <a:noFill/>
          </a:ln>
        </p:spPr>
      </p:sp>
      <p:sp>
        <p:nvSpPr>
          <p:cNvPr id="305" name="Google Shape;305;p20"/>
          <p:cNvSpPr/>
          <p:nvPr/>
        </p:nvSpPr>
        <p:spPr>
          <a:xfrm>
            <a:off x="10864145" y="6423204"/>
            <a:ext cx="1905000" cy="1905000"/>
          </a:xfrm>
          <a:custGeom>
            <a:rect b="b" l="l" r="r" t="t"/>
            <a:pathLst>
              <a:path extrusionOk="0" h="1905000" w="1905000">
                <a:moveTo>
                  <a:pt x="0" y="0"/>
                </a:moveTo>
                <a:lnTo>
                  <a:pt x="1905000" y="0"/>
                </a:lnTo>
                <a:lnTo>
                  <a:pt x="1905000" y="1905000"/>
                </a:lnTo>
                <a:lnTo>
                  <a:pt x="0" y="1905000"/>
                </a:lnTo>
                <a:lnTo>
                  <a:pt x="0" y="0"/>
                </a:lnTo>
                <a:close/>
              </a:path>
            </a:pathLst>
          </a:custGeom>
          <a:blipFill rotWithShape="1">
            <a:blip r:embed="rId8">
              <a:alphaModFix/>
            </a:blip>
            <a:stretch>
              <a:fillRect b="0" l="0" r="0" t="0"/>
            </a:stretch>
          </a:blipFill>
          <a:ln>
            <a:noFill/>
          </a:ln>
        </p:spPr>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rgbClr val="2DCD9D"/>
        </a:solidFill>
      </p:bgPr>
    </p:bg>
    <p:spTree>
      <p:nvGrpSpPr>
        <p:cNvPr id="309" name="Shape 309"/>
        <p:cNvGrpSpPr/>
        <p:nvPr/>
      </p:nvGrpSpPr>
      <p:grpSpPr>
        <a:xfrm>
          <a:off x="0" y="0"/>
          <a:ext cx="0" cy="0"/>
          <a:chOff x="0" y="0"/>
          <a:chExt cx="0" cy="0"/>
        </a:xfrm>
      </p:grpSpPr>
      <p:grpSp>
        <p:nvGrpSpPr>
          <p:cNvPr id="310" name="Google Shape;310;p21"/>
          <p:cNvGrpSpPr/>
          <p:nvPr/>
        </p:nvGrpSpPr>
        <p:grpSpPr>
          <a:xfrm>
            <a:off x="714865" y="485203"/>
            <a:ext cx="16858270" cy="9208098"/>
            <a:chOff x="0" y="-28575"/>
            <a:chExt cx="4440038" cy="2425178"/>
          </a:xfrm>
        </p:grpSpPr>
        <p:sp>
          <p:nvSpPr>
            <p:cNvPr id="311" name="Google Shape;311;p21"/>
            <p:cNvSpPr/>
            <p:nvPr/>
          </p:nvSpPr>
          <p:spPr>
            <a:xfrm>
              <a:off x="0" y="0"/>
              <a:ext cx="4440038" cy="2396603"/>
            </a:xfrm>
            <a:custGeom>
              <a:rect b="b" l="l" r="r" t="t"/>
              <a:pathLst>
                <a:path extrusionOk="0" h="2396603" w="4440038">
                  <a:moveTo>
                    <a:pt x="0" y="0"/>
                  </a:moveTo>
                  <a:lnTo>
                    <a:pt x="4440038" y="0"/>
                  </a:lnTo>
                  <a:lnTo>
                    <a:pt x="4440038" y="2396603"/>
                  </a:lnTo>
                  <a:lnTo>
                    <a:pt x="0" y="2396603"/>
                  </a:lnTo>
                  <a:close/>
                </a:path>
              </a:pathLst>
            </a:custGeom>
            <a:solidFill>
              <a:srgbClr val="FFF7E8"/>
            </a:solidFill>
            <a:ln>
              <a:noFill/>
            </a:ln>
          </p:spPr>
        </p:sp>
        <p:sp>
          <p:nvSpPr>
            <p:cNvPr id="312" name="Google Shape;312;p21"/>
            <p:cNvSpPr txBox="1"/>
            <p:nvPr/>
          </p:nvSpPr>
          <p:spPr>
            <a:xfrm>
              <a:off x="0" y="-28575"/>
              <a:ext cx="4440038" cy="2425178"/>
            </a:xfrm>
            <a:prstGeom prst="rect">
              <a:avLst/>
            </a:prstGeom>
            <a:noFill/>
            <a:ln>
              <a:noFill/>
            </a:ln>
          </p:spPr>
          <p:txBody>
            <a:bodyPr anchorCtr="0" anchor="ctr" bIns="50800" lIns="50800" spcFirstLastPara="1" rIns="50800" wrap="square" tIns="50800">
              <a:noAutofit/>
            </a:bodyPr>
            <a:lstStyle/>
            <a:p>
              <a:pPr indent="0" lvl="0" marL="0" marR="0" rtl="0" algn="ctr">
                <a:lnSpc>
                  <a:spcPct val="136944"/>
                </a:lnSpc>
                <a:spcBef>
                  <a:spcPts val="0"/>
                </a:spcBef>
                <a:spcAft>
                  <a:spcPts val="0"/>
                </a:spcAft>
                <a:buNone/>
              </a:pPr>
              <a:r>
                <a:t/>
              </a:r>
              <a:endParaRPr b="0" i="0" sz="1800" u="none" cap="none" strike="noStrike">
                <a:solidFill>
                  <a:schemeClr val="dk1"/>
                </a:solidFill>
                <a:latin typeface="Calibri"/>
                <a:ea typeface="Calibri"/>
                <a:cs typeface="Calibri"/>
                <a:sym typeface="Calibri"/>
              </a:endParaRPr>
            </a:p>
          </p:txBody>
        </p:sp>
      </p:grpSp>
      <p:sp>
        <p:nvSpPr>
          <p:cNvPr id="313" name="Google Shape;313;p21"/>
          <p:cNvSpPr txBox="1"/>
          <p:nvPr/>
        </p:nvSpPr>
        <p:spPr>
          <a:xfrm>
            <a:off x="3377480" y="2492349"/>
            <a:ext cx="11533039" cy="3048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000" u="none" cap="none" strike="noStrike">
                <a:solidFill>
                  <a:srgbClr val="000000"/>
                </a:solidFill>
                <a:latin typeface="News Cycle"/>
                <a:ea typeface="News Cycle"/>
                <a:cs typeface="News Cycle"/>
                <a:sym typeface="News Cycle"/>
              </a:rPr>
              <a:t>This presentation template is free for everyone to use, thanks to the following:</a:t>
            </a:r>
            <a:endParaRPr/>
          </a:p>
        </p:txBody>
      </p:sp>
      <p:sp>
        <p:nvSpPr>
          <p:cNvPr id="314" name="Google Shape;314;p21"/>
          <p:cNvSpPr txBox="1"/>
          <p:nvPr/>
        </p:nvSpPr>
        <p:spPr>
          <a:xfrm>
            <a:off x="3377480" y="5269830"/>
            <a:ext cx="11533039" cy="3048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000" u="none" cap="none" strike="noStrike">
                <a:solidFill>
                  <a:srgbClr val="000000"/>
                </a:solidFill>
                <a:latin typeface="News Cycle"/>
                <a:ea typeface="News Cycle"/>
                <a:cs typeface="News Cycle"/>
                <a:sym typeface="News Cycle"/>
              </a:rPr>
              <a:t>for this presentation template</a:t>
            </a:r>
            <a:endParaRPr/>
          </a:p>
        </p:txBody>
      </p:sp>
      <p:sp>
        <p:nvSpPr>
          <p:cNvPr id="315" name="Google Shape;315;p21"/>
          <p:cNvSpPr txBox="1"/>
          <p:nvPr/>
        </p:nvSpPr>
        <p:spPr>
          <a:xfrm>
            <a:off x="3377480" y="7327197"/>
            <a:ext cx="11533039" cy="304800"/>
          </a:xfrm>
          <a:prstGeom prst="rect">
            <a:avLst/>
          </a:prstGeom>
          <a:noFill/>
          <a:ln>
            <a:noFill/>
          </a:ln>
        </p:spPr>
        <p:txBody>
          <a:bodyPr anchorCtr="0" anchor="t" bIns="0" lIns="0" spcFirstLastPara="1" rIns="0" wrap="square" tIns="0">
            <a:spAutoFit/>
          </a:bodyPr>
          <a:lstStyle/>
          <a:p>
            <a:pPr indent="0" lvl="1" marL="0" marR="0" rtl="0" algn="ctr">
              <a:lnSpc>
                <a:spcPct val="120000"/>
              </a:lnSpc>
              <a:spcBef>
                <a:spcPts val="0"/>
              </a:spcBef>
              <a:spcAft>
                <a:spcPts val="0"/>
              </a:spcAft>
              <a:buNone/>
            </a:pPr>
            <a:r>
              <a:rPr b="0" i="0" lang="en-US" sz="2000" u="none" cap="none" strike="noStrike">
                <a:solidFill>
                  <a:srgbClr val="000000"/>
                </a:solidFill>
                <a:latin typeface="News Cycle"/>
                <a:ea typeface="News Cycle"/>
                <a:cs typeface="News Cycle"/>
                <a:sym typeface="News Cycle"/>
              </a:rPr>
              <a:t>for the photos, graphics, and elements</a:t>
            </a:r>
            <a:endParaRPr/>
          </a:p>
        </p:txBody>
      </p:sp>
      <p:sp>
        <p:nvSpPr>
          <p:cNvPr id="316" name="Google Shape;316;p21"/>
          <p:cNvSpPr txBox="1"/>
          <p:nvPr/>
        </p:nvSpPr>
        <p:spPr>
          <a:xfrm>
            <a:off x="7108732" y="8479706"/>
            <a:ext cx="4070535" cy="496697"/>
          </a:xfrm>
          <a:prstGeom prst="rect">
            <a:avLst/>
          </a:prstGeom>
          <a:noFill/>
          <a:ln>
            <a:noFill/>
          </a:ln>
        </p:spPr>
        <p:txBody>
          <a:bodyPr anchorCtr="0" anchor="t" bIns="0" lIns="0" spcFirstLastPara="1" rIns="0" wrap="square" tIns="0">
            <a:spAutoFit/>
          </a:bodyPr>
          <a:lstStyle/>
          <a:p>
            <a:pPr indent="0" lvl="1" marL="0" marR="0" rtl="0" algn="ctr">
              <a:lnSpc>
                <a:spcPct val="122000"/>
              </a:lnSpc>
              <a:spcBef>
                <a:spcPts val="0"/>
              </a:spcBef>
              <a:spcAft>
                <a:spcPts val="0"/>
              </a:spcAft>
              <a:buNone/>
            </a:pPr>
            <a:r>
              <a:rPr b="1" i="0" lang="en-US" sz="3200" u="none" cap="none" strike="noStrike">
                <a:solidFill>
                  <a:srgbClr val="2A6251"/>
                </a:solidFill>
                <a:latin typeface="News Cycle"/>
                <a:ea typeface="News Cycle"/>
                <a:cs typeface="News Cycle"/>
                <a:sym typeface="News Cycle"/>
              </a:rPr>
              <a:t>Happy designing!</a:t>
            </a:r>
            <a:endParaRPr/>
          </a:p>
        </p:txBody>
      </p:sp>
      <p:sp>
        <p:nvSpPr>
          <p:cNvPr id="317" name="Google Shape;317;p21"/>
          <p:cNvSpPr txBox="1"/>
          <p:nvPr/>
        </p:nvSpPr>
        <p:spPr>
          <a:xfrm>
            <a:off x="5469973" y="1434455"/>
            <a:ext cx="7348055" cy="84836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6399" u="none" cap="none" strike="noStrike">
                <a:solidFill>
                  <a:srgbClr val="2A6251"/>
                </a:solidFill>
                <a:latin typeface="News Cycle"/>
                <a:ea typeface="News Cycle"/>
                <a:cs typeface="News Cycle"/>
                <a:sym typeface="News Cycle"/>
              </a:rPr>
              <a:t>CREDITS</a:t>
            </a:r>
            <a:endParaRPr/>
          </a:p>
        </p:txBody>
      </p:sp>
      <p:sp>
        <p:nvSpPr>
          <p:cNvPr id="318" name="Google Shape;318;p21"/>
          <p:cNvSpPr txBox="1"/>
          <p:nvPr/>
        </p:nvSpPr>
        <p:spPr>
          <a:xfrm>
            <a:off x="5004582" y="6508064"/>
            <a:ext cx="8278835" cy="609600"/>
          </a:xfrm>
          <a:prstGeom prst="rect">
            <a:avLst/>
          </a:prstGeom>
          <a:noFill/>
          <a:ln>
            <a:noFill/>
          </a:ln>
        </p:spPr>
        <p:txBody>
          <a:bodyPr anchorCtr="0" anchor="t" bIns="0" lIns="0" spcFirstLastPara="1" rIns="0" wrap="square" tIns="0">
            <a:spAutoFit/>
          </a:bodyPr>
          <a:lstStyle/>
          <a:p>
            <a:pPr indent="0" lvl="0" marL="0" marR="0" rtl="0" algn="ctr">
              <a:lnSpc>
                <a:spcPct val="100000"/>
              </a:lnSpc>
              <a:spcBef>
                <a:spcPts val="0"/>
              </a:spcBef>
              <a:spcAft>
                <a:spcPts val="0"/>
              </a:spcAft>
              <a:buNone/>
            </a:pPr>
            <a:r>
              <a:rPr b="1" i="0" lang="en-US" sz="4500" u="none" cap="none" strike="noStrike">
                <a:solidFill>
                  <a:srgbClr val="2A6251"/>
                </a:solidFill>
                <a:latin typeface="News Cycle"/>
                <a:ea typeface="News Cycle"/>
                <a:cs typeface="News Cycle"/>
                <a:sym typeface="News Cycle"/>
              </a:rPr>
              <a:t>Pexels, Pixabay, Sketchify</a:t>
            </a:r>
            <a:endParaRPr/>
          </a:p>
        </p:txBody>
      </p:sp>
      <p:pic>
        <p:nvPicPr>
          <p:cNvPr id="319" name="Google Shape;319;p21"/>
          <p:cNvPicPr preferRelativeResize="0"/>
          <p:nvPr/>
        </p:nvPicPr>
        <p:blipFill>
          <a:blip r:embed="rId3">
            <a:alphaModFix/>
          </a:blip>
          <a:stretch>
            <a:fillRect/>
          </a:stretch>
        </p:blipFill>
        <p:spPr>
          <a:xfrm>
            <a:off x="6567363" y="3628788"/>
            <a:ext cx="5153275" cy="1291225"/>
          </a:xfrm>
          <a:prstGeom prst="rect">
            <a:avLst/>
          </a:prstGeom>
          <a:noFill/>
          <a:ln>
            <a:noFill/>
          </a:ln>
        </p:spPr>
      </p:pic>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