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slide+xml" PartName="/ppt/slides/slide29.xml"/>
  <Override ContentType="application/vnd.openxmlformats-officedocument.presentationml.slide+xml" PartName="/ppt/slides/slide30.xml"/>
  <Override ContentType="application/vnd.openxmlformats-officedocument.presentationml.slide+xml" PartName="/ppt/slides/slide31.xml"/>
  <Override ContentType="application/vnd.openxmlformats-officedocument.presentationml.slide+xml" PartName="/ppt/slides/slide32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3"/>
    <p:sldId id="257" r:id="rId24"/>
    <p:sldId id="258" r:id="rId25"/>
    <p:sldId id="259" r:id="rId26"/>
    <p:sldId id="260" r:id="rId27"/>
    <p:sldId id="261" r:id="rId28"/>
    <p:sldId id="262" r:id="rId29"/>
    <p:sldId id="263" r:id="rId30"/>
    <p:sldId id="264" r:id="rId31"/>
    <p:sldId id="265" r:id="rId32"/>
    <p:sldId id="266" r:id="rId33"/>
    <p:sldId id="267" r:id="rId34"/>
    <p:sldId id="268" r:id="rId35"/>
    <p:sldId id="269" r:id="rId36"/>
    <p:sldId id="270" r:id="rId37"/>
    <p:sldId id="271" r:id="rId38"/>
    <p:sldId id="272" r:id="rId39"/>
    <p:sldId id="273" r:id="rId40"/>
    <p:sldId id="274" r:id="rId41"/>
    <p:sldId id="275" r:id="rId42"/>
    <p:sldId id="276" r:id="rId43"/>
    <p:sldId id="277" r:id="rId44"/>
    <p:sldId id="278" r:id="rId45"/>
    <p:sldId id="279" r:id="rId46"/>
    <p:sldId id="280" r:id="rId47"/>
    <p:sldId id="281" r:id="rId48"/>
    <p:sldId id="282" r:id="rId49"/>
    <p:sldId id="283" r:id="rId50"/>
    <p:sldId id="284" r:id="rId51"/>
    <p:sldId id="285" r:id="rId52"/>
    <p:sldId id="286" r:id="rId53"/>
    <p:sldId id="287" r:id="rId54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Amatic SC" charset="1" panose="00000500000000000000"/>
      <p:regular r:id="rId10"/>
    </p:embeddedFont>
    <p:embeddedFont>
      <p:font typeface="Amatic SC Bold" charset="1" panose="00000800000000000000"/>
      <p:regular r:id="rId11"/>
    </p:embeddedFont>
    <p:embeddedFont>
      <p:font typeface="Amatic SC Italics" charset="1" panose="00000500000000000000"/>
      <p:regular r:id="rId12"/>
    </p:embeddedFont>
    <p:embeddedFont>
      <p:font typeface="Amatic SC Bold Italics" charset="1" panose="00000800000000000000"/>
      <p:regular r:id="rId13"/>
    </p:embeddedFont>
    <p:embeddedFont>
      <p:font typeface="Pangolin" charset="1" panose="00000500000000000000"/>
      <p:regular r:id="rId14"/>
    </p:embeddedFont>
    <p:embeddedFont>
      <p:font typeface="Lato" charset="1" panose="020F0502020204030203"/>
      <p:regular r:id="rId15"/>
    </p:embeddedFont>
    <p:embeddedFont>
      <p:font typeface="Lato Bold" charset="1" panose="020F0502020204030203"/>
      <p:regular r:id="rId16"/>
    </p:embeddedFont>
    <p:embeddedFont>
      <p:font typeface="Lato Italics" charset="1" panose="020F0502020204030203"/>
      <p:regular r:id="rId17"/>
    </p:embeddedFont>
    <p:embeddedFont>
      <p:font typeface="Lato Bold Italics" charset="1" panose="020F0502020204030203"/>
      <p:regular r:id="rId18"/>
    </p:embeddedFont>
    <p:embeddedFont>
      <p:font typeface="Open Sauce" charset="1" panose="00000500000000000000"/>
      <p:regular r:id="rId19"/>
    </p:embeddedFont>
    <p:embeddedFont>
      <p:font typeface="Open Sauce Bold" charset="1" panose="00000800000000000000"/>
      <p:regular r:id="rId20"/>
    </p:embeddedFont>
    <p:embeddedFont>
      <p:font typeface="Open Sauce Italics" charset="1" panose="00000500000000000000"/>
      <p:regular r:id="rId21"/>
    </p:embeddedFont>
    <p:embeddedFont>
      <p:font typeface="Open Sauce Bold Italics" charset="1" panose="00000800000000000000"/>
      <p:regular r:id="rId22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slides/slide1.xml" Type="http://schemas.openxmlformats.org/officeDocument/2006/relationships/slide"/><Relationship Id="rId24" Target="slides/slide2.xml" Type="http://schemas.openxmlformats.org/officeDocument/2006/relationships/slide"/><Relationship Id="rId25" Target="slides/slide3.xml" Type="http://schemas.openxmlformats.org/officeDocument/2006/relationships/slide"/><Relationship Id="rId26" Target="slides/slide4.xml" Type="http://schemas.openxmlformats.org/officeDocument/2006/relationships/slide"/><Relationship Id="rId27" Target="slides/slide5.xml" Type="http://schemas.openxmlformats.org/officeDocument/2006/relationships/slide"/><Relationship Id="rId28" Target="slides/slide6.xml" Type="http://schemas.openxmlformats.org/officeDocument/2006/relationships/slide"/><Relationship Id="rId29" Target="slides/slide7.xml" Type="http://schemas.openxmlformats.org/officeDocument/2006/relationships/slide"/><Relationship Id="rId3" Target="viewProps.xml" Type="http://schemas.openxmlformats.org/officeDocument/2006/relationships/viewProps"/><Relationship Id="rId30" Target="slides/slide8.xml" Type="http://schemas.openxmlformats.org/officeDocument/2006/relationships/slide"/><Relationship Id="rId31" Target="slides/slide9.xml" Type="http://schemas.openxmlformats.org/officeDocument/2006/relationships/slide"/><Relationship Id="rId32" Target="slides/slide10.xml" Type="http://schemas.openxmlformats.org/officeDocument/2006/relationships/slide"/><Relationship Id="rId33" Target="slides/slide11.xml" Type="http://schemas.openxmlformats.org/officeDocument/2006/relationships/slide"/><Relationship Id="rId34" Target="slides/slide12.xml" Type="http://schemas.openxmlformats.org/officeDocument/2006/relationships/slide"/><Relationship Id="rId35" Target="slides/slide13.xml" Type="http://schemas.openxmlformats.org/officeDocument/2006/relationships/slide"/><Relationship Id="rId36" Target="slides/slide14.xml" Type="http://schemas.openxmlformats.org/officeDocument/2006/relationships/slide"/><Relationship Id="rId37" Target="slides/slide15.xml" Type="http://schemas.openxmlformats.org/officeDocument/2006/relationships/slide"/><Relationship Id="rId38" Target="slides/slide16.xml" Type="http://schemas.openxmlformats.org/officeDocument/2006/relationships/slide"/><Relationship Id="rId39" Target="slides/slide17.xml" Type="http://schemas.openxmlformats.org/officeDocument/2006/relationships/slide"/><Relationship Id="rId4" Target="theme/theme1.xml" Type="http://schemas.openxmlformats.org/officeDocument/2006/relationships/theme"/><Relationship Id="rId40" Target="slides/slide18.xml" Type="http://schemas.openxmlformats.org/officeDocument/2006/relationships/slide"/><Relationship Id="rId41" Target="slides/slide19.xml" Type="http://schemas.openxmlformats.org/officeDocument/2006/relationships/slide"/><Relationship Id="rId42" Target="slides/slide20.xml" Type="http://schemas.openxmlformats.org/officeDocument/2006/relationships/slide"/><Relationship Id="rId43" Target="slides/slide21.xml" Type="http://schemas.openxmlformats.org/officeDocument/2006/relationships/slide"/><Relationship Id="rId44" Target="slides/slide22.xml" Type="http://schemas.openxmlformats.org/officeDocument/2006/relationships/slide"/><Relationship Id="rId45" Target="slides/slide23.xml" Type="http://schemas.openxmlformats.org/officeDocument/2006/relationships/slide"/><Relationship Id="rId46" Target="slides/slide24.xml" Type="http://schemas.openxmlformats.org/officeDocument/2006/relationships/slide"/><Relationship Id="rId47" Target="slides/slide25.xml" Type="http://schemas.openxmlformats.org/officeDocument/2006/relationships/slide"/><Relationship Id="rId48" Target="slides/slide26.xml" Type="http://schemas.openxmlformats.org/officeDocument/2006/relationships/slide"/><Relationship Id="rId49" Target="slides/slide27.xml" Type="http://schemas.openxmlformats.org/officeDocument/2006/relationships/slide"/><Relationship Id="rId5" Target="tableStyles.xml" Type="http://schemas.openxmlformats.org/officeDocument/2006/relationships/tableStyles"/><Relationship Id="rId50" Target="slides/slide28.xml" Type="http://schemas.openxmlformats.org/officeDocument/2006/relationships/slide"/><Relationship Id="rId51" Target="slides/slide29.xml" Type="http://schemas.openxmlformats.org/officeDocument/2006/relationships/slide"/><Relationship Id="rId52" Target="slides/slide30.xml" Type="http://schemas.openxmlformats.org/officeDocument/2006/relationships/slide"/><Relationship Id="rId53" Target="slides/slide31.xml" Type="http://schemas.openxmlformats.org/officeDocument/2006/relationships/slide"/><Relationship Id="rId54" Target="slides/slide32.xml" Type="http://schemas.openxmlformats.org/officeDocument/2006/relationships/slide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.png" Type="http://schemas.openxmlformats.org/officeDocument/2006/relationships/image"/><Relationship Id="rId3" Target="../media/image10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7.svg" Type="http://schemas.openxmlformats.org/officeDocument/2006/relationships/image"/><Relationship Id="rId2" Target="../media/image11.gif" Type="http://schemas.openxmlformats.org/officeDocument/2006/relationships/image"/><Relationship Id="rId3" Target="../media/image12.png" Type="http://schemas.openxmlformats.org/officeDocument/2006/relationships/image"/><Relationship Id="rId4" Target="../media/image13.png" Type="http://schemas.openxmlformats.org/officeDocument/2006/relationships/image"/><Relationship Id="rId5" Target="../media/image14.png" Type="http://schemas.openxmlformats.org/officeDocument/2006/relationships/image"/><Relationship Id="rId6" Target="../media/image15.svg" Type="http://schemas.openxmlformats.org/officeDocument/2006/relationships/image"/><Relationship Id="rId7" Target="../media/image9.png" Type="http://schemas.openxmlformats.org/officeDocument/2006/relationships/image"/><Relationship Id="rId8" Target="../media/image10.svg" Type="http://schemas.openxmlformats.org/officeDocument/2006/relationships/image"/><Relationship Id="rId9" Target="../media/image16.pn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gif" Type="http://schemas.openxmlformats.org/officeDocument/2006/relationships/image"/><Relationship Id="rId3" Target="../media/image18.png" Type="http://schemas.openxmlformats.org/officeDocument/2006/relationships/image"/><Relationship Id="rId4" Target="../media/image19.png" Type="http://schemas.openxmlformats.org/officeDocument/2006/relationships/image"/><Relationship Id="rId5" Target="../media/image20.pn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gif" Type="http://schemas.openxmlformats.org/officeDocument/2006/relationships/image"/><Relationship Id="rId3" Target="../media/image18.png" Type="http://schemas.openxmlformats.org/officeDocument/2006/relationships/image"/><Relationship Id="rId4" Target="../media/image19.png" Type="http://schemas.openxmlformats.org/officeDocument/2006/relationships/image"/><Relationship Id="rId5" Target="../media/image21.pn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2.png" Type="http://schemas.openxmlformats.org/officeDocument/2006/relationships/image"/><Relationship Id="rId5" Target="../media/image23.svg" Type="http://schemas.openxmlformats.org/officeDocument/2006/relationships/image"/><Relationship Id="rId6" Target="../media/image16.png" Type="http://schemas.openxmlformats.org/officeDocument/2006/relationships/image"/><Relationship Id="rId7" Target="../media/image17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4.png" Type="http://schemas.openxmlformats.org/officeDocument/2006/relationships/image"/><Relationship Id="rId3" Target="../media/image25.svg" Type="http://schemas.openxmlformats.org/officeDocument/2006/relationships/image"/><Relationship Id="rId4" Target="../media/image26.png" Type="http://schemas.openxmlformats.org/officeDocument/2006/relationships/image"/><Relationship Id="rId5" Target="../media/image27.svg" Type="http://schemas.openxmlformats.org/officeDocument/2006/relationships/image"/><Relationship Id="rId6" Target="../media/image28.png" Type="http://schemas.openxmlformats.org/officeDocument/2006/relationships/image"/><Relationship Id="rId7" Target="../media/image29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0.jpeg" Type="http://schemas.openxmlformats.org/officeDocument/2006/relationships/image"/><Relationship Id="rId3" Target="../media/image31.png" Type="http://schemas.openxmlformats.org/officeDocument/2006/relationships/image"/><Relationship Id="rId4" Target="../media/image32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3.jpeg" Type="http://schemas.openxmlformats.org/officeDocument/2006/relationships/image"/><Relationship Id="rId3" Target="../media/image34.png" Type="http://schemas.openxmlformats.org/officeDocument/2006/relationships/image"/><Relationship Id="rId4" Target="../media/image35.svg" Type="http://schemas.openxmlformats.org/officeDocument/2006/relationships/image"/><Relationship Id="rId5" Target="../media/image31.png" Type="http://schemas.openxmlformats.org/officeDocument/2006/relationships/image"/><Relationship Id="rId6" Target="../media/image32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.png" Type="http://schemas.openxmlformats.org/officeDocument/2006/relationships/image"/><Relationship Id="rId3" Target="../media/image10.sv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4.png" Type="http://schemas.openxmlformats.org/officeDocument/2006/relationships/image"/><Relationship Id="rId3" Target="../media/image35.svg" Type="http://schemas.openxmlformats.org/officeDocument/2006/relationships/image"/><Relationship Id="rId4" Target="../media/image36.png" Type="http://schemas.openxmlformats.org/officeDocument/2006/relationships/image"/><Relationship Id="rId5" Target="../media/image37.svg" Type="http://schemas.openxmlformats.org/officeDocument/2006/relationships/image"/><Relationship Id="rId6" Target="../media/image38.png" Type="http://schemas.openxmlformats.org/officeDocument/2006/relationships/image"/><Relationship Id="rId7" Target="../media/image39.sv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0.png" Type="http://schemas.openxmlformats.org/officeDocument/2006/relationships/image"/><Relationship Id="rId3" Target="../media/image41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2.png" Type="http://schemas.openxmlformats.org/officeDocument/2006/relationships/image"/><Relationship Id="rId3" Target="../media/image43.svg" Type="http://schemas.openxmlformats.org/officeDocument/2006/relationships/image"/><Relationship Id="rId4" Target="../media/image44.png" Type="http://schemas.openxmlformats.org/officeDocument/2006/relationships/image"/><Relationship Id="rId5" Target="../media/image45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6.jpe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7.jpeg" Type="http://schemas.openxmlformats.org/officeDocument/2006/relationships/image"/><Relationship Id="rId3" Target="../media/image48.jpeg" Type="http://schemas.openxmlformats.org/officeDocument/2006/relationships/image"/><Relationship Id="rId4" Target="../media/image49.jpeg" Type="http://schemas.openxmlformats.org/officeDocument/2006/relationships/image"/><Relationship Id="rId5" Target="../media/image50.png" Type="http://schemas.openxmlformats.org/officeDocument/2006/relationships/image"/><Relationship Id="rId6" Target="../media/image51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.png" Type="http://schemas.openxmlformats.org/officeDocument/2006/relationships/image"/><Relationship Id="rId3" Target="../media/image6.sv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2.jpeg" Type="http://schemas.openxmlformats.org/officeDocument/2006/relationships/image"/><Relationship Id="rId3" Target="../media/image53.jpeg" Type="http://schemas.openxmlformats.org/officeDocument/2006/relationships/image"/><Relationship Id="rId4" Target="../media/image54.jpeg" Type="http://schemas.openxmlformats.org/officeDocument/2006/relationships/image"/><Relationship Id="rId5" Target="../media/image42.png" Type="http://schemas.openxmlformats.org/officeDocument/2006/relationships/image"/><Relationship Id="rId6" Target="../media/image43.svg" Type="http://schemas.openxmlformats.org/officeDocument/2006/relationships/image"/><Relationship Id="rId7" Target="../media/image55.jpeg" Type="http://schemas.openxmlformats.org/officeDocument/2006/relationships/image"/><Relationship Id="rId8" Target="../media/image56.png" Type="http://schemas.openxmlformats.org/officeDocument/2006/relationships/image"/><Relationship Id="rId9" Target="../media/image57.sv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8.png" Type="http://schemas.openxmlformats.org/officeDocument/2006/relationships/image"/><Relationship Id="rId3" Target="../media/image59.svg" Type="http://schemas.openxmlformats.org/officeDocument/2006/relationships/image"/><Relationship Id="rId4" Target="../media/image60.png" Type="http://schemas.openxmlformats.org/officeDocument/2006/relationships/image"/><Relationship Id="rId5" Target="../media/image61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6.png" Type="http://schemas.openxmlformats.org/officeDocument/2006/relationships/image"/><Relationship Id="rId3" Target="../media/image37.svg" Type="http://schemas.openxmlformats.org/officeDocument/2006/relationships/image"/><Relationship Id="rId4" Target="../media/image62.png" Type="http://schemas.openxmlformats.org/officeDocument/2006/relationships/image"/><Relationship Id="rId5" Target="../media/image63.svg" Type="http://schemas.openxmlformats.org/officeDocument/2006/relationships/image"/><Relationship Id="rId6" Target="../media/image16.png" Type="http://schemas.openxmlformats.org/officeDocument/2006/relationships/image"/><Relationship Id="rId7" Target="../media/image17.sv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4.png" Type="http://schemas.openxmlformats.org/officeDocument/2006/relationships/image"/><Relationship Id="rId3" Target="../media/image65.svg" Type="http://schemas.openxmlformats.org/officeDocument/2006/relationships/image"/><Relationship Id="rId4" Target="../media/image31.png" Type="http://schemas.openxmlformats.org/officeDocument/2006/relationships/image"/><Relationship Id="rId5" Target="../media/image32.svg" Type="http://schemas.openxmlformats.org/officeDocument/2006/relationships/image"/></Relationships>
</file>

<file path=ppt/slides/_rels/slide2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6.png" Type="http://schemas.openxmlformats.org/officeDocument/2006/relationships/image"/><Relationship Id="rId3" Target="../media/image37.svg" Type="http://schemas.openxmlformats.org/officeDocument/2006/relationships/image"/><Relationship Id="rId4" Target="../media/image5.png" Type="http://schemas.openxmlformats.org/officeDocument/2006/relationships/image"/><Relationship Id="rId5" Target="../media/image6.svg" Type="http://schemas.openxmlformats.org/officeDocument/2006/relationships/image"/><Relationship Id="rId6" Target="../media/image66.png" Type="http://schemas.openxmlformats.org/officeDocument/2006/relationships/image"/><Relationship Id="rId7" Target="../media/image67.svg" Type="http://schemas.openxmlformats.org/officeDocument/2006/relationships/image"/><Relationship Id="rId8" Target="../media/image31.png" Type="http://schemas.openxmlformats.org/officeDocument/2006/relationships/image"/><Relationship Id="rId9" Target="../media/image32.svg" Type="http://schemas.openxmlformats.org/officeDocument/2006/relationships/image"/></Relationships>
</file>

<file path=ppt/slides/_rels/slide2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8.png" Type="http://schemas.openxmlformats.org/officeDocument/2006/relationships/image"/><Relationship Id="rId3" Target="../media/image69.svg" Type="http://schemas.openxmlformats.org/officeDocument/2006/relationships/image"/><Relationship Id="rId4" Target="../media/image31.png" Type="http://schemas.openxmlformats.org/officeDocument/2006/relationships/image"/><Relationship Id="rId5" Target="../media/image32.svg" Type="http://schemas.openxmlformats.org/officeDocument/2006/relationships/image"/><Relationship Id="rId6" Target="../media/image70.png" Type="http://schemas.openxmlformats.org/officeDocument/2006/relationships/image"/><Relationship Id="rId7" Target="../media/image71.svg" Type="http://schemas.openxmlformats.org/officeDocument/2006/relationships/image"/></Relationships>
</file>

<file path=ppt/slides/_rels/slide2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2.png" Type="http://schemas.openxmlformats.org/officeDocument/2006/relationships/image"/><Relationship Id="rId3" Target="../media/image73.svg" Type="http://schemas.openxmlformats.org/officeDocument/2006/relationships/image"/><Relationship Id="rId4" Target="../media/image5.png" Type="http://schemas.openxmlformats.org/officeDocument/2006/relationships/image"/><Relationship Id="rId5" Target="../media/image6.svg" Type="http://schemas.openxmlformats.org/officeDocument/2006/relationships/image"/><Relationship Id="rId6" Target="../media/image74.png" Type="http://schemas.openxmlformats.org/officeDocument/2006/relationships/image"/><Relationship Id="rId7" Target="../media/image75.svg" Type="http://schemas.openxmlformats.org/officeDocument/2006/relationships/image"/></Relationships>
</file>

<file path=ppt/slides/_rels/slide2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0.png" Type="http://schemas.openxmlformats.org/officeDocument/2006/relationships/image"/><Relationship Id="rId3" Target="../media/image71.svg" Type="http://schemas.openxmlformats.org/officeDocument/2006/relationships/image"/><Relationship Id="rId4" Target="../media/image74.png" Type="http://schemas.openxmlformats.org/officeDocument/2006/relationships/image"/><Relationship Id="rId5" Target="../media/image75.svg" Type="http://schemas.openxmlformats.org/officeDocument/2006/relationships/image"/><Relationship Id="rId6" Target="../media/image50.png" Type="http://schemas.openxmlformats.org/officeDocument/2006/relationships/image"/><Relationship Id="rId7" Target="../media/image51.svg" Type="http://schemas.openxmlformats.org/officeDocument/2006/relationships/image"/></Relationships>
</file>

<file path=ppt/slides/_rels/slide2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6.png" Type="http://schemas.openxmlformats.org/officeDocument/2006/relationships/image"/><Relationship Id="rId3" Target="../media/image57.svg" Type="http://schemas.openxmlformats.org/officeDocument/2006/relationships/image"/><Relationship Id="rId4" Target="../media/image76.png" Type="http://schemas.openxmlformats.org/officeDocument/2006/relationships/image"/><Relationship Id="rId5" Target="../media/image77.svg" Type="http://schemas.openxmlformats.org/officeDocument/2006/relationships/image"/><Relationship Id="rId6" Target="../media/image72.png" Type="http://schemas.openxmlformats.org/officeDocument/2006/relationships/image"/><Relationship Id="rId7" Target="../media/image73.svg" Type="http://schemas.openxmlformats.org/officeDocument/2006/relationships/image"/></Relationships>
</file>

<file path=ppt/slides/_rels/slide2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0.png" Type="http://schemas.openxmlformats.org/officeDocument/2006/relationships/image"/><Relationship Id="rId3" Target="../media/image61.svg" Type="http://schemas.openxmlformats.org/officeDocument/2006/relationships/image"/></Relationships>
</file>

<file path=ppt/slides/_rels/slide2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8.png" Type="http://schemas.openxmlformats.org/officeDocument/2006/relationships/image"/><Relationship Id="rId3" Target="../media/image29.svg" Type="http://schemas.openxmlformats.org/officeDocument/2006/relationships/image"/><Relationship Id="rId4" Target="../media/image24.png" Type="http://schemas.openxmlformats.org/officeDocument/2006/relationships/image"/><Relationship Id="rId5" Target="../media/image25.svg" Type="http://schemas.openxmlformats.org/officeDocument/2006/relationships/image"/><Relationship Id="rId6" Target="../media/image26.png" Type="http://schemas.openxmlformats.org/officeDocument/2006/relationships/image"/><Relationship Id="rId7" Target="../media/image27.svg" Type="http://schemas.openxmlformats.org/officeDocument/2006/relationships/image"/><Relationship Id="rId8" Target="../media/image78.png" Type="http://schemas.openxmlformats.org/officeDocument/2006/relationships/image"/><Relationship Id="rId9" Target="../media/image79.svg" Type="http://schemas.openxmlformats.org/officeDocument/2006/relationships/image"/></Relationships>
</file>

<file path=ppt/slides/_rels/slide2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1.png" Type="http://schemas.openxmlformats.org/officeDocument/2006/relationships/image"/><Relationship Id="rId3" Target="../media/image32.svg" Type="http://schemas.openxmlformats.org/officeDocument/2006/relationships/image"/></Relationships>
</file>

<file path=ppt/slides/_rels/slide2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8.svg" Type="http://schemas.openxmlformats.org/officeDocument/2006/relationships/image"/><Relationship Id="rId11" Target="../media/image89.png" Type="http://schemas.openxmlformats.org/officeDocument/2006/relationships/image"/><Relationship Id="rId12" Target="../media/image90.svg" Type="http://schemas.openxmlformats.org/officeDocument/2006/relationships/image"/><Relationship Id="rId2" Target="../media/image80.jpeg" Type="http://schemas.openxmlformats.org/officeDocument/2006/relationships/image"/><Relationship Id="rId3" Target="../media/image81.jpeg" Type="http://schemas.openxmlformats.org/officeDocument/2006/relationships/image"/><Relationship Id="rId4" Target="../media/image82.jpeg" Type="http://schemas.openxmlformats.org/officeDocument/2006/relationships/image"/><Relationship Id="rId5" Target="../media/image83.jpeg" Type="http://schemas.openxmlformats.org/officeDocument/2006/relationships/image"/><Relationship Id="rId6" Target="../media/image84.jpeg" Type="http://schemas.openxmlformats.org/officeDocument/2006/relationships/image"/><Relationship Id="rId7" Target="../media/image85.jpeg" Type="http://schemas.openxmlformats.org/officeDocument/2006/relationships/image"/><Relationship Id="rId8" Target="../media/image86.jpeg" Type="http://schemas.openxmlformats.org/officeDocument/2006/relationships/image"/><Relationship Id="rId9" Target="../media/image87.png" Type="http://schemas.openxmlformats.org/officeDocument/2006/relationships/image"/></Relationships>
</file>

<file path=ppt/slides/_rels/slide3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9.png" Type="http://schemas.openxmlformats.org/officeDocument/2006/relationships/image"/><Relationship Id="rId11" Target="../media/image100.svg" Type="http://schemas.openxmlformats.org/officeDocument/2006/relationships/image"/><Relationship Id="rId12" Target="../media/image101.png" Type="http://schemas.openxmlformats.org/officeDocument/2006/relationships/image"/><Relationship Id="rId13" Target="../media/image102.svg" Type="http://schemas.openxmlformats.org/officeDocument/2006/relationships/image"/><Relationship Id="rId14" Target="../media/image103.png" Type="http://schemas.openxmlformats.org/officeDocument/2006/relationships/image"/><Relationship Id="rId15" Target="../media/image104.svg" Type="http://schemas.openxmlformats.org/officeDocument/2006/relationships/image"/><Relationship Id="rId16" Target="../media/image105.png" Type="http://schemas.openxmlformats.org/officeDocument/2006/relationships/image"/><Relationship Id="rId17" Target="../media/image106.svg" Type="http://schemas.openxmlformats.org/officeDocument/2006/relationships/image"/><Relationship Id="rId18" Target="../media/image107.png" Type="http://schemas.openxmlformats.org/officeDocument/2006/relationships/image"/><Relationship Id="rId19" Target="../media/image108.svg" Type="http://schemas.openxmlformats.org/officeDocument/2006/relationships/image"/><Relationship Id="rId2" Target="../media/image91.png" Type="http://schemas.openxmlformats.org/officeDocument/2006/relationships/image"/><Relationship Id="rId20" Target="../media/image109.png" Type="http://schemas.openxmlformats.org/officeDocument/2006/relationships/image"/><Relationship Id="rId21" Target="../media/image110.svg" Type="http://schemas.openxmlformats.org/officeDocument/2006/relationships/image"/><Relationship Id="rId22" Target="../media/image111.png" Type="http://schemas.openxmlformats.org/officeDocument/2006/relationships/image"/><Relationship Id="rId23" Target="../media/image112.svg" Type="http://schemas.openxmlformats.org/officeDocument/2006/relationships/image"/><Relationship Id="rId24" Target="../media/image113.png" Type="http://schemas.openxmlformats.org/officeDocument/2006/relationships/image"/><Relationship Id="rId25" Target="../media/image114.svg" Type="http://schemas.openxmlformats.org/officeDocument/2006/relationships/image"/><Relationship Id="rId26" Target="../media/image115.png" Type="http://schemas.openxmlformats.org/officeDocument/2006/relationships/image"/><Relationship Id="rId27" Target="../media/image116.svg" Type="http://schemas.openxmlformats.org/officeDocument/2006/relationships/image"/><Relationship Id="rId28" Target="../media/image117.png" Type="http://schemas.openxmlformats.org/officeDocument/2006/relationships/image"/><Relationship Id="rId29" Target="../media/image118.svg" Type="http://schemas.openxmlformats.org/officeDocument/2006/relationships/image"/><Relationship Id="rId3" Target="../media/image92.svg" Type="http://schemas.openxmlformats.org/officeDocument/2006/relationships/image"/><Relationship Id="rId30" Target="../media/image119.png" Type="http://schemas.openxmlformats.org/officeDocument/2006/relationships/image"/><Relationship Id="rId31" Target="../media/image120.svg" Type="http://schemas.openxmlformats.org/officeDocument/2006/relationships/image"/><Relationship Id="rId32" Target="../media/image121.png" Type="http://schemas.openxmlformats.org/officeDocument/2006/relationships/image"/><Relationship Id="rId33" Target="../media/image122.svg" Type="http://schemas.openxmlformats.org/officeDocument/2006/relationships/image"/><Relationship Id="rId34" Target="../media/image123.png" Type="http://schemas.openxmlformats.org/officeDocument/2006/relationships/image"/><Relationship Id="rId35" Target="../media/image124.svg" Type="http://schemas.openxmlformats.org/officeDocument/2006/relationships/image"/><Relationship Id="rId36" Target="../media/image125.png" Type="http://schemas.openxmlformats.org/officeDocument/2006/relationships/image"/><Relationship Id="rId37" Target="../media/image126.svg" Type="http://schemas.openxmlformats.org/officeDocument/2006/relationships/image"/><Relationship Id="rId38" Target="../media/image127.png" Type="http://schemas.openxmlformats.org/officeDocument/2006/relationships/image"/><Relationship Id="rId39" Target="../media/image128.svg" Type="http://schemas.openxmlformats.org/officeDocument/2006/relationships/image"/><Relationship Id="rId4" Target="../media/image93.png" Type="http://schemas.openxmlformats.org/officeDocument/2006/relationships/image"/><Relationship Id="rId40" Target="../media/image129.png" Type="http://schemas.openxmlformats.org/officeDocument/2006/relationships/image"/><Relationship Id="rId41" Target="../media/image130.svg" Type="http://schemas.openxmlformats.org/officeDocument/2006/relationships/image"/><Relationship Id="rId42" Target="../media/image131.png" Type="http://schemas.openxmlformats.org/officeDocument/2006/relationships/image"/><Relationship Id="rId43" Target="../media/image132.svg" Type="http://schemas.openxmlformats.org/officeDocument/2006/relationships/image"/><Relationship Id="rId44" Target="../media/image133.png" Type="http://schemas.openxmlformats.org/officeDocument/2006/relationships/image"/><Relationship Id="rId45" Target="../media/image134.svg" Type="http://schemas.openxmlformats.org/officeDocument/2006/relationships/image"/><Relationship Id="rId46" Target="../media/image135.png" Type="http://schemas.openxmlformats.org/officeDocument/2006/relationships/image"/><Relationship Id="rId47" Target="../media/image136.svg" Type="http://schemas.openxmlformats.org/officeDocument/2006/relationships/image"/><Relationship Id="rId48" Target="../media/image137.png" Type="http://schemas.openxmlformats.org/officeDocument/2006/relationships/image"/><Relationship Id="rId49" Target="../media/image138.svg" Type="http://schemas.openxmlformats.org/officeDocument/2006/relationships/image"/><Relationship Id="rId5" Target="../media/image94.svg" Type="http://schemas.openxmlformats.org/officeDocument/2006/relationships/image"/><Relationship Id="rId6" Target="../media/image95.png" Type="http://schemas.openxmlformats.org/officeDocument/2006/relationships/image"/><Relationship Id="rId7" Target="../media/image96.svg" Type="http://schemas.openxmlformats.org/officeDocument/2006/relationships/image"/><Relationship Id="rId8" Target="../media/image97.png" Type="http://schemas.openxmlformats.org/officeDocument/2006/relationships/image"/><Relationship Id="rId9" Target="../media/image98.svg" Type="http://schemas.openxmlformats.org/officeDocument/2006/relationships/image"/></Relationships>
</file>

<file path=ppt/slides/_rels/slide3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47.png" Type="http://schemas.openxmlformats.org/officeDocument/2006/relationships/image"/><Relationship Id="rId11" Target="../media/image148.svg" Type="http://schemas.openxmlformats.org/officeDocument/2006/relationships/image"/><Relationship Id="rId12" Target="../media/image149.png" Type="http://schemas.openxmlformats.org/officeDocument/2006/relationships/image"/><Relationship Id="rId13" Target="../media/image150.svg" Type="http://schemas.openxmlformats.org/officeDocument/2006/relationships/image"/><Relationship Id="rId14" Target="../media/image151.png" Type="http://schemas.openxmlformats.org/officeDocument/2006/relationships/image"/><Relationship Id="rId15" Target="../media/image152.svg" Type="http://schemas.openxmlformats.org/officeDocument/2006/relationships/image"/><Relationship Id="rId16" Target="../media/image153.png" Type="http://schemas.openxmlformats.org/officeDocument/2006/relationships/image"/><Relationship Id="rId17" Target="../media/image154.svg" Type="http://schemas.openxmlformats.org/officeDocument/2006/relationships/image"/><Relationship Id="rId18" Target="../media/image155.png" Type="http://schemas.openxmlformats.org/officeDocument/2006/relationships/image"/><Relationship Id="rId19" Target="../media/image156.svg" Type="http://schemas.openxmlformats.org/officeDocument/2006/relationships/image"/><Relationship Id="rId2" Target="../media/image139.png" Type="http://schemas.openxmlformats.org/officeDocument/2006/relationships/image"/><Relationship Id="rId20" Target="../media/image157.png" Type="http://schemas.openxmlformats.org/officeDocument/2006/relationships/image"/><Relationship Id="rId21" Target="../media/image158.svg" Type="http://schemas.openxmlformats.org/officeDocument/2006/relationships/image"/><Relationship Id="rId22" Target="../media/image159.png" Type="http://schemas.openxmlformats.org/officeDocument/2006/relationships/image"/><Relationship Id="rId23" Target="../media/image160.svg" Type="http://schemas.openxmlformats.org/officeDocument/2006/relationships/image"/><Relationship Id="rId24" Target="../media/image161.png" Type="http://schemas.openxmlformats.org/officeDocument/2006/relationships/image"/><Relationship Id="rId25" Target="../media/image162.svg" Type="http://schemas.openxmlformats.org/officeDocument/2006/relationships/image"/><Relationship Id="rId26" Target="../media/image163.png" Type="http://schemas.openxmlformats.org/officeDocument/2006/relationships/image"/><Relationship Id="rId27" Target="../media/image164.svg" Type="http://schemas.openxmlformats.org/officeDocument/2006/relationships/image"/><Relationship Id="rId28" Target="../media/image165.png" Type="http://schemas.openxmlformats.org/officeDocument/2006/relationships/image"/><Relationship Id="rId29" Target="../media/image166.svg" Type="http://schemas.openxmlformats.org/officeDocument/2006/relationships/image"/><Relationship Id="rId3" Target="../media/image140.svg" Type="http://schemas.openxmlformats.org/officeDocument/2006/relationships/image"/><Relationship Id="rId30" Target="../media/image167.png" Type="http://schemas.openxmlformats.org/officeDocument/2006/relationships/image"/><Relationship Id="rId31" Target="../media/image168.svg" Type="http://schemas.openxmlformats.org/officeDocument/2006/relationships/image"/><Relationship Id="rId32" Target="../media/image169.png" Type="http://schemas.openxmlformats.org/officeDocument/2006/relationships/image"/><Relationship Id="rId33" Target="../media/image170.svg" Type="http://schemas.openxmlformats.org/officeDocument/2006/relationships/image"/><Relationship Id="rId34" Target="../media/image171.png" Type="http://schemas.openxmlformats.org/officeDocument/2006/relationships/image"/><Relationship Id="rId35" Target="../media/image172.svg" Type="http://schemas.openxmlformats.org/officeDocument/2006/relationships/image"/><Relationship Id="rId36" Target="../media/image173.png" Type="http://schemas.openxmlformats.org/officeDocument/2006/relationships/image"/><Relationship Id="rId37" Target="../media/image174.svg" Type="http://schemas.openxmlformats.org/officeDocument/2006/relationships/image"/><Relationship Id="rId38" Target="../media/image175.png" Type="http://schemas.openxmlformats.org/officeDocument/2006/relationships/image"/><Relationship Id="rId39" Target="../media/image176.svg" Type="http://schemas.openxmlformats.org/officeDocument/2006/relationships/image"/><Relationship Id="rId4" Target="../media/image141.png" Type="http://schemas.openxmlformats.org/officeDocument/2006/relationships/image"/><Relationship Id="rId40" Target="../media/image177.png" Type="http://schemas.openxmlformats.org/officeDocument/2006/relationships/image"/><Relationship Id="rId41" Target="../media/image178.svg" Type="http://schemas.openxmlformats.org/officeDocument/2006/relationships/image"/><Relationship Id="rId42" Target="../media/image179.png" Type="http://schemas.openxmlformats.org/officeDocument/2006/relationships/image"/><Relationship Id="rId43" Target="../media/image180.svg" Type="http://schemas.openxmlformats.org/officeDocument/2006/relationships/image"/><Relationship Id="rId44" Target="../media/image181.png" Type="http://schemas.openxmlformats.org/officeDocument/2006/relationships/image"/><Relationship Id="rId45" Target="../media/image182.svg" Type="http://schemas.openxmlformats.org/officeDocument/2006/relationships/image"/><Relationship Id="rId46" Target="../media/image183.png" Type="http://schemas.openxmlformats.org/officeDocument/2006/relationships/image"/><Relationship Id="rId47" Target="../media/image184.svg" Type="http://schemas.openxmlformats.org/officeDocument/2006/relationships/image"/><Relationship Id="rId48" Target="../media/image185.png" Type="http://schemas.openxmlformats.org/officeDocument/2006/relationships/image"/><Relationship Id="rId49" Target="../media/image186.svg" Type="http://schemas.openxmlformats.org/officeDocument/2006/relationships/image"/><Relationship Id="rId5" Target="../media/image142.svg" Type="http://schemas.openxmlformats.org/officeDocument/2006/relationships/image"/><Relationship Id="rId50" Target="../media/image187.png" Type="http://schemas.openxmlformats.org/officeDocument/2006/relationships/image"/><Relationship Id="rId51" Target="../media/image188.svg" Type="http://schemas.openxmlformats.org/officeDocument/2006/relationships/image"/><Relationship Id="rId52" Target="../media/image189.png" Type="http://schemas.openxmlformats.org/officeDocument/2006/relationships/image"/><Relationship Id="rId53" Target="../media/image190.svg" Type="http://schemas.openxmlformats.org/officeDocument/2006/relationships/image"/><Relationship Id="rId54" Target="../media/image191.png" Type="http://schemas.openxmlformats.org/officeDocument/2006/relationships/image"/><Relationship Id="rId55" Target="../media/image192.svg" Type="http://schemas.openxmlformats.org/officeDocument/2006/relationships/image"/><Relationship Id="rId56" Target="../media/image193.png" Type="http://schemas.openxmlformats.org/officeDocument/2006/relationships/image"/><Relationship Id="rId57" Target="../media/image194.svg" Type="http://schemas.openxmlformats.org/officeDocument/2006/relationships/image"/><Relationship Id="rId58" Target="../media/image195.png" Type="http://schemas.openxmlformats.org/officeDocument/2006/relationships/image"/><Relationship Id="rId59" Target="../media/image196.svg" Type="http://schemas.openxmlformats.org/officeDocument/2006/relationships/image"/><Relationship Id="rId6" Target="../media/image143.png" Type="http://schemas.openxmlformats.org/officeDocument/2006/relationships/image"/><Relationship Id="rId60" Target="../media/image197.png" Type="http://schemas.openxmlformats.org/officeDocument/2006/relationships/image"/><Relationship Id="rId61" Target="../media/image198.svg" Type="http://schemas.openxmlformats.org/officeDocument/2006/relationships/image"/><Relationship Id="rId62" Target="../media/image199.png" Type="http://schemas.openxmlformats.org/officeDocument/2006/relationships/image"/><Relationship Id="rId63" Target="../media/image200.svg" Type="http://schemas.openxmlformats.org/officeDocument/2006/relationships/image"/><Relationship Id="rId64" Target="../media/image201.png" Type="http://schemas.openxmlformats.org/officeDocument/2006/relationships/image"/><Relationship Id="rId65" Target="../media/image202.svg" Type="http://schemas.openxmlformats.org/officeDocument/2006/relationships/image"/><Relationship Id="rId66" Target="../media/image203.png" Type="http://schemas.openxmlformats.org/officeDocument/2006/relationships/image"/><Relationship Id="rId67" Target="../media/image204.svg" Type="http://schemas.openxmlformats.org/officeDocument/2006/relationships/image"/><Relationship Id="rId68" Target="../media/image205.png" Type="http://schemas.openxmlformats.org/officeDocument/2006/relationships/image"/><Relationship Id="rId69" Target="../media/image206.svg" Type="http://schemas.openxmlformats.org/officeDocument/2006/relationships/image"/><Relationship Id="rId7" Target="../media/image144.svg" Type="http://schemas.openxmlformats.org/officeDocument/2006/relationships/image"/><Relationship Id="rId70" Target="../media/image207.png" Type="http://schemas.openxmlformats.org/officeDocument/2006/relationships/image"/><Relationship Id="rId71" Target="../media/image208.svg" Type="http://schemas.openxmlformats.org/officeDocument/2006/relationships/image"/><Relationship Id="rId72" Target="../media/image209.png" Type="http://schemas.openxmlformats.org/officeDocument/2006/relationships/image"/><Relationship Id="rId73" Target="../media/image210.svg" Type="http://schemas.openxmlformats.org/officeDocument/2006/relationships/image"/><Relationship Id="rId74" Target="../media/image211.png" Type="http://schemas.openxmlformats.org/officeDocument/2006/relationships/image"/><Relationship Id="rId75" Target="../media/image212.svg" Type="http://schemas.openxmlformats.org/officeDocument/2006/relationships/image"/><Relationship Id="rId76" Target="../media/image213.png" Type="http://schemas.openxmlformats.org/officeDocument/2006/relationships/image"/><Relationship Id="rId77" Target="../media/image214.svg" Type="http://schemas.openxmlformats.org/officeDocument/2006/relationships/image"/><Relationship Id="rId78" Target="../media/image215.png" Type="http://schemas.openxmlformats.org/officeDocument/2006/relationships/image"/><Relationship Id="rId79" Target="../media/image216.svg" Type="http://schemas.openxmlformats.org/officeDocument/2006/relationships/image"/><Relationship Id="rId8" Target="../media/image145.png" Type="http://schemas.openxmlformats.org/officeDocument/2006/relationships/image"/><Relationship Id="rId9" Target="../media/image146.svg" Type="http://schemas.openxmlformats.org/officeDocument/2006/relationships/image"/></Relationships>
</file>

<file path=ppt/slides/_rels/slide3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.png" Type="http://schemas.openxmlformats.org/officeDocument/2006/relationships/image"/><Relationship Id="rId3" Target="../media/image4.svg" Type="http://schemas.openxmlformats.org/officeDocument/2006/relationships/image"/><Relationship Id="rId4" Target="../media/image217.png" Type="http://schemas.openxmlformats.org/officeDocument/2006/relationships/image"/><Relationship Id="rId5" Target="../media/image16.png" Type="http://schemas.openxmlformats.org/officeDocument/2006/relationships/image"/><Relationship Id="rId6" Target="../media/image17.svg" Type="http://schemas.openxmlformats.org/officeDocument/2006/relationships/image"/><Relationship Id="rId7" Target="../media/image7.png" Type="http://schemas.openxmlformats.org/officeDocument/2006/relationships/image"/><Relationship Id="rId8" Target="../media/image8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716524" y="-1084372"/>
            <a:ext cx="6339729" cy="5011183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1475212" y="2724150"/>
            <a:ext cx="8916219" cy="48482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9199"/>
              </a:lnSpc>
            </a:pPr>
            <a:r>
              <a:rPr lang="en-US" sz="15999">
                <a:solidFill>
                  <a:srgbClr val="191919"/>
                </a:solidFill>
                <a:latin typeface="Amatic SC"/>
              </a:rPr>
              <a:t>Your Floral</a:t>
            </a:r>
          </a:p>
          <a:p>
            <a:pPr>
              <a:lnSpc>
                <a:spcPts val="19199"/>
              </a:lnSpc>
            </a:pPr>
            <a:r>
              <a:rPr lang="en-US" sz="15999">
                <a:solidFill>
                  <a:srgbClr val="191919"/>
                </a:solidFill>
                <a:latin typeface="Amatic SC"/>
              </a:rPr>
              <a:t>Presentation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849192" y="5143500"/>
            <a:ext cx="7971190" cy="693503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51838">
            <a:off x="10192280" y="3576696"/>
            <a:ext cx="9285013" cy="9018069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847434">
            <a:off x="-585966" y="7707094"/>
            <a:ext cx="3561172" cy="4114800"/>
          </a:xfrm>
          <a:prstGeom prst="rect">
            <a:avLst/>
          </a:prstGeom>
        </p:spPr>
      </p:pic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9085250" y="2362200"/>
            <a:ext cx="6225357" cy="2781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</a:pPr>
            <a:r>
              <a:rPr lang="en-US" sz="2499">
                <a:solidFill>
                  <a:srgbClr val="191919"/>
                </a:solidFill>
                <a:latin typeface="Pangolin"/>
              </a:rPr>
              <a:t>Paragraph 1 Present with ease and wow any audience with Canva Presentations. Choose from over a thousand professionally-made templates to fit any objective or topic. Make it your own by customizing it with text and photos. 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9085250" y="5962738"/>
            <a:ext cx="6225357" cy="20307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99"/>
              </a:lnSpc>
            </a:pPr>
            <a:r>
              <a:rPr lang="en-US" sz="2199" u="none">
                <a:solidFill>
                  <a:srgbClr val="191919"/>
                </a:solidFill>
                <a:latin typeface="Pangolin"/>
              </a:rPr>
              <a:t>Paragraph 2 Present with ease and wow any audience with Canva Presentations. Choose from over a thousand professionally-made templates to fit any objective or topic. Make it your own by customizing it with text and photos. 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856388" y="439586"/>
            <a:ext cx="6910589" cy="9091129"/>
            <a:chOff x="0" y="0"/>
            <a:chExt cx="9214119" cy="12121505"/>
          </a:xfrm>
        </p:grpSpPr>
        <p:sp>
          <p:nvSpPr>
            <p:cNvPr name="TextBox 5" id="5"/>
            <p:cNvSpPr txBox="true"/>
            <p:nvPr/>
          </p:nvSpPr>
          <p:spPr>
            <a:xfrm rot="0">
              <a:off x="0" y="10276032"/>
              <a:ext cx="9214119" cy="6159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899"/>
                </a:lnSpc>
              </a:pPr>
              <a:r>
                <a:rPr lang="en-US" sz="2999">
                  <a:solidFill>
                    <a:srgbClr val="191919"/>
                  </a:solidFill>
                  <a:latin typeface="Pangolin"/>
                </a:rPr>
                <a:t>Heading 5 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0" y="4011121"/>
              <a:ext cx="9214119" cy="24479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4400"/>
                </a:lnSpc>
              </a:pPr>
              <a:r>
                <a:rPr lang="en-US" sz="12000">
                  <a:solidFill>
                    <a:srgbClr val="191919"/>
                  </a:solidFill>
                  <a:latin typeface="Amatic SC"/>
                </a:rPr>
                <a:t>Heading 1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0" y="9236749"/>
              <a:ext cx="9214119" cy="74083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49"/>
                </a:lnSpc>
              </a:pPr>
              <a:r>
                <a:rPr lang="en-US" sz="3499">
                  <a:solidFill>
                    <a:srgbClr val="191919"/>
                  </a:solidFill>
                  <a:latin typeface="Pangolin"/>
                </a:rPr>
                <a:t>Heading 4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3461422"/>
              <a:ext cx="9214119" cy="62272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19"/>
                </a:lnSpc>
              </a:pPr>
              <a:r>
                <a:rPr lang="en-US" sz="2799">
                  <a:solidFill>
                    <a:srgbClr val="191919"/>
                  </a:solidFill>
                  <a:latin typeface="Pangolin"/>
                </a:rPr>
                <a:t>Subtitle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-47625"/>
              <a:ext cx="9214119" cy="49381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079"/>
                </a:lnSpc>
              </a:pPr>
              <a:r>
                <a:rPr lang="en-US" sz="2199">
                  <a:solidFill>
                    <a:srgbClr val="191919"/>
                  </a:solidFill>
                  <a:latin typeface="Pangolin"/>
                </a:rPr>
                <a:t>PRETITLE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6468571"/>
              <a:ext cx="9214119" cy="16033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9599"/>
                </a:lnSpc>
              </a:pPr>
              <a:r>
                <a:rPr lang="en-US" sz="7999">
                  <a:solidFill>
                    <a:srgbClr val="191919"/>
                  </a:solidFill>
                  <a:latin typeface="Amatic SC"/>
                </a:rPr>
                <a:t>Heading 2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8042076"/>
              <a:ext cx="9214119" cy="97790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6299"/>
                </a:lnSpc>
              </a:pPr>
              <a:r>
                <a:rPr lang="en-US" sz="4499">
                  <a:solidFill>
                    <a:srgbClr val="191919"/>
                  </a:solidFill>
                  <a:latin typeface="Pangolin"/>
                </a:rPr>
                <a:t>Heading 3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383390"/>
              <a:ext cx="7540351" cy="313518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8530"/>
                </a:lnSpc>
              </a:pPr>
              <a:r>
                <a:rPr lang="en-US" sz="15442">
                  <a:solidFill>
                    <a:srgbClr val="191919"/>
                  </a:solidFill>
                  <a:latin typeface="Amatic SC"/>
                </a:rPr>
                <a:t>Title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11054708"/>
              <a:ext cx="9214119" cy="50863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11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191919"/>
                  </a:solidFill>
                  <a:latin typeface="Pangolin"/>
                </a:rPr>
                <a:t>Heading 6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11739235"/>
              <a:ext cx="9214119" cy="3822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340"/>
                </a:lnSpc>
                <a:spcBef>
                  <a:spcPct val="0"/>
                </a:spcBef>
              </a:pPr>
              <a:r>
                <a:rPr lang="en-US" sz="1800">
                  <a:solidFill>
                    <a:srgbClr val="191919"/>
                  </a:solidFill>
                  <a:latin typeface="Pangolin"/>
                </a:rPr>
                <a:t>Footer </a:t>
              </a:r>
            </a:p>
          </p:txBody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864872">
            <a:off x="16546962" y="-2076140"/>
            <a:ext cx="3482076" cy="5366097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515545">
            <a:off x="4923678" y="7771067"/>
            <a:ext cx="3584281" cy="4141501"/>
          </a:xfrm>
          <a:prstGeom prst="rect">
            <a:avLst/>
          </a:prstGeom>
        </p:spPr>
      </p:pic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2362126" y="3455413"/>
            <a:ext cx="2502489" cy="1876866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2674199" y="3572316"/>
            <a:ext cx="1643060" cy="1643060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892756" y="3455413"/>
            <a:ext cx="2502489" cy="1876866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8242211" y="3572316"/>
            <a:ext cx="1643060" cy="1643060"/>
            <a:chOff x="0" y="0"/>
            <a:chExt cx="812800" cy="812800"/>
          </a:xfrm>
        </p:grpSpPr>
        <p:sp>
          <p:nvSpPr>
            <p:cNvPr name="Freeform 8" id="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</a:p>
          </p:txBody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523260" y="3455413"/>
            <a:ext cx="2502489" cy="1876866"/>
          </a:xfrm>
          <a:prstGeom prst="rect">
            <a:avLst/>
          </a:prstGeom>
        </p:spPr>
      </p:pic>
      <p:grpSp>
        <p:nvGrpSpPr>
          <p:cNvPr name="Group 11" id="11"/>
          <p:cNvGrpSpPr/>
          <p:nvPr/>
        </p:nvGrpSpPr>
        <p:grpSpPr>
          <a:xfrm rot="0">
            <a:off x="13867953" y="3572316"/>
            <a:ext cx="1643060" cy="1643060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3845044" y="3575317"/>
            <a:ext cx="651782" cy="651782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9403532" y="3575317"/>
            <a:ext cx="651782" cy="651782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5029273" y="3575317"/>
            <a:ext cx="651782" cy="651782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952679" y="5879841"/>
            <a:ext cx="3086100" cy="552758"/>
            <a:chOff x="0" y="0"/>
            <a:chExt cx="812800" cy="145582"/>
          </a:xfrm>
        </p:grpSpPr>
        <p:sp>
          <p:nvSpPr>
            <p:cNvPr name="Freeform 24" id="24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Pangolin Bold"/>
                </a:rPr>
                <a:t>CANVA</a:t>
              </a: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7600950" y="5879841"/>
            <a:ext cx="3086100" cy="552758"/>
            <a:chOff x="0" y="0"/>
            <a:chExt cx="812800" cy="145582"/>
          </a:xfrm>
        </p:grpSpPr>
        <p:sp>
          <p:nvSpPr>
            <p:cNvPr name="Freeform 27" id="27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28" id="28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242424"/>
                  </a:solidFill>
                  <a:latin typeface="Pangolin Bold"/>
                </a:rPr>
                <a:t>POWERPOINT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13231454" y="5879841"/>
            <a:ext cx="3086100" cy="552758"/>
            <a:chOff x="0" y="0"/>
            <a:chExt cx="812800" cy="145582"/>
          </a:xfrm>
        </p:grpSpPr>
        <p:sp>
          <p:nvSpPr>
            <p:cNvPr name="Freeform 30" id="30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31" id="31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Pangolin Bold"/>
                </a:rPr>
                <a:t>GOOGLE SLIDES</a:t>
              </a:r>
            </a:p>
          </p:txBody>
        </p:sp>
      </p:grpSp>
      <p:pic>
        <p:nvPicPr>
          <p:cNvPr name="Picture 32" id="3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4253133" y="3957496"/>
            <a:ext cx="872701" cy="872701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8599247" y="3929352"/>
            <a:ext cx="928989" cy="928989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017162" y="3957496"/>
            <a:ext cx="957134" cy="957134"/>
          </a:xfrm>
          <a:prstGeom prst="rect">
            <a:avLst/>
          </a:prstGeom>
        </p:spPr>
      </p:pic>
      <p:sp>
        <p:nvSpPr>
          <p:cNvPr name="TextBox 35" id="35"/>
          <p:cNvSpPr txBox="true"/>
          <p:nvPr/>
        </p:nvSpPr>
        <p:spPr>
          <a:xfrm rot="0">
            <a:off x="2255728" y="708403"/>
            <a:ext cx="13776545" cy="17849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919"/>
              </a:lnSpc>
              <a:spcBef>
                <a:spcPct val="0"/>
              </a:spcBef>
            </a:pPr>
            <a:r>
              <a:rPr lang="en-US" sz="12000" u="none">
                <a:solidFill>
                  <a:srgbClr val="242424"/>
                </a:solidFill>
                <a:latin typeface="Amatic SC"/>
              </a:rPr>
              <a:t>How to Use This Presentation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1615517" y="6575013"/>
            <a:ext cx="3760423" cy="1851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Pangolin"/>
              </a:rPr>
              <a:t>Click on the </a:t>
            </a:r>
            <a:r>
              <a:rPr lang="en-US" sz="2100">
                <a:solidFill>
                  <a:srgbClr val="000000"/>
                </a:solidFill>
                <a:latin typeface="Pangolin Bold"/>
              </a:rPr>
              <a:t>"Canva"</a:t>
            </a:r>
            <a:r>
              <a:rPr lang="en-US" sz="2100">
                <a:solidFill>
                  <a:srgbClr val="000000"/>
                </a:solidFill>
                <a:latin typeface="Pangolin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7086119" y="6575013"/>
            <a:ext cx="4115762" cy="2223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Pangolin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Pangolin Bold"/>
              </a:rPr>
              <a:t>PowerPoint template</a:t>
            </a:r>
            <a:r>
              <a:rPr lang="en-US" sz="2100">
                <a:solidFill>
                  <a:srgbClr val="000000"/>
                </a:solidFill>
                <a:latin typeface="Pangolin"/>
              </a:rPr>
              <a:t>. Open the design in </a:t>
            </a:r>
            <a:r>
              <a:rPr lang="en-US" sz="2100">
                <a:solidFill>
                  <a:srgbClr val="000000"/>
                </a:solidFill>
                <a:latin typeface="Pangolin Bold"/>
              </a:rPr>
              <a:t>Canva</a:t>
            </a:r>
            <a:r>
              <a:rPr lang="en-US" sz="2100">
                <a:solidFill>
                  <a:srgbClr val="000000"/>
                </a:solidFill>
                <a:latin typeface="Pangolin"/>
              </a:rPr>
              <a:t>. This will provide you with all the fonts used and elements used in this presentation as listed on page 21. Learn more on slide 4.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2876526" y="6575013"/>
            <a:ext cx="3795957" cy="22231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Pangolin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Pangolin Bold"/>
              </a:rPr>
              <a:t>GoogleSlide template</a:t>
            </a:r>
            <a:r>
              <a:rPr lang="en-US" sz="2100">
                <a:solidFill>
                  <a:srgbClr val="000000"/>
                </a:solidFill>
                <a:latin typeface="Pangolin"/>
              </a:rPr>
              <a:t>. This will provide you with all the fonts used and elements used in this presentation as listed on page 21. Learn more on slide 5.</a:t>
            </a:r>
          </a:p>
        </p:txBody>
      </p:sp>
      <p:pic>
        <p:nvPicPr>
          <p:cNvPr name="Picture 39" id="39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839128">
            <a:off x="16074097" y="-638338"/>
            <a:ext cx="3482076" cy="5366097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9920324">
            <a:off x="-4270455" y="7447866"/>
            <a:ext cx="7850605" cy="5678269"/>
          </a:xfrm>
          <a:prstGeom prst="rect">
            <a:avLst/>
          </a:prstGeom>
        </p:spPr>
      </p:pic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605154" y="2676254"/>
            <a:ext cx="1301010" cy="1301010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000000"/>
                  </a:solidFill>
                  <a:latin typeface="Pangolin Bold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7540495" y="2676254"/>
            <a:ext cx="1301010" cy="1301010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000000"/>
                  </a:solidFill>
                  <a:latin typeface="Pangolin Bold"/>
                </a:rPr>
                <a:t>2.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3409796" y="2676254"/>
            <a:ext cx="1301010" cy="1301010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000000"/>
                  </a:solidFill>
                  <a:latin typeface="Pangolin Bold"/>
                </a:rPr>
                <a:t>3.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2532254" y="2678629"/>
            <a:ext cx="516095" cy="516095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8460053" y="2678629"/>
            <a:ext cx="516095" cy="516095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4329355" y="2678629"/>
            <a:ext cx="516095" cy="516095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pic>
        <p:nvPicPr>
          <p:cNvPr name="Picture 20" id="2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58048" y="2583687"/>
            <a:ext cx="1981524" cy="1486143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263788" y="2583687"/>
            <a:ext cx="1981524" cy="1486143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169529" y="2583687"/>
            <a:ext cx="1981524" cy="1486143"/>
          </a:xfrm>
          <a:prstGeom prst="rect">
            <a:avLst/>
          </a:prstGeom>
        </p:spPr>
      </p:pic>
      <p:sp>
        <p:nvSpPr>
          <p:cNvPr name="TextBox 23" id="23"/>
          <p:cNvSpPr txBox="true"/>
          <p:nvPr/>
        </p:nvSpPr>
        <p:spPr>
          <a:xfrm rot="0">
            <a:off x="3100970" y="237998"/>
            <a:ext cx="11948770" cy="234568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279"/>
              </a:lnSpc>
              <a:spcBef>
                <a:spcPct val="0"/>
              </a:spcBef>
            </a:pPr>
            <a:r>
              <a:rPr lang="en-US" sz="7999">
                <a:solidFill>
                  <a:srgbClr val="242424"/>
                </a:solidFill>
                <a:latin typeface="Amatic SC"/>
              </a:rPr>
              <a:t>Download this presentation as a Powerpoint template in 3 steps</a:t>
            </a:r>
          </a:p>
        </p:txBody>
      </p:sp>
      <p:pic>
        <p:nvPicPr>
          <p:cNvPr name="Picture 24" id="24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688669" y="6499115"/>
            <a:ext cx="3080960" cy="3107368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879551" y="6081907"/>
            <a:ext cx="2528899" cy="3941784"/>
          </a:xfrm>
          <a:prstGeom prst="rect">
            <a:avLst/>
          </a:prstGeom>
        </p:spPr>
      </p:pic>
      <p:sp>
        <p:nvSpPr>
          <p:cNvPr name="TextBox 26" id="26"/>
          <p:cNvSpPr txBox="true"/>
          <p:nvPr/>
        </p:nvSpPr>
        <p:spPr>
          <a:xfrm rot="0">
            <a:off x="7263788" y="4336530"/>
            <a:ext cx="3760423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Pangolin"/>
              </a:rPr>
              <a:t>Click on the "Share" button on the top right corner in Canva and click on "More" at the bottom of the menu.</a:t>
            </a:r>
          </a:p>
        </p:txBody>
      </p:sp>
      <p:pic>
        <p:nvPicPr>
          <p:cNvPr name="Picture 27" id="27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3169529" y="5854815"/>
            <a:ext cx="3002615" cy="1736997"/>
          </a:xfrm>
          <a:prstGeom prst="rect">
            <a:avLst/>
          </a:prstGeom>
        </p:spPr>
      </p:pic>
      <p:sp>
        <p:nvSpPr>
          <p:cNvPr name="TextBox 28" id="28"/>
          <p:cNvSpPr txBox="true"/>
          <p:nvPr/>
        </p:nvSpPr>
        <p:spPr>
          <a:xfrm rot="0">
            <a:off x="1358048" y="4336530"/>
            <a:ext cx="3760423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Pangolin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3169529" y="4336530"/>
            <a:ext cx="3760423" cy="11087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Pangolin"/>
              </a:rPr>
              <a:t>Enter "PowerPoint" in the search bar and click on the PowerPoint icon to download.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605154" y="2676254"/>
            <a:ext cx="1301010" cy="1301010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000000"/>
                  </a:solidFill>
                  <a:latin typeface="Pangolin Bold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7540495" y="2676254"/>
            <a:ext cx="1301010" cy="1301010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000000"/>
                  </a:solidFill>
                  <a:latin typeface="Pangolin Bold"/>
                </a:rPr>
                <a:t>2.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3409796" y="2676254"/>
            <a:ext cx="1301010" cy="1301010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-9525"/>
              <a:ext cx="660400" cy="7461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000000"/>
                  </a:solidFill>
                  <a:latin typeface="Pangolin Bold"/>
                </a:rPr>
                <a:t>3.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2532254" y="2678629"/>
            <a:ext cx="516095" cy="516095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8460053" y="2678629"/>
            <a:ext cx="516095" cy="516095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4329355" y="2678629"/>
            <a:ext cx="516095" cy="516095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242424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pic>
        <p:nvPicPr>
          <p:cNvPr name="Picture 20" id="2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58048" y="2583687"/>
            <a:ext cx="1981524" cy="1486143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263788" y="2583687"/>
            <a:ext cx="1981524" cy="1486143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136861" y="2583687"/>
            <a:ext cx="1981524" cy="1486143"/>
          </a:xfrm>
          <a:prstGeom prst="rect">
            <a:avLst/>
          </a:prstGeom>
        </p:spPr>
      </p:pic>
      <p:sp>
        <p:nvSpPr>
          <p:cNvPr name="TextBox 23" id="23"/>
          <p:cNvSpPr txBox="true"/>
          <p:nvPr/>
        </p:nvSpPr>
        <p:spPr>
          <a:xfrm rot="0">
            <a:off x="3157740" y="237997"/>
            <a:ext cx="11948770" cy="23456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280"/>
              </a:lnSpc>
            </a:pPr>
            <a:r>
              <a:rPr lang="en-US" sz="8000">
                <a:solidFill>
                  <a:srgbClr val="242424"/>
                </a:solidFill>
                <a:latin typeface="Amatic SC"/>
              </a:rPr>
              <a:t>Download this presentation as a</a:t>
            </a:r>
          </a:p>
          <a:p>
            <a:pPr algn="ctr" marL="0" indent="0" lvl="0">
              <a:lnSpc>
                <a:spcPts val="9280"/>
              </a:lnSpc>
              <a:spcBef>
                <a:spcPct val="0"/>
              </a:spcBef>
            </a:pPr>
            <a:r>
              <a:rPr lang="en-US" sz="8000">
                <a:solidFill>
                  <a:srgbClr val="242424"/>
                </a:solidFill>
                <a:latin typeface="Amatic SC"/>
              </a:rPr>
              <a:t>Google Slide template in 3 steps</a:t>
            </a:r>
          </a:p>
        </p:txBody>
      </p:sp>
      <p:pic>
        <p:nvPicPr>
          <p:cNvPr name="Picture 24" id="24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591353" y="6336477"/>
            <a:ext cx="3132773" cy="3159625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594410" y="6103539"/>
            <a:ext cx="2528899" cy="3941784"/>
          </a:xfrm>
          <a:prstGeom prst="rect">
            <a:avLst/>
          </a:prstGeom>
        </p:spPr>
      </p:pic>
      <p:sp>
        <p:nvSpPr>
          <p:cNvPr name="TextBox 26" id="26"/>
          <p:cNvSpPr txBox="true"/>
          <p:nvPr/>
        </p:nvSpPr>
        <p:spPr>
          <a:xfrm rot="0">
            <a:off x="7263788" y="4336530"/>
            <a:ext cx="3760423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Pangolin"/>
              </a:rPr>
              <a:t>Click on the "Share" button on the top right corner in Canva and click on "More" at the bottom of the menu.</a:t>
            </a:r>
          </a:p>
        </p:txBody>
      </p:sp>
      <p:pic>
        <p:nvPicPr>
          <p:cNvPr name="Picture 27" id="27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3223281" y="7218085"/>
            <a:ext cx="3066913" cy="1712692"/>
          </a:xfrm>
          <a:prstGeom prst="rect">
            <a:avLst/>
          </a:prstGeom>
        </p:spPr>
      </p:pic>
      <p:sp>
        <p:nvSpPr>
          <p:cNvPr name="TextBox 28" id="28"/>
          <p:cNvSpPr txBox="true"/>
          <p:nvPr/>
        </p:nvSpPr>
        <p:spPr>
          <a:xfrm rot="0">
            <a:off x="1358048" y="4336530"/>
            <a:ext cx="3760423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Pangolin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3169529" y="4336530"/>
            <a:ext cx="3760423" cy="25946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Pangolin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438862">
            <a:off x="12492816" y="5813427"/>
            <a:ext cx="7320350" cy="5786306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328228" y="309731"/>
            <a:ext cx="9540987" cy="13390859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9920324">
            <a:off x="-2896602" y="6685280"/>
            <a:ext cx="7850605" cy="5678269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467742">
            <a:off x="-981212" y="-1638845"/>
            <a:ext cx="3104416" cy="3587035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1953470"/>
            <a:ext cx="11601007" cy="1962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5599"/>
              </a:lnSpc>
              <a:spcBef>
                <a:spcPct val="0"/>
              </a:spcBef>
            </a:pPr>
            <a:r>
              <a:rPr lang="en-US" sz="12999">
                <a:solidFill>
                  <a:srgbClr val="191919"/>
                </a:solidFill>
                <a:latin typeface="Amatic SC"/>
              </a:rPr>
              <a:t>Add an Agenda Page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1028700" y="4507018"/>
            <a:ext cx="9156595" cy="4026905"/>
            <a:chOff x="0" y="0"/>
            <a:chExt cx="12208794" cy="5369207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0"/>
              <a:ext cx="12208794" cy="914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971550" indent="-485775" lvl="1">
                <a:lnSpc>
                  <a:spcPts val="5400"/>
                </a:lnSpc>
                <a:buFont typeface="Arial"/>
                <a:buChar char="•"/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Write an agenda here.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3330857"/>
              <a:ext cx="12208794" cy="914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971550" indent="-485775" lvl="1">
                <a:lnSpc>
                  <a:spcPts val="5400"/>
                </a:lnSpc>
                <a:buFont typeface="Arial"/>
                <a:buChar char="•"/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Write an agenda here.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1070257"/>
              <a:ext cx="12208794" cy="914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971550" indent="-485775" lvl="1">
                <a:lnSpc>
                  <a:spcPts val="5400"/>
                </a:lnSpc>
                <a:buFont typeface="Arial"/>
                <a:buChar char="•"/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Write an agenda here.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2200557"/>
              <a:ext cx="12208794" cy="914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971550" indent="-485775" lvl="1">
                <a:lnSpc>
                  <a:spcPts val="5400"/>
                </a:lnSpc>
                <a:buFont typeface="Arial"/>
                <a:buChar char="•"/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Write an agenda here.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4454807"/>
              <a:ext cx="12208794" cy="914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971550" indent="-485775" lvl="1">
                <a:lnSpc>
                  <a:spcPts val="5400"/>
                </a:lnSpc>
                <a:buFont typeface="Arial"/>
                <a:buChar char="•"/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Write an agenda here.</a:t>
              </a:r>
            </a:p>
          </p:txBody>
        </p:sp>
      </p:grp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310136" y="3593705"/>
            <a:ext cx="1667727" cy="3162931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73639" y="3593705"/>
            <a:ext cx="1385939" cy="316293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605419" y="3593705"/>
            <a:ext cx="1408942" cy="3162931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3185525" y="816657"/>
            <a:ext cx="11405430" cy="1962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5599"/>
              </a:lnSpc>
              <a:spcBef>
                <a:spcPct val="0"/>
              </a:spcBef>
            </a:pPr>
            <a:r>
              <a:rPr lang="en-US" sz="12999" u="none">
                <a:solidFill>
                  <a:srgbClr val="191919"/>
                </a:solidFill>
                <a:latin typeface="Amatic SC"/>
              </a:rPr>
              <a:t>Write your topic or idea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1028700" y="7051911"/>
            <a:ext cx="4584125" cy="1656969"/>
            <a:chOff x="0" y="0"/>
            <a:chExt cx="6112166" cy="2209292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0"/>
              <a:ext cx="6112166" cy="698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99"/>
                </a:lnSpc>
                <a:spcBef>
                  <a:spcPct val="0"/>
                </a:spcBef>
              </a:pPr>
              <a:r>
                <a:rPr lang="en-US" sz="3499" u="none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1125347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191919"/>
                  </a:solidFill>
                  <a:latin typeface="Pangolin"/>
                </a:rPr>
                <a:t>Briefly elaborate on what you </a:t>
              </a:r>
            </a:p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191919"/>
                  </a:solidFill>
                  <a:latin typeface="Pangolin"/>
                </a:rPr>
                <a:t>want to discuss. 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851938" y="7051911"/>
            <a:ext cx="4584125" cy="1656969"/>
            <a:chOff x="0" y="0"/>
            <a:chExt cx="6112166" cy="2209292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0"/>
              <a:ext cx="6112166" cy="698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99"/>
                </a:lnSpc>
                <a:spcBef>
                  <a:spcPct val="0"/>
                </a:spcBef>
              </a:pPr>
              <a:r>
                <a:rPr lang="en-US" sz="3499" u="none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1125347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191919"/>
                  </a:solidFill>
                  <a:latin typeface="Pangolin"/>
                </a:rPr>
                <a:t>Briefly elaborate on what you</a:t>
              </a:r>
            </a:p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191919"/>
                  </a:solidFill>
                  <a:latin typeface="Pangolin"/>
                </a:rPr>
                <a:t>want to discuss. 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2675175" y="7051911"/>
            <a:ext cx="4584125" cy="1656969"/>
            <a:chOff x="0" y="0"/>
            <a:chExt cx="6112166" cy="2209292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0"/>
              <a:ext cx="6112166" cy="698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199"/>
                </a:lnSpc>
                <a:spcBef>
                  <a:spcPct val="0"/>
                </a:spcBef>
              </a:pPr>
              <a:r>
                <a:rPr lang="en-US" sz="3499" u="none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1125347"/>
              <a:ext cx="61121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191919"/>
                  </a:solidFill>
                  <a:latin typeface="Pangolin"/>
                </a:rPr>
                <a:t>Briefly elaborate on what you</a:t>
              </a:r>
            </a:p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191919"/>
                  </a:solidFill>
                  <a:latin typeface="Pangolin"/>
                </a:rPr>
                <a:t>want to discuss. </a:t>
              </a:r>
            </a:p>
          </p:txBody>
        </p:sp>
      </p:grp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088352" y="792996"/>
            <a:ext cx="8101485" cy="5475509"/>
            <a:chOff x="0" y="0"/>
            <a:chExt cx="2133725" cy="1442109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133725" cy="1442109"/>
            </a:xfrm>
            <a:custGeom>
              <a:avLst/>
              <a:gdLst/>
              <a:ahLst/>
              <a:cxnLst/>
              <a:rect r="r" b="b" t="t" l="l"/>
              <a:pathLst>
                <a:path h="1442109" w="2133725">
                  <a:moveTo>
                    <a:pt x="0" y="0"/>
                  </a:moveTo>
                  <a:lnTo>
                    <a:pt x="2133725" y="0"/>
                  </a:lnTo>
                  <a:lnTo>
                    <a:pt x="2133725" y="1442109"/>
                  </a:lnTo>
                  <a:lnTo>
                    <a:pt x="0" y="1442109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just">
                <a:lnSpc>
                  <a:spcPts val="350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5341929" y="1028700"/>
            <a:ext cx="7604141" cy="4945071"/>
            <a:chOff x="0" y="0"/>
            <a:chExt cx="10138855" cy="6593427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2"/>
            <a:srcRect l="20162" t="3904" r="20220" b="37904"/>
            <a:stretch>
              <a:fillRect/>
            </a:stretch>
          </p:blipFill>
          <p:spPr>
            <a:xfrm>
              <a:off x="0" y="0"/>
              <a:ext cx="10138855" cy="6593427"/>
            </a:xfrm>
            <a:prstGeom prst="rect">
              <a:avLst/>
            </a:prstGeom>
          </p:spPr>
        </p:pic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3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9920324">
            <a:off x="-2896602" y="5258171"/>
            <a:ext cx="7850605" cy="5678269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848542">
            <a:off x="13658607" y="-761892"/>
            <a:ext cx="7201386" cy="5208695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3691209" y="6258980"/>
            <a:ext cx="10972036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Hello there!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365337" y="8354480"/>
            <a:ext cx="15557326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I'm Rain, and I'll be sharing with you my beautiful ideas. Follow me at @reallygreatsite to learn more.</a:t>
            </a:r>
            <a:r>
              <a:rPr lang="en-US" sz="3500">
                <a:solidFill>
                  <a:srgbClr val="191919"/>
                </a:solidFill>
                <a:latin typeface="Pangolin"/>
              </a:rPr>
              <a:t>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758382" y="420319"/>
            <a:ext cx="8110518" cy="9446362"/>
            <a:chOff x="0" y="0"/>
            <a:chExt cx="10814024" cy="12595149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6323" r="0" b="6323"/>
            <a:stretch>
              <a:fillRect/>
            </a:stretch>
          </p:blipFill>
          <p:spPr>
            <a:xfrm>
              <a:off x="0" y="0"/>
              <a:ext cx="10814024" cy="12595149"/>
            </a:xfrm>
            <a:prstGeom prst="rect">
              <a:avLst/>
            </a:prstGeom>
          </p:spPr>
        </p:pic>
      </p:grpSp>
      <p:pic>
        <p:nvPicPr>
          <p:cNvPr name="Picture 4" id="4"/>
          <p:cNvPicPr>
            <a:picLocks noChangeAspect="true"/>
          </p:cNvPicPr>
          <p:nvPr/>
        </p:nvPicPr>
        <p:blipFill>
          <a:blip r:embed="rId3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709016">
            <a:off x="-2364102" y="-1545003"/>
            <a:ext cx="5341784" cy="4222366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9920324">
            <a:off x="4743039" y="7858404"/>
            <a:ext cx="7850605" cy="5678269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1028700" y="1999012"/>
            <a:ext cx="7363108" cy="4758302"/>
            <a:chOff x="0" y="0"/>
            <a:chExt cx="9817477" cy="6344403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-9525"/>
              <a:ext cx="9817477" cy="48863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4400"/>
                </a:lnSpc>
              </a:pPr>
              <a:r>
                <a:rPr lang="en-US" sz="12000">
                  <a:solidFill>
                    <a:srgbClr val="191919"/>
                  </a:solidFill>
                  <a:latin typeface="Amatic SC"/>
                </a:rPr>
                <a:t>Write Your </a:t>
              </a:r>
            </a:p>
            <a:p>
              <a:pPr>
                <a:lnSpc>
                  <a:spcPts val="14400"/>
                </a:lnSpc>
              </a:pPr>
              <a:r>
                <a:rPr lang="en-US" sz="12000">
                  <a:solidFill>
                    <a:srgbClr val="191919"/>
                  </a:solidFill>
                  <a:latin typeface="Amatic SC"/>
                </a:rPr>
                <a:t>Topic or Idea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5603569"/>
              <a:ext cx="9817477" cy="740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751424" y="1028700"/>
            <a:ext cx="6507876" cy="1393126"/>
            <a:chOff x="0" y="0"/>
            <a:chExt cx="1714009" cy="366914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714009" cy="366914"/>
            </a:xfrm>
            <a:custGeom>
              <a:avLst/>
              <a:gdLst/>
              <a:ahLst/>
              <a:cxnLst/>
              <a:rect r="r" b="b" t="t" l="l"/>
              <a:pathLst>
                <a:path h="366914" w="1714009">
                  <a:moveTo>
                    <a:pt x="0" y="0"/>
                  </a:moveTo>
                  <a:lnTo>
                    <a:pt x="1714009" y="0"/>
                  </a:lnTo>
                  <a:lnTo>
                    <a:pt x="1714009" y="366914"/>
                  </a:lnTo>
                  <a:lnTo>
                    <a:pt x="0" y="366914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123825"/>
              <a:ext cx="812800" cy="9366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6750"/>
                </a:lnSpc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0751424" y="4077289"/>
            <a:ext cx="6507876" cy="1393126"/>
            <a:chOff x="0" y="0"/>
            <a:chExt cx="1714009" cy="366914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714009" cy="366914"/>
            </a:xfrm>
            <a:custGeom>
              <a:avLst/>
              <a:gdLst/>
              <a:ahLst/>
              <a:cxnLst/>
              <a:rect r="r" b="b" t="t" l="l"/>
              <a:pathLst>
                <a:path h="366914" w="1714009">
                  <a:moveTo>
                    <a:pt x="0" y="0"/>
                  </a:moveTo>
                  <a:lnTo>
                    <a:pt x="1714009" y="0"/>
                  </a:lnTo>
                  <a:lnTo>
                    <a:pt x="1714009" y="366914"/>
                  </a:lnTo>
                  <a:lnTo>
                    <a:pt x="0" y="366914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123825"/>
              <a:ext cx="812800" cy="9366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6750"/>
                </a:lnSpc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0751424" y="7125878"/>
            <a:ext cx="6507876" cy="1393126"/>
            <a:chOff x="0" y="0"/>
            <a:chExt cx="1714009" cy="366914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714009" cy="366914"/>
            </a:xfrm>
            <a:custGeom>
              <a:avLst/>
              <a:gdLst/>
              <a:ahLst/>
              <a:cxnLst/>
              <a:rect r="r" b="b" t="t" l="l"/>
              <a:pathLst>
                <a:path h="366914" w="1714009">
                  <a:moveTo>
                    <a:pt x="0" y="0"/>
                  </a:moveTo>
                  <a:lnTo>
                    <a:pt x="1714009" y="0"/>
                  </a:lnTo>
                  <a:lnTo>
                    <a:pt x="1714009" y="366914"/>
                  </a:lnTo>
                  <a:lnTo>
                    <a:pt x="0" y="366914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123825"/>
              <a:ext cx="812800" cy="9366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6750"/>
                </a:lnSpc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2839128">
            <a:off x="5328426" y="7124526"/>
            <a:ext cx="3482076" cy="5366097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378336">
            <a:off x="262475" y="-1396375"/>
            <a:ext cx="2838542" cy="4374372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1028700" y="3010235"/>
            <a:ext cx="8003276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Write Your </a:t>
            </a:r>
          </a:p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Topic or Idea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751424" y="2584450"/>
            <a:ext cx="6507876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49"/>
              </a:lnSpc>
            </a:pPr>
            <a:r>
              <a:rPr lang="en-US" sz="3499">
                <a:solidFill>
                  <a:srgbClr val="191919"/>
                </a:solidFill>
                <a:latin typeface="Pangolin"/>
              </a:rPr>
              <a:t>Elaborate on what you want</a:t>
            </a:r>
          </a:p>
          <a:p>
            <a:pPr algn="ctr">
              <a:lnSpc>
                <a:spcPts val="4549"/>
              </a:lnSpc>
            </a:pPr>
            <a:r>
              <a:rPr lang="en-US" sz="3499">
                <a:solidFill>
                  <a:srgbClr val="191919"/>
                </a:solidFill>
                <a:latin typeface="Pangolin"/>
              </a:rPr>
              <a:t> to discuss.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0751424" y="5632340"/>
            <a:ext cx="6507876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49"/>
              </a:lnSpc>
            </a:pPr>
            <a:r>
              <a:rPr lang="en-US" sz="3499">
                <a:solidFill>
                  <a:srgbClr val="191919"/>
                </a:solidFill>
                <a:latin typeface="Pangolin"/>
              </a:rPr>
              <a:t>Elaborate on what you want</a:t>
            </a:r>
          </a:p>
          <a:p>
            <a:pPr algn="ctr">
              <a:lnSpc>
                <a:spcPts val="4549"/>
              </a:lnSpc>
            </a:pPr>
            <a:r>
              <a:rPr lang="en-US" sz="3499">
                <a:solidFill>
                  <a:srgbClr val="191919"/>
                </a:solidFill>
                <a:latin typeface="Pangolin"/>
              </a:rPr>
              <a:t> to discuss.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0751424" y="8670925"/>
            <a:ext cx="6507876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49"/>
              </a:lnSpc>
            </a:pPr>
            <a:r>
              <a:rPr lang="en-US" sz="3499">
                <a:solidFill>
                  <a:srgbClr val="191919"/>
                </a:solidFill>
                <a:latin typeface="Pangolin"/>
              </a:rPr>
              <a:t>Elaborate on what you want </a:t>
            </a:r>
          </a:p>
          <a:p>
            <a:pPr algn="ctr">
              <a:lnSpc>
                <a:spcPts val="4549"/>
              </a:lnSpc>
            </a:pPr>
            <a:r>
              <a:rPr lang="en-US" sz="3499">
                <a:solidFill>
                  <a:srgbClr val="191919"/>
                </a:solidFill>
                <a:latin typeface="Pangolin"/>
              </a:rPr>
              <a:t>to discuss. 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996859" y="4909900"/>
            <a:ext cx="4539046" cy="3587849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0" y="0"/>
            <a:ext cx="18288000" cy="2429338"/>
            <a:chOff x="0" y="0"/>
            <a:chExt cx="4816593" cy="63982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816592" cy="639826"/>
            </a:xfrm>
            <a:custGeom>
              <a:avLst/>
              <a:gdLst/>
              <a:ahLst/>
              <a:cxnLst/>
              <a:rect r="r" b="b" t="t" l="l"/>
              <a:pathLst>
                <a:path h="63982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639826"/>
                  </a:lnTo>
                  <a:lnTo>
                    <a:pt x="0" y="639826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8700" y="4909900"/>
            <a:ext cx="4123903" cy="3587849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8765490">
            <a:off x="13132574" y="4825248"/>
            <a:ext cx="4123903" cy="3587849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7245247" y="4381101"/>
            <a:ext cx="4418394" cy="3757154"/>
            <a:chOff x="0" y="0"/>
            <a:chExt cx="5891191" cy="5009539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-57150"/>
              <a:ext cx="5891191" cy="232791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7020"/>
                </a:lnSpc>
              </a:pPr>
              <a:r>
                <a:rPr lang="en-US" sz="5400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3199577"/>
              <a:ext cx="3916132" cy="1809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40"/>
                </a:lnSpc>
              </a:pPr>
              <a:r>
                <a:rPr lang="en-US" sz="2800">
                  <a:solidFill>
                    <a:srgbClr val="191919"/>
                  </a:solidFill>
                  <a:latin typeface="Pangolin"/>
                </a:rPr>
                <a:t>Elaborate on what you want to discuss.</a:t>
              </a:r>
              <a:r>
                <a:rPr lang="en-US" sz="2800">
                  <a:solidFill>
                    <a:srgbClr val="191919"/>
                  </a:solidFill>
                  <a:latin typeface="Pangolin"/>
                </a:rPr>
                <a:t> 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18889" y="5521683"/>
            <a:ext cx="680160" cy="2055429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743041" y="5521683"/>
            <a:ext cx="680160" cy="2055429"/>
          </a:xfrm>
          <a:prstGeom prst="rect">
            <a:avLst/>
          </a:prstGeom>
        </p:spPr>
      </p:pic>
      <p:grpSp>
        <p:nvGrpSpPr>
          <p:cNvPr name="Group 13" id="13"/>
          <p:cNvGrpSpPr/>
          <p:nvPr/>
        </p:nvGrpSpPr>
        <p:grpSpPr>
          <a:xfrm rot="0">
            <a:off x="1664728" y="4381101"/>
            <a:ext cx="4418394" cy="3757154"/>
            <a:chOff x="0" y="0"/>
            <a:chExt cx="5891191" cy="5009539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0" y="-57150"/>
              <a:ext cx="5891191" cy="232791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7020"/>
                </a:lnSpc>
              </a:pPr>
              <a:r>
                <a:rPr lang="en-US" sz="5400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3199577"/>
              <a:ext cx="3916132" cy="1809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40"/>
                </a:lnSpc>
              </a:pPr>
              <a:r>
                <a:rPr lang="en-US" sz="2800">
                  <a:solidFill>
                    <a:srgbClr val="191919"/>
                  </a:solidFill>
                  <a:latin typeface="Pangolin"/>
                </a:rPr>
                <a:t>Elaborate on what you want to discuss.</a:t>
              </a:r>
              <a:r>
                <a:rPr lang="en-US" sz="2800">
                  <a:solidFill>
                    <a:srgbClr val="191919"/>
                  </a:solidFill>
                  <a:latin typeface="Pangolin"/>
                </a:rPr>
                <a:t> </a:t>
              </a:r>
            </a:p>
          </p:txBody>
        </p:sp>
      </p:grpSp>
      <p:sp>
        <p:nvSpPr>
          <p:cNvPr name="TextBox 16" id="16"/>
          <p:cNvSpPr txBox="true"/>
          <p:nvPr/>
        </p:nvSpPr>
        <p:spPr>
          <a:xfrm rot="0">
            <a:off x="1028700" y="219307"/>
            <a:ext cx="14021403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Write Your Topic or Idea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13382034" y="4381101"/>
            <a:ext cx="4418394" cy="3757154"/>
            <a:chOff x="0" y="0"/>
            <a:chExt cx="5891191" cy="5009539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0" y="-57150"/>
              <a:ext cx="5891191" cy="232791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7020"/>
                </a:lnSpc>
              </a:pPr>
              <a:r>
                <a:rPr lang="en-US" sz="5400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3199577"/>
              <a:ext cx="3916132" cy="1809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640"/>
                </a:lnSpc>
              </a:pPr>
              <a:r>
                <a:rPr lang="en-US" sz="2800">
                  <a:solidFill>
                    <a:srgbClr val="191919"/>
                  </a:solidFill>
                  <a:latin typeface="Pangolin"/>
                </a:rPr>
                <a:t>Elaborate on what you want to discuss.</a:t>
              </a:r>
              <a:r>
                <a:rPr lang="en-US" sz="2800">
                  <a:solidFill>
                    <a:srgbClr val="191919"/>
                  </a:solidFill>
                  <a:latin typeface="Pangolin"/>
                </a:rPr>
                <a:t> </a:t>
              </a:r>
            </a:p>
          </p:txBody>
        </p:sp>
      </p:grp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name="Table 2" id="2"/>
          <p:cNvGraphicFramePr>
            <a:graphicFrameLocks noGrp="true"/>
          </p:cNvGraphicFramePr>
          <p:nvPr/>
        </p:nvGraphicFramePr>
        <p:xfrm>
          <a:off x="983855" y="3408208"/>
          <a:ext cx="16275445" cy="6002492"/>
        </p:xfrm>
        <a:graphic>
          <a:graphicData uri="http://schemas.openxmlformats.org/drawingml/2006/table">
            <a:tbl>
              <a:tblPr/>
              <a:tblGrid>
                <a:gridCol w="5425148"/>
                <a:gridCol w="5425148"/>
                <a:gridCol w="5425148"/>
              </a:tblGrid>
              <a:tr h="300124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Add a main point</a:t>
                      </a:r>
                    </a:p>
                    <a:p>
                      <a:r>
                        <a:rPr lang="en-US" sz="2100">
                          <a:solidFill>
                            <a:srgbClr val="191919"/>
                          </a:solidFill>
                          <a:latin typeface="Pangolin"/>
                        </a:rPr>
                        <a:t>Elaborate on what you want to discuss.</a:t>
                      </a:r>
                    </a:p>
                  </a:txBody>
                  <a:tcPr>
                    <a:lnL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CD5CE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Add a main point</a:t>
                      </a:r>
                    </a:p>
                    <a:p>
                      <a:r>
                        <a:rPr lang="en-US" sz="2100">
                          <a:solidFill>
                            <a:srgbClr val="191919"/>
                          </a:solidFill>
                          <a:latin typeface="Pangolin"/>
                        </a:rPr>
                        <a:t>Elaborate on what you want to discuss.</a:t>
                      </a:r>
                    </a:p>
                  </a:txBody>
                  <a:tcPr>
                    <a:lnL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EDEB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Add a main point</a:t>
                      </a:r>
                    </a:p>
                    <a:p>
                      <a:r>
                        <a:rPr lang="en-US" sz="2100">
                          <a:solidFill>
                            <a:srgbClr val="191919"/>
                          </a:solidFill>
                          <a:latin typeface="Pangolin"/>
                        </a:rPr>
                        <a:t>Elaborate on what you want to discuss.</a:t>
                      </a:r>
                    </a:p>
                  </a:txBody>
                  <a:tcPr>
                    <a:lnL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CD5CE"/>
                    </a:solidFill>
                  </a:tcPr>
                </a:tc>
              </a:tr>
              <a:tr h="300124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Add a main point</a:t>
                      </a:r>
                    </a:p>
                    <a:p>
                      <a:r>
                        <a:rPr lang="en-US" sz="2100">
                          <a:solidFill>
                            <a:srgbClr val="191919"/>
                          </a:solidFill>
                          <a:latin typeface="Pangolin"/>
                        </a:rPr>
                        <a:t>Elaborate on what you want to discuss.</a:t>
                      </a:r>
                    </a:p>
                  </a:txBody>
                  <a:tcPr>
                    <a:lnL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EDEB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Add a main point</a:t>
                      </a:r>
                    </a:p>
                    <a:p>
                      <a:r>
                        <a:rPr lang="en-US" sz="2100">
                          <a:solidFill>
                            <a:srgbClr val="191919"/>
                          </a:solidFill>
                          <a:latin typeface="Pangolin"/>
                        </a:rPr>
                        <a:t>Elaborate on what you want to discuss.</a:t>
                      </a:r>
                    </a:p>
                  </a:txBody>
                  <a:tcPr>
                    <a:lnL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FCD5C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CD5CE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Add a main point</a:t>
                      </a:r>
                    </a:p>
                    <a:p>
                      <a:r>
                        <a:rPr lang="en-US" sz="2100">
                          <a:solidFill>
                            <a:srgbClr val="191919"/>
                          </a:solidFill>
                          <a:latin typeface="Pangolin"/>
                        </a:rPr>
                        <a:t>Elaborate on what you want to discuss.</a:t>
                      </a:r>
                    </a:p>
                  </a:txBody>
                  <a:tcPr>
                    <a:lnL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F8EDEB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EDEB"/>
                    </a:solidFill>
                  </a:tcPr>
                </a:tc>
              </a:tr>
            </a:tbl>
          </a:graphicData>
        </a:graphic>
      </p:graphicFrame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4219937" y="-253053"/>
            <a:ext cx="7315200" cy="3661261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3489851" y="653653"/>
            <a:ext cx="11308298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Write Your Topic or Idea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0">
            <a:off x="1028700" y="3491979"/>
            <a:ext cx="3246120" cy="0"/>
          </a:xfrm>
          <a:prstGeom prst="line">
            <a:avLst/>
          </a:prstGeom>
          <a:ln cap="flat" w="95250">
            <a:solidFill>
              <a:srgbClr val="F8EDE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0">
            <a:off x="7520940" y="3491979"/>
            <a:ext cx="3246120" cy="0"/>
          </a:xfrm>
          <a:prstGeom prst="line">
            <a:avLst/>
          </a:prstGeom>
          <a:ln cap="flat" w="95250">
            <a:solidFill>
              <a:srgbClr val="F8EDE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0">
            <a:off x="14013180" y="3444354"/>
            <a:ext cx="3246120" cy="0"/>
          </a:xfrm>
          <a:prstGeom prst="line">
            <a:avLst/>
          </a:prstGeom>
          <a:ln cap="flat" w="95250">
            <a:solidFill>
              <a:srgbClr val="F8EDE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4274820" y="6968623"/>
            <a:ext cx="3246120" cy="0"/>
          </a:xfrm>
          <a:prstGeom prst="line">
            <a:avLst/>
          </a:prstGeom>
          <a:ln cap="flat" w="95250">
            <a:solidFill>
              <a:srgbClr val="F8EDEB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10767988" y="6968623"/>
            <a:ext cx="3246120" cy="0"/>
          </a:xfrm>
          <a:prstGeom prst="line">
            <a:avLst/>
          </a:prstGeom>
          <a:ln cap="flat" w="95250">
            <a:solidFill>
              <a:srgbClr val="F8EDEB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16684">
            <a:off x="-781953" y="7113698"/>
            <a:ext cx="3016229" cy="470298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923181">
            <a:off x="16491737" y="-1716099"/>
            <a:ext cx="2054679" cy="4114800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028700" y="1019175"/>
            <a:ext cx="13173740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Write Your Topic or Idea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7772" y="3911079"/>
            <a:ext cx="3816643" cy="16611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Add a main point</a:t>
            </a:r>
          </a:p>
          <a:p>
            <a:pPr>
              <a:lnSpc>
                <a:spcPts val="4131"/>
              </a:lnSpc>
              <a:spcBef>
                <a:spcPct val="0"/>
              </a:spcBef>
            </a:pPr>
            <a:r>
              <a:rPr lang="en-US" sz="2951">
                <a:solidFill>
                  <a:srgbClr val="191919"/>
                </a:solidFill>
                <a:latin typeface="Pangolin"/>
              </a:rPr>
              <a:t>Elaborate on what you want to discuss.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7520940" y="3911079"/>
            <a:ext cx="3816643" cy="16611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Add a main point</a:t>
            </a:r>
          </a:p>
          <a:p>
            <a:pPr>
              <a:lnSpc>
                <a:spcPts val="4131"/>
              </a:lnSpc>
              <a:spcBef>
                <a:spcPct val="0"/>
              </a:spcBef>
            </a:pPr>
            <a:r>
              <a:rPr lang="en-US" sz="2951">
                <a:solidFill>
                  <a:srgbClr val="191919"/>
                </a:solidFill>
                <a:latin typeface="Pangolin"/>
              </a:rPr>
              <a:t>Elaborate on what you want to discuss.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4274820" y="7597154"/>
            <a:ext cx="3816643" cy="16611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Add a main point</a:t>
            </a:r>
          </a:p>
          <a:p>
            <a:pPr>
              <a:lnSpc>
                <a:spcPts val="4131"/>
              </a:lnSpc>
              <a:spcBef>
                <a:spcPct val="0"/>
              </a:spcBef>
            </a:pPr>
            <a:r>
              <a:rPr lang="en-US" sz="2951">
                <a:solidFill>
                  <a:srgbClr val="191919"/>
                </a:solidFill>
                <a:latin typeface="Pangolin"/>
              </a:rPr>
              <a:t>Elaborate on what you want to discuss.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0767060" y="7597154"/>
            <a:ext cx="3816643" cy="16611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Add a main point</a:t>
            </a:r>
          </a:p>
          <a:p>
            <a:pPr>
              <a:lnSpc>
                <a:spcPts val="4131"/>
              </a:lnSpc>
              <a:spcBef>
                <a:spcPct val="0"/>
              </a:spcBef>
            </a:pPr>
            <a:r>
              <a:rPr lang="en-US" sz="2951">
                <a:solidFill>
                  <a:srgbClr val="191919"/>
                </a:solidFill>
                <a:latin typeface="Pangolin"/>
              </a:rPr>
              <a:t>Elaborate on what you want to discuss.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4014108" y="3911079"/>
            <a:ext cx="3816643" cy="16611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Add a main point</a:t>
            </a:r>
          </a:p>
          <a:p>
            <a:pPr>
              <a:lnSpc>
                <a:spcPts val="4131"/>
              </a:lnSpc>
              <a:spcBef>
                <a:spcPct val="0"/>
              </a:spcBef>
            </a:pPr>
            <a:r>
              <a:rPr lang="en-US" sz="2951">
                <a:solidFill>
                  <a:srgbClr val="191919"/>
                </a:solidFill>
                <a:latin typeface="Pangolin"/>
              </a:rPr>
              <a:t>Elaborate on what you want to discuss.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196339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7865" r="0" b="7865"/>
            <a:stretch>
              <a:fillRect/>
            </a:stretch>
          </p:blipFill>
          <p:spPr>
            <a:xfrm>
              <a:off x="0" y="0"/>
              <a:ext cx="24384000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0" y="0"/>
            <a:ext cx="18288000" cy="2145885"/>
            <a:chOff x="0" y="0"/>
            <a:chExt cx="4816593" cy="565171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4816592" cy="565171"/>
            </a:xfrm>
            <a:custGeom>
              <a:avLst/>
              <a:gdLst/>
              <a:ahLst/>
              <a:cxnLst/>
              <a:rect r="r" b="b" t="t" l="l"/>
              <a:pathLst>
                <a:path h="565171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565171"/>
                  </a:lnTo>
                  <a:lnTo>
                    <a:pt x="0" y="565171"/>
                  </a:ln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7" id="7"/>
          <p:cNvSpPr txBox="true"/>
          <p:nvPr/>
        </p:nvSpPr>
        <p:spPr>
          <a:xfrm rot="0">
            <a:off x="3642535" y="149018"/>
            <a:ext cx="11666612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Write a Heading Here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467600" y="0"/>
            <a:ext cx="5365076" cy="10287000"/>
            <a:chOff x="0" y="0"/>
            <a:chExt cx="7153435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15230" t="0" r="15230" b="0"/>
            <a:stretch>
              <a:fillRect/>
            </a:stretch>
          </p:blipFill>
          <p:spPr>
            <a:xfrm>
              <a:off x="0" y="0"/>
              <a:ext cx="7153435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12922924" y="0"/>
            <a:ext cx="5365076" cy="5102502"/>
            <a:chOff x="0" y="0"/>
            <a:chExt cx="7153435" cy="6803336"/>
          </a:xfrm>
        </p:grpSpPr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3"/>
            <a:srcRect l="0" t="18317" r="0" b="18317"/>
            <a:stretch>
              <a:fillRect/>
            </a:stretch>
          </p:blipFill>
          <p:spPr>
            <a:xfrm>
              <a:off x="0" y="0"/>
              <a:ext cx="7153435" cy="6803336"/>
            </a:xfrm>
            <a:prstGeom prst="rect">
              <a:avLst/>
            </a:prstGeom>
          </p:spPr>
        </p:pic>
      </p:grpSp>
      <p:grpSp>
        <p:nvGrpSpPr>
          <p:cNvPr name="Group 6" id="6"/>
          <p:cNvGrpSpPr/>
          <p:nvPr/>
        </p:nvGrpSpPr>
        <p:grpSpPr>
          <a:xfrm rot="0">
            <a:off x="12922924" y="5184498"/>
            <a:ext cx="5365076" cy="5102502"/>
            <a:chOff x="0" y="0"/>
            <a:chExt cx="7153435" cy="6803336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4"/>
            <a:srcRect l="14951" t="0" r="14951" b="0"/>
            <a:stretch>
              <a:fillRect/>
            </a:stretch>
          </p:blipFill>
          <p:spPr>
            <a:xfrm>
              <a:off x="0" y="0"/>
              <a:ext cx="7153435" cy="6803336"/>
            </a:xfrm>
            <a:prstGeom prst="rect">
              <a:avLst/>
            </a:prstGeom>
          </p:spPr>
        </p:pic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193750" y="6382452"/>
            <a:ext cx="1003901" cy="2706595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028700" y="4333875"/>
            <a:ext cx="5334000" cy="154305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299"/>
              </a:lnSpc>
              <a:spcBef>
                <a:spcPct val="0"/>
              </a:spcBef>
            </a:pPr>
            <a:r>
              <a:rPr lang="en-US" sz="4499">
                <a:solidFill>
                  <a:srgbClr val="191919"/>
                </a:solidFill>
                <a:latin typeface="Pangolin"/>
              </a:rPr>
              <a:t>Write a caption for the photos.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2700000">
            <a:off x="-1478521" y="6643486"/>
            <a:ext cx="5384431" cy="5229628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2741618" y="2375530"/>
            <a:ext cx="12804764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Write an original statement or inspiring quote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2741618" y="6687145"/>
            <a:ext cx="12804764" cy="606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— Include a credit, citation, or supporting message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746884" y="4335224"/>
            <a:ext cx="2786537" cy="3086100"/>
            <a:chOff x="0" y="0"/>
            <a:chExt cx="733903" cy="8128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733903" cy="812800"/>
            </a:xfrm>
            <a:custGeom>
              <a:avLst/>
              <a:gdLst/>
              <a:ahLst/>
              <a:cxnLst/>
              <a:rect r="r" b="b" t="t" l="l"/>
              <a:pathLst>
                <a:path h="812800" w="733903">
                  <a:moveTo>
                    <a:pt x="0" y="0"/>
                  </a:moveTo>
                  <a:lnTo>
                    <a:pt x="733903" y="0"/>
                  </a:lnTo>
                  <a:lnTo>
                    <a:pt x="733903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CD5CE">
                <a:alpha val="83922"/>
              </a:srgbClr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00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26313" t="10804" r="17296" b="46876"/>
          <a:stretch>
            <a:fillRect/>
          </a:stretch>
        </p:blipFill>
        <p:spPr>
          <a:xfrm flipH="false" flipV="false" rot="0">
            <a:off x="2935691" y="4512391"/>
            <a:ext cx="2429727" cy="2731766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6053529" y="4335224"/>
            <a:ext cx="2786537" cy="3086100"/>
            <a:chOff x="0" y="0"/>
            <a:chExt cx="733903" cy="812800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733903" cy="812800"/>
            </a:xfrm>
            <a:custGeom>
              <a:avLst/>
              <a:gdLst/>
              <a:ahLst/>
              <a:cxnLst/>
              <a:rect r="r" b="b" t="t" l="l"/>
              <a:pathLst>
                <a:path h="812800" w="733903">
                  <a:moveTo>
                    <a:pt x="0" y="0"/>
                  </a:moveTo>
                  <a:lnTo>
                    <a:pt x="733903" y="0"/>
                  </a:lnTo>
                  <a:lnTo>
                    <a:pt x="733903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CD5CE">
                <a:alpha val="83922"/>
              </a:srgbClr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00"/>
                </a:lnSpc>
              </a:pP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3"/>
          <a:srcRect l="22278" t="9452" r="37114" b="22021"/>
          <a:stretch>
            <a:fillRect/>
          </a:stretch>
        </p:blipFill>
        <p:spPr>
          <a:xfrm flipH="false" flipV="false" rot="0">
            <a:off x="6264655" y="4512391"/>
            <a:ext cx="2429727" cy="2731766"/>
          </a:xfrm>
          <a:prstGeom prst="rect">
            <a:avLst/>
          </a:prstGeom>
        </p:spPr>
      </p:pic>
      <p:grpSp>
        <p:nvGrpSpPr>
          <p:cNvPr name="Group 10" id="10"/>
          <p:cNvGrpSpPr/>
          <p:nvPr/>
        </p:nvGrpSpPr>
        <p:grpSpPr>
          <a:xfrm rot="0">
            <a:off x="9349772" y="4335224"/>
            <a:ext cx="2786537" cy="3086100"/>
            <a:chOff x="0" y="0"/>
            <a:chExt cx="733903" cy="812800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733903" cy="812800"/>
            </a:xfrm>
            <a:custGeom>
              <a:avLst/>
              <a:gdLst/>
              <a:ahLst/>
              <a:cxnLst/>
              <a:rect r="r" b="b" t="t" l="l"/>
              <a:pathLst>
                <a:path h="812800" w="733903">
                  <a:moveTo>
                    <a:pt x="0" y="0"/>
                  </a:moveTo>
                  <a:lnTo>
                    <a:pt x="733903" y="0"/>
                  </a:lnTo>
                  <a:lnTo>
                    <a:pt x="733903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CD5CE">
                <a:alpha val="83922"/>
              </a:srgbClr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00"/>
                </a:lnSpc>
              </a:pPr>
            </a:p>
          </p:txBody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4"/>
          <a:srcRect l="9107" t="12105" r="18142" b="33399"/>
          <a:stretch>
            <a:fillRect/>
          </a:stretch>
        </p:blipFill>
        <p:spPr>
          <a:xfrm flipH="false" flipV="false" rot="0">
            <a:off x="9528177" y="4512391"/>
            <a:ext cx="2429727" cy="273176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530714" y="-1878319"/>
            <a:ext cx="4380554" cy="6830272"/>
          </a:xfrm>
          <a:prstGeom prst="rect">
            <a:avLst/>
          </a:prstGeom>
        </p:spPr>
      </p:pic>
      <p:grpSp>
        <p:nvGrpSpPr>
          <p:cNvPr name="Group 15" id="15"/>
          <p:cNvGrpSpPr/>
          <p:nvPr/>
        </p:nvGrpSpPr>
        <p:grpSpPr>
          <a:xfrm rot="0">
            <a:off x="12744177" y="4335224"/>
            <a:ext cx="2786537" cy="3086100"/>
            <a:chOff x="0" y="0"/>
            <a:chExt cx="733903" cy="812800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733903" cy="812800"/>
            </a:xfrm>
            <a:custGeom>
              <a:avLst/>
              <a:gdLst/>
              <a:ahLst/>
              <a:cxnLst/>
              <a:rect r="r" b="b" t="t" l="l"/>
              <a:pathLst>
                <a:path h="812800" w="733903">
                  <a:moveTo>
                    <a:pt x="0" y="0"/>
                  </a:moveTo>
                  <a:lnTo>
                    <a:pt x="733903" y="0"/>
                  </a:lnTo>
                  <a:lnTo>
                    <a:pt x="733903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CD5CE">
                <a:alpha val="83922"/>
              </a:srgbClr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00"/>
                </a:lnSpc>
              </a:pPr>
            </a:p>
          </p:txBody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7"/>
          <a:srcRect l="0" t="5057" r="9274" b="37565"/>
          <a:stretch>
            <a:fillRect/>
          </a:stretch>
        </p:blipFill>
        <p:spPr>
          <a:xfrm flipH="false" flipV="false" rot="0">
            <a:off x="12922582" y="4512391"/>
            <a:ext cx="2429727" cy="2731766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257813" y="5878274"/>
            <a:ext cx="2573026" cy="5202810"/>
          </a:xfrm>
          <a:prstGeom prst="rect">
            <a:avLst/>
          </a:prstGeom>
        </p:spPr>
      </p:pic>
      <p:sp>
        <p:nvSpPr>
          <p:cNvPr name="TextBox 20" id="20"/>
          <p:cNvSpPr txBox="true"/>
          <p:nvPr/>
        </p:nvSpPr>
        <p:spPr>
          <a:xfrm rot="0">
            <a:off x="2746884" y="825601"/>
            <a:ext cx="12783831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Add a Team Members Page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935691" y="2979180"/>
            <a:ext cx="12322393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Elaborate on what you want to discuss. </a:t>
            </a:r>
          </a:p>
        </p:txBody>
      </p:sp>
      <p:grpSp>
        <p:nvGrpSpPr>
          <p:cNvPr name="Group 22" id="22"/>
          <p:cNvGrpSpPr/>
          <p:nvPr/>
        </p:nvGrpSpPr>
        <p:grpSpPr>
          <a:xfrm rot="0">
            <a:off x="2935691" y="7690755"/>
            <a:ext cx="2429727" cy="902985"/>
            <a:chOff x="0" y="0"/>
            <a:chExt cx="3239636" cy="1203980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0"/>
              <a:ext cx="3239636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191919"/>
                  </a:solidFill>
                  <a:latin typeface="Pangolin Bold"/>
                </a:rPr>
                <a:t> Name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7499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Pangolin"/>
                </a:rPr>
                <a:t>Title or Position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6264655" y="7690755"/>
            <a:ext cx="2429727" cy="902985"/>
            <a:chOff x="0" y="0"/>
            <a:chExt cx="3239636" cy="1203980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0"/>
              <a:ext cx="3239636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191919"/>
                  </a:solidFill>
                  <a:latin typeface="Pangolin Bold"/>
                </a:rPr>
                <a:t> Name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7499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Pangolin"/>
                </a:rPr>
                <a:t>Title or Position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9528177" y="7690755"/>
            <a:ext cx="2429727" cy="902985"/>
            <a:chOff x="0" y="0"/>
            <a:chExt cx="3239636" cy="1203980"/>
          </a:xfrm>
        </p:grpSpPr>
        <p:sp>
          <p:nvSpPr>
            <p:cNvPr name="TextBox 29" id="29"/>
            <p:cNvSpPr txBox="true"/>
            <p:nvPr/>
          </p:nvSpPr>
          <p:spPr>
            <a:xfrm rot="0">
              <a:off x="0" y="0"/>
              <a:ext cx="3239636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191919"/>
                  </a:solidFill>
                  <a:latin typeface="Pangolin Bold"/>
                </a:rPr>
                <a:t> Name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7499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Pangolin"/>
                </a:rPr>
                <a:t>Title or Position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12922582" y="7690755"/>
            <a:ext cx="2429727" cy="902985"/>
            <a:chOff x="0" y="0"/>
            <a:chExt cx="3239636" cy="1203980"/>
          </a:xfrm>
        </p:grpSpPr>
        <p:sp>
          <p:nvSpPr>
            <p:cNvPr name="TextBox 32" id="32"/>
            <p:cNvSpPr txBox="true"/>
            <p:nvPr/>
          </p:nvSpPr>
          <p:spPr>
            <a:xfrm rot="0">
              <a:off x="0" y="0"/>
              <a:ext cx="3239636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191919"/>
                  </a:solidFill>
                  <a:latin typeface="Pangolin Bold"/>
                </a:rPr>
                <a:t> Name</a:t>
              </a:r>
            </a:p>
          </p:txBody>
        </p:sp>
        <p:sp>
          <p:nvSpPr>
            <p:cNvPr name="TextBox 33" id="33"/>
            <p:cNvSpPr txBox="true"/>
            <p:nvPr/>
          </p:nvSpPr>
          <p:spPr>
            <a:xfrm rot="0">
              <a:off x="0" y="749955"/>
              <a:ext cx="3239636" cy="454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Pangolin"/>
                </a:rPr>
                <a:t>Title or Position</a:t>
              </a:r>
            </a:p>
          </p:txBody>
        </p:sp>
      </p:grp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0" y="4786935"/>
            <a:ext cx="3942229" cy="7087153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4785569" y="3305175"/>
            <a:ext cx="8716862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Add a Section Header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168446">
            <a:off x="14368192" y="-1390440"/>
            <a:ext cx="5358289" cy="7654698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696318">
            <a:off x="10736385" y="2135300"/>
            <a:ext cx="6915300" cy="60164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696318">
            <a:off x="-2952039" y="8199374"/>
            <a:ext cx="6915300" cy="60164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732811" y="671303"/>
            <a:ext cx="3701909" cy="8738412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122691">
            <a:off x="4913678" y="-1466443"/>
            <a:ext cx="5507766" cy="3983715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1028700" y="2487840"/>
            <a:ext cx="11070707" cy="4933337"/>
            <a:chOff x="0" y="0"/>
            <a:chExt cx="14760943" cy="6577783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-9525"/>
              <a:ext cx="14760943" cy="48863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4400"/>
                </a:lnSpc>
              </a:pPr>
              <a:r>
                <a:rPr lang="en-US" sz="12000">
                  <a:solidFill>
                    <a:srgbClr val="191919"/>
                  </a:solidFill>
                  <a:latin typeface="Amatic SC"/>
                </a:rPr>
                <a:t>Write Your Big </a:t>
              </a:r>
            </a:p>
            <a:p>
              <a:pPr>
                <a:lnSpc>
                  <a:spcPts val="14400"/>
                </a:lnSpc>
              </a:pPr>
              <a:r>
                <a:rPr lang="en-US" sz="12000">
                  <a:solidFill>
                    <a:srgbClr val="191919"/>
                  </a:solidFill>
                  <a:latin typeface="Amatic SC"/>
                </a:rPr>
                <a:t>Topic or Idea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5663383"/>
              <a:ext cx="14760943" cy="9144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400"/>
                </a:lnSpc>
              </a:pPr>
              <a:r>
                <a:rPr lang="en-US" sz="4500">
                  <a:solidFill>
                    <a:srgbClr val="191919"/>
                  </a:solidFill>
                  <a:latin typeface="Pangolin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704101" y="2892755"/>
            <a:ext cx="4879798" cy="836282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704101" y="6556826"/>
            <a:ext cx="4879798" cy="836282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028700" y="4148137"/>
            <a:ext cx="16230600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Write Your Topic or Idea</a:t>
            </a:r>
          </a:p>
        </p:txBody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0918">
            <a:off x="758961" y="8490235"/>
            <a:ext cx="7850605" cy="5678269"/>
          </a:xfrm>
          <a:prstGeom prst="rect">
            <a:avLst/>
          </a:prstGeom>
        </p:spPr>
      </p:pic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737995">
            <a:off x="5686350" y="1599679"/>
            <a:ext cx="6915300" cy="60164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4930324" y="3360863"/>
            <a:ext cx="8427352" cy="2494031"/>
            <a:chOff x="0" y="0"/>
            <a:chExt cx="2219549" cy="656864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219549" cy="656864"/>
            </a:xfrm>
            <a:custGeom>
              <a:avLst/>
              <a:gdLst/>
              <a:ahLst/>
              <a:cxnLst/>
              <a:rect r="r" b="b" t="t" l="l"/>
              <a:pathLst>
                <a:path h="656864" w="2219549">
                  <a:moveTo>
                    <a:pt x="0" y="0"/>
                  </a:moveTo>
                  <a:lnTo>
                    <a:pt x="2219549" y="0"/>
                  </a:lnTo>
                  <a:lnTo>
                    <a:pt x="2219549" y="656864"/>
                  </a:lnTo>
                  <a:lnTo>
                    <a:pt x="0" y="656864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257175"/>
              <a:ext cx="812800" cy="1069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191919"/>
                  </a:solidFill>
                  <a:latin typeface="Pangolin"/>
                </a:rPr>
                <a:t>123,456,789</a:t>
              </a: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222809">
            <a:off x="-1157186" y="6225114"/>
            <a:ext cx="5537572" cy="5378367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6363017">
            <a:off x="14552049" y="-1227499"/>
            <a:ext cx="4465637" cy="4415817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4930324" y="5845369"/>
            <a:ext cx="8427352" cy="533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Elaborate on the featured statistic.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8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0918">
            <a:off x="-3378515" y="-501760"/>
            <a:ext cx="7850605" cy="5678269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0918">
            <a:off x="12859565" y="7447866"/>
            <a:ext cx="7850605" cy="5678269"/>
          </a:xfrm>
          <a:prstGeom prst="rect">
            <a:avLst/>
          </a:prstGeom>
        </p:spPr>
      </p:pic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67196" y="3241877"/>
            <a:ext cx="4773082" cy="4569972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0918">
            <a:off x="9602234" y="-2595509"/>
            <a:ext cx="7850605" cy="5678269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0918">
            <a:off x="758961" y="8825239"/>
            <a:ext cx="7850605" cy="5678269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681259" y="3241877"/>
            <a:ext cx="4773082" cy="4569972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874629" y="3241877"/>
            <a:ext cx="4773082" cy="4569972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6999249" y="3761145"/>
            <a:ext cx="4137102" cy="2214372"/>
            <a:chOff x="0" y="0"/>
            <a:chExt cx="1089607" cy="583209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1089607" cy="583209"/>
            </a:xfrm>
            <a:custGeom>
              <a:avLst/>
              <a:gdLst/>
              <a:ahLst/>
              <a:cxnLst/>
              <a:rect r="r" b="b" t="t" l="l"/>
              <a:pathLst>
                <a:path h="583209" w="1089607">
                  <a:moveTo>
                    <a:pt x="0" y="0"/>
                  </a:moveTo>
                  <a:lnTo>
                    <a:pt x="1089607" y="0"/>
                  </a:lnTo>
                  <a:lnTo>
                    <a:pt x="1089607" y="583209"/>
                  </a:lnTo>
                  <a:lnTo>
                    <a:pt x="0" y="58320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-257175"/>
              <a:ext cx="812800" cy="1069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191919"/>
                  </a:solidFill>
                  <a:latin typeface="Amatic SC"/>
                </a:rPr>
                <a:t>95%</a:t>
              </a:r>
            </a:p>
          </p:txBody>
        </p:sp>
      </p:grpSp>
      <p:sp>
        <p:nvSpPr>
          <p:cNvPr name="TextBox 10" id="10"/>
          <p:cNvSpPr txBox="true"/>
          <p:nvPr/>
        </p:nvSpPr>
        <p:spPr>
          <a:xfrm rot="0">
            <a:off x="6999249" y="5836598"/>
            <a:ext cx="4137102" cy="1057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Elaborate on the featured statistic.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031890" y="0"/>
            <a:ext cx="4606345" cy="6104795"/>
          </a:xfrm>
          <a:prstGeom prst="rect">
            <a:avLst/>
          </a:prstGeom>
        </p:spPr>
      </p:pic>
      <p:grpSp>
        <p:nvGrpSpPr>
          <p:cNvPr name="Group 12" id="12"/>
          <p:cNvGrpSpPr/>
          <p:nvPr/>
        </p:nvGrpSpPr>
        <p:grpSpPr>
          <a:xfrm rot="0">
            <a:off x="885185" y="3761145"/>
            <a:ext cx="4137102" cy="2214372"/>
            <a:chOff x="0" y="0"/>
            <a:chExt cx="1089607" cy="583209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1089607" cy="583209"/>
            </a:xfrm>
            <a:custGeom>
              <a:avLst/>
              <a:gdLst/>
              <a:ahLst/>
              <a:cxnLst/>
              <a:rect r="r" b="b" t="t" l="l"/>
              <a:pathLst>
                <a:path h="583209" w="1089607">
                  <a:moveTo>
                    <a:pt x="0" y="0"/>
                  </a:moveTo>
                  <a:lnTo>
                    <a:pt x="1089607" y="0"/>
                  </a:lnTo>
                  <a:lnTo>
                    <a:pt x="1089607" y="583209"/>
                  </a:lnTo>
                  <a:lnTo>
                    <a:pt x="0" y="58320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-257175"/>
              <a:ext cx="812800" cy="1069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191919"/>
                  </a:solidFill>
                  <a:latin typeface="Amatic SC"/>
                </a:rPr>
                <a:t>2 out of 5</a:t>
              </a: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885185" y="5836598"/>
            <a:ext cx="4137102" cy="1057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Elaborate on the featured statistic.</a:t>
            </a:r>
          </a:p>
        </p:txBody>
      </p:sp>
      <p:pic>
        <p:nvPicPr>
          <p:cNvPr name="Picture 16" id="16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517426">
            <a:off x="12010442" y="6205903"/>
            <a:ext cx="4606345" cy="6104795"/>
          </a:xfrm>
          <a:prstGeom prst="rect">
            <a:avLst/>
          </a:prstGeom>
        </p:spPr>
      </p:pic>
      <p:sp>
        <p:nvSpPr>
          <p:cNvPr name="TextBox 17" id="17"/>
          <p:cNvSpPr txBox="true"/>
          <p:nvPr/>
        </p:nvSpPr>
        <p:spPr>
          <a:xfrm rot="0">
            <a:off x="13192619" y="5836598"/>
            <a:ext cx="4137102" cy="1057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Elaborate on the featured statistic.</a:t>
            </a:r>
          </a:p>
        </p:txBody>
      </p:sp>
      <p:grpSp>
        <p:nvGrpSpPr>
          <p:cNvPr name="Group 18" id="18"/>
          <p:cNvGrpSpPr/>
          <p:nvPr/>
        </p:nvGrpSpPr>
        <p:grpSpPr>
          <a:xfrm rot="0">
            <a:off x="13192619" y="3761145"/>
            <a:ext cx="4137102" cy="2214372"/>
            <a:chOff x="0" y="0"/>
            <a:chExt cx="1089607" cy="583209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1089607" cy="583209"/>
            </a:xfrm>
            <a:custGeom>
              <a:avLst/>
              <a:gdLst/>
              <a:ahLst/>
              <a:cxnLst/>
              <a:rect r="r" b="b" t="t" l="l"/>
              <a:pathLst>
                <a:path h="583209" w="1089607">
                  <a:moveTo>
                    <a:pt x="0" y="0"/>
                  </a:moveTo>
                  <a:lnTo>
                    <a:pt x="1089607" y="0"/>
                  </a:lnTo>
                  <a:lnTo>
                    <a:pt x="1089607" y="583209"/>
                  </a:lnTo>
                  <a:lnTo>
                    <a:pt x="0" y="58320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-257175"/>
              <a:ext cx="812800" cy="1069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191919"/>
                  </a:solidFill>
                  <a:latin typeface="Amatic SC"/>
                </a:rPr>
                <a:t>12 million</a:t>
              </a:r>
            </a:p>
          </p:txBody>
        </p:sp>
      </p:grp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453195" y="2694005"/>
            <a:ext cx="9381611" cy="489899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992540">
            <a:off x="-1526906" y="5400073"/>
            <a:ext cx="7368991" cy="7157133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66584">
            <a:off x="13259323" y="-492939"/>
            <a:ext cx="5284948" cy="6697515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4453195" y="3432713"/>
            <a:ext cx="9146377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Thank you!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5703818" y="5569387"/>
            <a:ext cx="6880363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Write a closing statement or </a:t>
            </a:r>
          </a:p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191919"/>
                </a:solidFill>
                <a:latin typeface="Pangolin"/>
              </a:rPr>
              <a:t>call-to-action here.</a:t>
            </a:r>
          </a:p>
        </p:txBody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7354675" cy="10287000"/>
            <a:chOff x="0" y="0"/>
            <a:chExt cx="1937034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937034" cy="2709333"/>
            </a:xfrm>
            <a:custGeom>
              <a:avLst/>
              <a:gdLst/>
              <a:ahLst/>
              <a:cxnLst/>
              <a:rect r="r" b="b" t="t" l="l"/>
              <a:pathLst>
                <a:path h="2709333" w="1937034">
                  <a:moveTo>
                    <a:pt x="0" y="0"/>
                  </a:moveTo>
                  <a:lnTo>
                    <a:pt x="1937034" y="0"/>
                  </a:lnTo>
                  <a:lnTo>
                    <a:pt x="1937034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317269" y="7200900"/>
            <a:ext cx="3104804" cy="4114800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668425">
            <a:off x="5143397" y="-1027352"/>
            <a:ext cx="3244824" cy="4112104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969916">
            <a:off x="15945903" y="6642281"/>
            <a:ext cx="2110106" cy="5689012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1802995" y="3994896"/>
            <a:ext cx="3480835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4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Credits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8025006" y="2806546"/>
            <a:ext cx="7373967" cy="4394354"/>
            <a:chOff x="0" y="0"/>
            <a:chExt cx="9831956" cy="5859139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261321" y="-38100"/>
              <a:ext cx="7921929" cy="2264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This presentation template is free for everyone to use thanks</a:t>
              </a:r>
            </a:p>
            <a:p>
              <a:pPr algn="l" marL="0" indent="0" lvl="0">
                <a:lnSpc>
                  <a:spcPts val="4550"/>
                </a:lnSpc>
                <a:spcBef>
                  <a:spcPct val="0"/>
                </a:spcBef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to the following: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3155618"/>
              <a:ext cx="9831956" cy="11313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539749" indent="-269875" lvl="1">
                <a:lnSpc>
                  <a:spcPts val="3499"/>
                </a:lnSpc>
                <a:buFont typeface="Arial"/>
                <a:buChar char="•"/>
              </a:pPr>
              <a:r>
                <a:rPr lang="en-US" sz="2499">
                  <a:solidFill>
                    <a:srgbClr val="191919"/>
                  </a:solidFill>
                  <a:latin typeface="Pangolin"/>
                </a:rPr>
                <a:t>SlidesCarnival for the presentation template</a:t>
              </a:r>
            </a:p>
            <a:p>
              <a:pPr marL="539750" indent="-269875" lvl="1">
                <a:lnSpc>
                  <a:spcPts val="3500"/>
                </a:lnSpc>
                <a:buFont typeface="Arial"/>
                <a:buChar char="•"/>
              </a:pPr>
              <a:r>
                <a:rPr lang="en-US" sz="2500">
                  <a:solidFill>
                    <a:srgbClr val="191919"/>
                  </a:solidFill>
                  <a:latin typeface="Pangolin"/>
                </a:rPr>
                <a:t>Pexels for the photos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261321" y="4919338"/>
              <a:ext cx="8215593" cy="9398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5849"/>
                </a:lnSpc>
                <a:spcBef>
                  <a:spcPct val="0"/>
                </a:spcBef>
              </a:pPr>
              <a:r>
                <a:rPr lang="en-US" sz="4499">
                  <a:solidFill>
                    <a:srgbClr val="191919"/>
                  </a:solidFill>
                  <a:latin typeface="Pangolin"/>
                </a:rPr>
                <a:t>Happy designing! </a:t>
              </a:r>
            </a:p>
          </p:txBody>
        </p:sp>
      </p:grp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485773" y="4844158"/>
            <a:ext cx="2802227" cy="566626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49738" y="6173863"/>
            <a:ext cx="2348021" cy="4747836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18109">
            <a:off x="10962000" y="1920416"/>
            <a:ext cx="4271518" cy="9001282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6">
            <a:alphaModFix amt="6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1719">
            <a:off x="248477" y="381154"/>
            <a:ext cx="7886420" cy="4118216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742913"/>
            <a:ext cx="10393573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44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Fonts In this Presentation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1028700" y="4613426"/>
            <a:ext cx="7535386" cy="4644874"/>
            <a:chOff x="0" y="0"/>
            <a:chExt cx="10047182" cy="6193166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0" y="-38100"/>
              <a:ext cx="8175759" cy="1502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This presentation template uses </a:t>
              </a:r>
            </a:p>
            <a:p>
              <a:pPr algn="l" marL="0" indent="0" lvl="0">
                <a:lnSpc>
                  <a:spcPts val="4550"/>
                </a:lnSpc>
                <a:spcBef>
                  <a:spcPct val="0"/>
                </a:spcBef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the following free fonts: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2023433"/>
              <a:ext cx="10047182" cy="20891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647700" indent="-323850" lvl="1">
                <a:lnSpc>
                  <a:spcPts val="4200"/>
                </a:lnSpc>
                <a:buFont typeface="Arial"/>
                <a:buChar char="•"/>
              </a:pPr>
              <a:r>
                <a:rPr lang="en-US" sz="3000">
                  <a:solidFill>
                    <a:srgbClr val="191919"/>
                  </a:solidFill>
                  <a:latin typeface="Pangolin"/>
                </a:rPr>
                <a:t>Titles: Amatic SC</a:t>
              </a:r>
            </a:p>
            <a:p>
              <a:pPr marL="647700" indent="-323850" lvl="1">
                <a:lnSpc>
                  <a:spcPts val="4200"/>
                </a:lnSpc>
                <a:buFont typeface="Arial"/>
                <a:buChar char="•"/>
              </a:pPr>
              <a:r>
                <a:rPr lang="en-US" sz="3000">
                  <a:solidFill>
                    <a:srgbClr val="191919"/>
                  </a:solidFill>
                  <a:latin typeface="Pangolin"/>
                </a:rPr>
                <a:t>Headers: </a:t>
              </a:r>
              <a:r>
                <a:rPr lang="en-US" sz="3000">
                  <a:solidFill>
                    <a:srgbClr val="191919"/>
                  </a:solidFill>
                  <a:latin typeface="Pangolin Italics"/>
                </a:rPr>
                <a:t>Pangolin</a:t>
              </a:r>
            </a:p>
            <a:p>
              <a:pPr marL="647700" indent="-323850" lvl="1">
                <a:lnSpc>
                  <a:spcPts val="4200"/>
                </a:lnSpc>
                <a:buFont typeface="Arial"/>
                <a:buChar char="•"/>
              </a:pPr>
              <a:r>
                <a:rPr lang="en-US" sz="3000">
                  <a:solidFill>
                    <a:srgbClr val="191919"/>
                  </a:solidFill>
                  <a:latin typeface="Pangolin"/>
                </a:rPr>
                <a:t>Body Copy:</a:t>
              </a:r>
              <a:r>
                <a:rPr lang="en-US" sz="3000">
                  <a:solidFill>
                    <a:srgbClr val="191919"/>
                  </a:solidFill>
                  <a:latin typeface="Pangolin Italics"/>
                </a:rPr>
                <a:t> Pangolin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4690333"/>
              <a:ext cx="9382309" cy="1502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You can find these fonts online too. </a:t>
              </a:r>
            </a:p>
            <a:p>
              <a:pPr algn="l" marL="0" indent="0" lvl="0">
                <a:lnSpc>
                  <a:spcPts val="4550"/>
                </a:lnSpc>
                <a:spcBef>
                  <a:spcPct val="0"/>
                </a:spcBef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Happy designing! </a:t>
              </a:r>
            </a:p>
          </p:txBody>
        </p:sp>
      </p:grpSp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28700" y="5294709"/>
            <a:ext cx="353616" cy="353616"/>
            <a:chOff x="0" y="0"/>
            <a:chExt cx="6350000" cy="6350000"/>
          </a:xfrm>
        </p:grpSpPr>
        <p:sp>
          <p:nvSpPr>
            <p:cNvPr name="Freeform 3" id="3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CD5CE"/>
            </a:solidFill>
          </p:spPr>
        </p:sp>
      </p:grpSp>
      <p:grpSp>
        <p:nvGrpSpPr>
          <p:cNvPr name="Group 4" id="4"/>
          <p:cNvGrpSpPr/>
          <p:nvPr/>
        </p:nvGrpSpPr>
        <p:grpSpPr>
          <a:xfrm rot="0">
            <a:off x="5318376" y="5275921"/>
            <a:ext cx="353616" cy="353616"/>
            <a:chOff x="0" y="0"/>
            <a:chExt cx="6350000" cy="6350000"/>
          </a:xfrm>
        </p:grpSpPr>
        <p:sp>
          <p:nvSpPr>
            <p:cNvPr name="Freeform 5" id="5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CD5CE"/>
            </a:solidFill>
          </p:spPr>
        </p:sp>
      </p:grpSp>
      <p:grpSp>
        <p:nvGrpSpPr>
          <p:cNvPr name="Group 6" id="6"/>
          <p:cNvGrpSpPr/>
          <p:nvPr/>
        </p:nvGrpSpPr>
        <p:grpSpPr>
          <a:xfrm rot="0">
            <a:off x="9605817" y="5282310"/>
            <a:ext cx="353616" cy="353616"/>
            <a:chOff x="0" y="0"/>
            <a:chExt cx="6350000" cy="6350000"/>
          </a:xfrm>
        </p:grpSpPr>
        <p:sp>
          <p:nvSpPr>
            <p:cNvPr name="Freeform 7" id="7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CD5CE"/>
            </a:solidFill>
          </p:spPr>
        </p:sp>
      </p:grpSp>
      <p:grpSp>
        <p:nvGrpSpPr>
          <p:cNvPr name="Group 8" id="8"/>
          <p:cNvGrpSpPr/>
          <p:nvPr/>
        </p:nvGrpSpPr>
        <p:grpSpPr>
          <a:xfrm rot="0">
            <a:off x="13894375" y="5269733"/>
            <a:ext cx="353616" cy="353616"/>
            <a:chOff x="0" y="0"/>
            <a:chExt cx="6350000" cy="6350000"/>
          </a:xfrm>
        </p:grpSpPr>
        <p:sp>
          <p:nvSpPr>
            <p:cNvPr name="Freeform 9" id="9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CD5CE"/>
            </a:solidFill>
          </p:spPr>
        </p:sp>
      </p:grpSp>
      <p:sp>
        <p:nvSpPr>
          <p:cNvPr name="AutoShape 10" id="10"/>
          <p:cNvSpPr/>
          <p:nvPr/>
        </p:nvSpPr>
        <p:spPr>
          <a:xfrm rot="-15118">
            <a:off x="1382295" y="5438346"/>
            <a:ext cx="3936102" cy="0"/>
          </a:xfrm>
          <a:prstGeom prst="line">
            <a:avLst/>
          </a:prstGeom>
          <a:ln cap="flat" w="47625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1" id="11"/>
          <p:cNvSpPr/>
          <p:nvPr/>
        </p:nvSpPr>
        <p:spPr>
          <a:xfrm rot="5171">
            <a:off x="5671990" y="5432139"/>
            <a:ext cx="3933830" cy="0"/>
          </a:xfrm>
          <a:prstGeom prst="line">
            <a:avLst/>
          </a:prstGeom>
          <a:ln cap="flat" w="47625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2" id="12"/>
          <p:cNvSpPr/>
          <p:nvPr/>
        </p:nvSpPr>
        <p:spPr>
          <a:xfrm rot="-10256">
            <a:off x="9959423" y="5428916"/>
            <a:ext cx="3934961" cy="0"/>
          </a:xfrm>
          <a:prstGeom prst="line">
            <a:avLst/>
          </a:prstGeom>
          <a:ln cap="flat" w="47625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0">
            <a:off x="14247991" y="5422728"/>
            <a:ext cx="3011309" cy="0"/>
          </a:xfrm>
          <a:prstGeom prst="line">
            <a:avLst/>
          </a:prstGeom>
          <a:ln cap="flat" w="47625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57918">
            <a:off x="14580156" y="-1652693"/>
            <a:ext cx="5358289" cy="7654698"/>
          </a:xfrm>
          <a:prstGeom prst="rect">
            <a:avLst/>
          </a:prstGeom>
        </p:spPr>
      </p:pic>
      <p:sp>
        <p:nvSpPr>
          <p:cNvPr name="TextBox 15" id="15"/>
          <p:cNvSpPr txBox="true"/>
          <p:nvPr/>
        </p:nvSpPr>
        <p:spPr>
          <a:xfrm rot="0">
            <a:off x="1028700" y="1019175"/>
            <a:ext cx="12278969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44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Add a Timeline Page</a:t>
            </a:r>
          </a:p>
        </p:txBody>
      </p:sp>
      <p:grpSp>
        <p:nvGrpSpPr>
          <p:cNvPr name="Group 16" id="16"/>
          <p:cNvGrpSpPr/>
          <p:nvPr/>
        </p:nvGrpSpPr>
        <p:grpSpPr>
          <a:xfrm rot="0">
            <a:off x="1028700" y="6000750"/>
            <a:ext cx="3364925" cy="1618869"/>
            <a:chOff x="0" y="0"/>
            <a:chExt cx="4486566" cy="2158492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0" y="-9525"/>
              <a:ext cx="44865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191919"/>
                  </a:solidFill>
                  <a:latin typeface="Pangolin"/>
                </a:rPr>
                <a:t>E</a:t>
              </a:r>
              <a:r>
                <a:rPr lang="en-US" sz="2399" u="none">
                  <a:solidFill>
                    <a:srgbClr val="191919"/>
                  </a:solidFill>
                  <a:latin typeface="Pangolin"/>
                </a:rPr>
                <a:t>laborate on what you want to discuss. 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5317258" y="6000750"/>
            <a:ext cx="3364925" cy="1618869"/>
            <a:chOff x="0" y="0"/>
            <a:chExt cx="4486566" cy="2158492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-9525"/>
              <a:ext cx="44865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191919"/>
                  </a:solidFill>
                  <a:latin typeface="Pangolin"/>
                </a:rPr>
                <a:t>Elaborate on what you want to discuss.</a:t>
              </a:r>
              <a:r>
                <a:rPr lang="en-US" sz="2399">
                  <a:solidFill>
                    <a:srgbClr val="191919"/>
                  </a:solidFill>
                  <a:latin typeface="Pangolin"/>
                </a:rPr>
                <a:t> 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3894375" y="6000750"/>
            <a:ext cx="3364925" cy="1618869"/>
            <a:chOff x="0" y="0"/>
            <a:chExt cx="4486566" cy="2158492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-9525"/>
              <a:ext cx="44865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191919"/>
                  </a:solidFill>
                  <a:latin typeface="Pangolin"/>
                </a:rPr>
                <a:t>Elaborate on what you want to discuss.</a:t>
              </a:r>
              <a:r>
                <a:rPr lang="en-US" sz="2399">
                  <a:solidFill>
                    <a:srgbClr val="191919"/>
                  </a:solidFill>
                  <a:latin typeface="Pangolin"/>
                </a:rPr>
                <a:t> 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9605817" y="6000750"/>
            <a:ext cx="3364925" cy="1618869"/>
            <a:chOff x="0" y="0"/>
            <a:chExt cx="4486566" cy="2158492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-9525"/>
              <a:ext cx="44865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191919"/>
                  </a:solidFill>
                  <a:latin typeface="Pangolin"/>
                </a:rPr>
                <a:t>Add a main point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1074547"/>
              <a:ext cx="4486566" cy="10839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191919"/>
                  </a:solidFill>
                  <a:latin typeface="Pangolin"/>
                </a:rPr>
                <a:t>Elaborate on what you want to discuss.</a:t>
              </a:r>
              <a:r>
                <a:rPr lang="en-US" sz="2399">
                  <a:solidFill>
                    <a:srgbClr val="191919"/>
                  </a:solidFill>
                  <a:latin typeface="Pangolin"/>
                </a:rPr>
                <a:t> </a:t>
              </a:r>
            </a:p>
          </p:txBody>
        </p:sp>
      </p:grp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-1310549"/>
            <a:ext cx="4572000" cy="11597549"/>
            <a:chOff x="0" y="0"/>
            <a:chExt cx="1068077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068077" cy="2709333"/>
            </a:xfrm>
            <a:custGeom>
              <a:avLst/>
              <a:gdLst/>
              <a:ahLst/>
              <a:cxnLst/>
              <a:rect r="r" b="b" t="t" l="l"/>
              <a:pathLst>
                <a:path h="2709333" w="1068077">
                  <a:moveTo>
                    <a:pt x="0" y="0"/>
                  </a:moveTo>
                  <a:lnTo>
                    <a:pt x="1068077" y="0"/>
                  </a:lnTo>
                  <a:lnTo>
                    <a:pt x="1068077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4572000" y="-1310549"/>
            <a:ext cx="4572000" cy="11597549"/>
            <a:chOff x="0" y="0"/>
            <a:chExt cx="1068077" cy="2709333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068077" cy="2709333"/>
            </a:xfrm>
            <a:custGeom>
              <a:avLst/>
              <a:gdLst/>
              <a:ahLst/>
              <a:cxnLst/>
              <a:rect r="r" b="b" t="t" l="l"/>
              <a:pathLst>
                <a:path h="2709333" w="1068077">
                  <a:moveTo>
                    <a:pt x="0" y="0"/>
                  </a:moveTo>
                  <a:lnTo>
                    <a:pt x="1068077" y="0"/>
                  </a:lnTo>
                  <a:lnTo>
                    <a:pt x="1068077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9144000" y="-1310549"/>
            <a:ext cx="4572000" cy="11597549"/>
            <a:chOff x="0" y="0"/>
            <a:chExt cx="1068077" cy="2709333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068077" cy="2709333"/>
            </a:xfrm>
            <a:custGeom>
              <a:avLst/>
              <a:gdLst/>
              <a:ahLst/>
              <a:cxnLst/>
              <a:rect r="r" b="b" t="t" l="l"/>
              <a:pathLst>
                <a:path h="2709333" w="1068077">
                  <a:moveTo>
                    <a:pt x="0" y="0"/>
                  </a:moveTo>
                  <a:lnTo>
                    <a:pt x="1068077" y="0"/>
                  </a:lnTo>
                  <a:lnTo>
                    <a:pt x="1068077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CD5C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3716000" y="-1310549"/>
            <a:ext cx="4572000" cy="11597549"/>
            <a:chOff x="0" y="0"/>
            <a:chExt cx="1068077" cy="2709333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1068077" cy="2709333"/>
            </a:xfrm>
            <a:custGeom>
              <a:avLst/>
              <a:gdLst/>
              <a:ahLst/>
              <a:cxnLst/>
              <a:rect r="r" b="b" t="t" l="l"/>
              <a:pathLst>
                <a:path h="2709333" w="1068077">
                  <a:moveTo>
                    <a:pt x="0" y="0"/>
                  </a:moveTo>
                  <a:lnTo>
                    <a:pt x="1068077" y="0"/>
                  </a:lnTo>
                  <a:lnTo>
                    <a:pt x="1068077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pic>
        <p:nvPicPr>
          <p:cNvPr name="Picture 14" id="14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839559" y="7492365"/>
            <a:ext cx="892881" cy="200442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982325" y="7501890"/>
            <a:ext cx="1056880" cy="200442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330985" y="7501890"/>
            <a:ext cx="878304" cy="200442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27486">
            <a:off x="15485630" y="7492365"/>
            <a:ext cx="1035014" cy="2004428"/>
          </a:xfrm>
          <a:prstGeom prst="rect">
            <a:avLst/>
          </a:prstGeom>
        </p:spPr>
      </p:pic>
      <p:sp>
        <p:nvSpPr>
          <p:cNvPr name="TextBox 18" id="18"/>
          <p:cNvSpPr txBox="true"/>
          <p:nvPr/>
        </p:nvSpPr>
        <p:spPr>
          <a:xfrm rot="0">
            <a:off x="2056209" y="1947931"/>
            <a:ext cx="461854" cy="1952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6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6507848" y="1947931"/>
            <a:ext cx="702577" cy="1952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6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W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1148417" y="1947931"/>
            <a:ext cx="560893" cy="1952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6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O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5757760" y="1947931"/>
            <a:ext cx="486208" cy="1952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6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T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336477" y="4286590"/>
            <a:ext cx="1901320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19"/>
              </a:lnSpc>
            </a:pPr>
            <a:r>
              <a:rPr lang="en-US" sz="2799">
                <a:solidFill>
                  <a:srgbClr val="191919"/>
                </a:solidFill>
                <a:latin typeface="Pangolin"/>
              </a:rPr>
              <a:t>STRENGTHS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208537" y="5158445"/>
            <a:ext cx="4157199" cy="1308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What are you doing well?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What sets you apart?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What are your good qualities?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4780537" y="5158445"/>
            <a:ext cx="4157199" cy="174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Where do you need to improve?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Are resources adequate?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What do others do better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 than you?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9354687" y="5167970"/>
            <a:ext cx="4157199" cy="12985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499"/>
              </a:lnSpc>
            </a:pPr>
            <a:r>
              <a:rPr lang="en-US" sz="2499">
                <a:solidFill>
                  <a:srgbClr val="191919"/>
                </a:solidFill>
                <a:latin typeface="Pangolin"/>
              </a:rPr>
              <a:t>What are your goals?</a:t>
            </a:r>
          </a:p>
          <a:p>
            <a:pPr algn="ctr">
              <a:lnSpc>
                <a:spcPts val="3499"/>
              </a:lnSpc>
            </a:pPr>
            <a:r>
              <a:rPr lang="en-US" sz="2499">
                <a:solidFill>
                  <a:srgbClr val="191919"/>
                </a:solidFill>
                <a:latin typeface="Pangolin"/>
              </a:rPr>
              <a:t>Are demands shifting?</a:t>
            </a:r>
          </a:p>
          <a:p>
            <a:pPr algn="ctr">
              <a:lnSpc>
                <a:spcPts val="3499"/>
              </a:lnSpc>
            </a:pPr>
            <a:r>
              <a:rPr lang="en-US" sz="2499">
                <a:solidFill>
                  <a:srgbClr val="191919"/>
                </a:solidFill>
                <a:latin typeface="Pangolin"/>
              </a:rPr>
              <a:t>How can it be improved?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3922264" y="5158445"/>
            <a:ext cx="4157199" cy="1746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What are the blockers 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you're facing?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191919"/>
                </a:solidFill>
                <a:latin typeface="Pangolin"/>
              </a:rPr>
              <a:t>What are factors outside of your control?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5776209" y="4286590"/>
            <a:ext cx="2165855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19"/>
              </a:lnSpc>
            </a:pPr>
            <a:r>
              <a:rPr lang="en-US" sz="2799">
                <a:solidFill>
                  <a:srgbClr val="191919"/>
                </a:solidFill>
                <a:latin typeface="Pangolin"/>
              </a:rPr>
              <a:t>WEAKNESSES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0172213" y="4286590"/>
            <a:ext cx="2513301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19"/>
              </a:lnSpc>
            </a:pPr>
            <a:r>
              <a:rPr lang="en-US" sz="2799">
                <a:solidFill>
                  <a:srgbClr val="191919"/>
                </a:solidFill>
                <a:latin typeface="Pangolin"/>
              </a:rPr>
              <a:t>OPPORTUNITIES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5278804" y="4286590"/>
            <a:ext cx="1448666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919"/>
              </a:lnSpc>
            </a:pPr>
            <a:r>
              <a:rPr lang="en-US" sz="2799">
                <a:solidFill>
                  <a:srgbClr val="191919"/>
                </a:solidFill>
                <a:latin typeface="Pangolin"/>
              </a:rPr>
              <a:t>THREATS</a:t>
            </a:r>
          </a:p>
        </p:txBody>
      </p:sp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8513512" y="0"/>
            <a:ext cx="9774488" cy="10287000"/>
            <a:chOff x="0" y="0"/>
            <a:chExt cx="2574351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574351" cy="2709333"/>
            </a:xfrm>
            <a:custGeom>
              <a:avLst/>
              <a:gdLst/>
              <a:ahLst/>
              <a:cxnLst/>
              <a:rect r="r" b="b" t="t" l="l"/>
              <a:pathLst>
                <a:path h="2709333" w="2574351">
                  <a:moveTo>
                    <a:pt x="0" y="0"/>
                  </a:moveTo>
                  <a:lnTo>
                    <a:pt x="2574351" y="0"/>
                  </a:lnTo>
                  <a:lnTo>
                    <a:pt x="2574351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8EDE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9120055" y="1093477"/>
            <a:ext cx="8318897" cy="8404860"/>
            <a:chOff x="0" y="0"/>
            <a:chExt cx="11091862" cy="11206480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1213052" y="10681335"/>
              <a:ext cx="1086716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Item 1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3274825" y="10681335"/>
              <a:ext cx="1155123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Item 2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5371018" y="10681335"/>
              <a:ext cx="1154690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Item 3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7462520" y="10681335"/>
              <a:ext cx="1163638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Item 4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9566217" y="10681335"/>
              <a:ext cx="1148196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Item 5</a:t>
              </a:r>
            </a:p>
          </p:txBody>
        </p:sp>
        <p:grpSp>
          <p:nvGrpSpPr>
            <p:cNvPr name="Group 11" id="11"/>
            <p:cNvGrpSpPr>
              <a:grpSpLocks noChangeAspect="true"/>
            </p:cNvGrpSpPr>
            <p:nvPr/>
          </p:nvGrpSpPr>
          <p:grpSpPr>
            <a:xfrm rot="0">
              <a:off x="804862" y="238760"/>
              <a:ext cx="10287000" cy="10287000"/>
              <a:chOff x="0" y="0"/>
              <a:chExt cx="10287000" cy="10287000"/>
            </a:xfrm>
          </p:grpSpPr>
          <p:sp>
            <p:nvSpPr>
              <p:cNvPr name="Freeform 12" id="12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191919">
                  <a:alpha val="24706"/>
                </a:srgbClr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191919">
                  <a:alpha val="24706"/>
                </a:srgbClr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191919">
                  <a:alpha val="24706"/>
                </a:srgbClr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191919">
                  <a:alpha val="24706"/>
                </a:srgbClr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191919">
                  <a:alpha val="24706"/>
                </a:srgbClr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191919">
                  <a:alpha val="60000"/>
                </a:srgbClr>
              </a:solidFill>
            </p:spPr>
          </p:sp>
        </p:grpSp>
        <p:sp>
          <p:nvSpPr>
            <p:cNvPr name="TextBox 18" id="18"/>
            <p:cNvSpPr txBox="true"/>
            <p:nvPr/>
          </p:nvSpPr>
          <p:spPr>
            <a:xfrm rot="0">
              <a:off x="15442" y="-47625"/>
              <a:ext cx="586220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50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2009775"/>
              <a:ext cx="601662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40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8948" y="4067175"/>
              <a:ext cx="592715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30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8515" y="6124575"/>
              <a:ext cx="593148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20 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76777" y="8181975"/>
              <a:ext cx="524885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10 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235672" y="10239375"/>
              <a:ext cx="365991" cy="5251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191919"/>
                  </a:solidFill>
                  <a:latin typeface="Pangolin"/>
                </a:rPr>
                <a:t>0 </a:t>
              </a:r>
            </a:p>
          </p:txBody>
        </p:sp>
        <p:grpSp>
          <p:nvGrpSpPr>
            <p:cNvPr name="Group 24" id="24"/>
            <p:cNvGrpSpPr>
              <a:grpSpLocks noChangeAspect="true"/>
            </p:cNvGrpSpPr>
            <p:nvPr/>
          </p:nvGrpSpPr>
          <p:grpSpPr>
            <a:xfrm rot="0">
              <a:off x="804730" y="232410"/>
              <a:ext cx="10287133" cy="10293350"/>
              <a:chOff x="-133" y="-6350"/>
              <a:chExt cx="10287133" cy="1029335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-1731" y="8216864"/>
                <a:ext cx="1906557" cy="2070136"/>
              </a:xfrm>
              <a:custGeom>
                <a:avLst/>
                <a:gdLst/>
                <a:ahLst/>
                <a:cxnLst/>
                <a:rect r="r" b="b" t="t" l="l"/>
                <a:pathLst>
                  <a:path h="2070136" w="1906557">
                    <a:moveTo>
                      <a:pt x="1731" y="2070136"/>
                    </a:moveTo>
                    <a:lnTo>
                      <a:pt x="1731" y="158633"/>
                    </a:lnTo>
                    <a:cubicBezTo>
                      <a:pt x="0" y="117166"/>
                      <a:pt x="15273" y="76789"/>
                      <a:pt x="44015" y="46849"/>
                    </a:cubicBezTo>
                    <a:cubicBezTo>
                      <a:pt x="72756" y="16909"/>
                      <a:pt x="112475" y="0"/>
                      <a:pt x="153979" y="36"/>
                    </a:cubicBezTo>
                    <a:lnTo>
                      <a:pt x="1752578" y="36"/>
                    </a:lnTo>
                    <a:cubicBezTo>
                      <a:pt x="1794082" y="0"/>
                      <a:pt x="1833801" y="16909"/>
                      <a:pt x="1862542" y="46849"/>
                    </a:cubicBezTo>
                    <a:cubicBezTo>
                      <a:pt x="1891284" y="76789"/>
                      <a:pt x="1906557" y="117166"/>
                      <a:pt x="1904826" y="158633"/>
                    </a:cubicBezTo>
                    <a:lnTo>
                      <a:pt x="1904826" y="2070136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2095976" y="6165850"/>
                <a:ext cx="1903095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903095">
                    <a:moveTo>
                      <a:pt x="0" y="4121150"/>
                    </a:moveTo>
                    <a:lnTo>
                      <a:pt x="0" y="152248"/>
                    </a:lnTo>
                    <a:cubicBezTo>
                      <a:pt x="0" y="68164"/>
                      <a:pt x="68164" y="0"/>
                      <a:pt x="152248" y="0"/>
                    </a:cubicBezTo>
                    <a:lnTo>
                      <a:pt x="1750848" y="0"/>
                    </a:lnTo>
                    <a:cubicBezTo>
                      <a:pt x="1791226" y="0"/>
                      <a:pt x="1829951" y="16040"/>
                      <a:pt x="1858503" y="44592"/>
                    </a:cubicBezTo>
                    <a:cubicBezTo>
                      <a:pt x="1887055" y="73144"/>
                      <a:pt x="1903095" y="111869"/>
                      <a:pt x="1903095" y="152248"/>
                    </a:cubicBezTo>
                    <a:lnTo>
                      <a:pt x="1903095" y="412115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4191953" y="4108450"/>
                <a:ext cx="1903095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903095">
                    <a:moveTo>
                      <a:pt x="0" y="6178550"/>
                    </a:moveTo>
                    <a:lnTo>
                      <a:pt x="0" y="152248"/>
                    </a:lnTo>
                    <a:cubicBezTo>
                      <a:pt x="0" y="68164"/>
                      <a:pt x="68163" y="0"/>
                      <a:pt x="152247" y="0"/>
                    </a:cubicBezTo>
                    <a:lnTo>
                      <a:pt x="1750847" y="0"/>
                    </a:lnTo>
                    <a:cubicBezTo>
                      <a:pt x="1834931" y="0"/>
                      <a:pt x="1903094" y="68164"/>
                      <a:pt x="1903094" y="152248"/>
                    </a:cubicBezTo>
                    <a:lnTo>
                      <a:pt x="1903094" y="617855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6287929" y="2051050"/>
                <a:ext cx="1903095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903095">
                    <a:moveTo>
                      <a:pt x="0" y="8235950"/>
                    </a:moveTo>
                    <a:lnTo>
                      <a:pt x="0" y="152248"/>
                    </a:lnTo>
                    <a:cubicBezTo>
                      <a:pt x="0" y="111869"/>
                      <a:pt x="16040" y="73144"/>
                      <a:pt x="44592" y="44592"/>
                    </a:cubicBezTo>
                    <a:cubicBezTo>
                      <a:pt x="73144" y="16040"/>
                      <a:pt x="111869" y="0"/>
                      <a:pt x="152247" y="0"/>
                    </a:cubicBezTo>
                    <a:lnTo>
                      <a:pt x="1750847" y="0"/>
                    </a:lnTo>
                    <a:cubicBezTo>
                      <a:pt x="1791226" y="0"/>
                      <a:pt x="1829951" y="16040"/>
                      <a:pt x="1858502" y="44592"/>
                    </a:cubicBezTo>
                    <a:cubicBezTo>
                      <a:pt x="1887055" y="73144"/>
                      <a:pt x="1903095" y="111869"/>
                      <a:pt x="1903095" y="152248"/>
                    </a:cubicBezTo>
                    <a:lnTo>
                      <a:pt x="1903095" y="823595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8383905" y="-6350"/>
                <a:ext cx="1903095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903095">
                    <a:moveTo>
                      <a:pt x="0" y="10293350"/>
                    </a:moveTo>
                    <a:lnTo>
                      <a:pt x="0" y="152248"/>
                    </a:lnTo>
                    <a:cubicBezTo>
                      <a:pt x="0" y="68164"/>
                      <a:pt x="68164" y="0"/>
                      <a:pt x="152248" y="0"/>
                    </a:cubicBezTo>
                    <a:lnTo>
                      <a:pt x="1750848" y="0"/>
                    </a:lnTo>
                    <a:cubicBezTo>
                      <a:pt x="1834932" y="0"/>
                      <a:pt x="1903095" y="68164"/>
                      <a:pt x="1903095" y="152248"/>
                    </a:cubicBezTo>
                    <a:lnTo>
                      <a:pt x="1903095" y="1029335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0" y="9251950"/>
                <a:ext cx="1903095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2095976" y="6990080"/>
                <a:ext cx="1903095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4191953" y="5138208"/>
                <a:ext cx="1903095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903095">
                    <a:moveTo>
                      <a:pt x="0" y="0"/>
                    </a:moveTo>
                    <a:lnTo>
                      <a:pt x="1903094" y="0"/>
                    </a:lnTo>
                    <a:lnTo>
                      <a:pt x="1903094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6287929" y="3698240"/>
                <a:ext cx="1903095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8383905" y="1640586"/>
                <a:ext cx="1903095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0" y="10287000"/>
                <a:ext cx="1903095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2095976" y="8638540"/>
                <a:ext cx="1903095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7" id="37"/>
              <p:cNvSpPr/>
              <p:nvPr/>
            </p:nvSpPr>
            <p:spPr>
              <a:xfrm>
                <a:off x="4191953" y="7197725"/>
                <a:ext cx="1903095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903095">
                    <a:moveTo>
                      <a:pt x="0" y="0"/>
                    </a:moveTo>
                    <a:lnTo>
                      <a:pt x="1903094" y="0"/>
                    </a:lnTo>
                    <a:lnTo>
                      <a:pt x="1903094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8" id="38"/>
              <p:cNvSpPr/>
              <p:nvPr/>
            </p:nvSpPr>
            <p:spPr>
              <a:xfrm>
                <a:off x="6287929" y="6580822"/>
                <a:ext cx="1903095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  <p:sp>
            <p:nvSpPr>
              <p:cNvPr name="Freeform 39" id="39"/>
              <p:cNvSpPr/>
              <p:nvPr/>
            </p:nvSpPr>
            <p:spPr>
              <a:xfrm>
                <a:off x="8383905" y="5757926"/>
                <a:ext cx="1903095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903095">
                    <a:moveTo>
                      <a:pt x="0" y="0"/>
                    </a:moveTo>
                    <a:lnTo>
                      <a:pt x="1903095" y="0"/>
                    </a:lnTo>
                    <a:lnTo>
                      <a:pt x="1903095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FCD5CE"/>
              </a:solidFill>
            </p:spPr>
          </p:sp>
        </p:grpSp>
      </p:grpSp>
      <p:pic>
        <p:nvPicPr>
          <p:cNvPr name="Picture 40" id="4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448488">
            <a:off x="-1424335" y="-487219"/>
            <a:ext cx="4370848" cy="3161393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895400">
            <a:off x="4245019" y="8740666"/>
            <a:ext cx="4370848" cy="3161393"/>
          </a:xfrm>
          <a:prstGeom prst="rect">
            <a:avLst/>
          </a:prstGeom>
        </p:spPr>
      </p:pic>
      <p:grpSp>
        <p:nvGrpSpPr>
          <p:cNvPr name="Group 42" id="42"/>
          <p:cNvGrpSpPr/>
          <p:nvPr/>
        </p:nvGrpSpPr>
        <p:grpSpPr>
          <a:xfrm rot="0">
            <a:off x="1028700" y="2761725"/>
            <a:ext cx="7274505" cy="5068365"/>
            <a:chOff x="0" y="0"/>
            <a:chExt cx="9699340" cy="6757820"/>
          </a:xfrm>
        </p:grpSpPr>
        <p:sp>
          <p:nvSpPr>
            <p:cNvPr name="TextBox 43" id="43"/>
            <p:cNvSpPr txBox="true"/>
            <p:nvPr/>
          </p:nvSpPr>
          <p:spPr>
            <a:xfrm rot="0">
              <a:off x="0" y="-9525"/>
              <a:ext cx="9699340" cy="48863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14400"/>
                </a:lnSpc>
              </a:pPr>
              <a:r>
                <a:rPr lang="en-US" sz="12000">
                  <a:solidFill>
                    <a:srgbClr val="191919"/>
                  </a:solidFill>
                  <a:latin typeface="Amatic SC"/>
                </a:rPr>
                <a:t>Write Your </a:t>
              </a:r>
            </a:p>
            <a:p>
              <a:pPr>
                <a:lnSpc>
                  <a:spcPts val="14400"/>
                </a:lnSpc>
              </a:pPr>
              <a:r>
                <a:rPr lang="en-US" sz="12000">
                  <a:solidFill>
                    <a:srgbClr val="191919"/>
                  </a:solidFill>
                  <a:latin typeface="Amatic SC"/>
                </a:rPr>
                <a:t>Topic or Idea</a:t>
              </a:r>
            </a:p>
          </p:txBody>
        </p:sp>
        <p:sp>
          <p:nvSpPr>
            <p:cNvPr name="TextBox 44" id="44"/>
            <p:cNvSpPr txBox="true"/>
            <p:nvPr/>
          </p:nvSpPr>
          <p:spPr>
            <a:xfrm rot="0">
              <a:off x="0" y="5254987"/>
              <a:ext cx="7849378" cy="150283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Elaborate on what you 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191919"/>
                  </a:solidFill>
                  <a:latin typeface="Pangolin"/>
                </a:rPr>
                <a:t>want to discuss. </a:t>
              </a:r>
            </a:p>
          </p:txBody>
        </p:sp>
      </p:grpSp>
    </p:spTree>
  </p:cSld>
  <p:clrMapOvr>
    <a:masterClrMapping/>
  </p:clrMapOvr>
</p:sld>
</file>

<file path=ppt/slides/slide2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27622" t="11404" r="35052" b="56564"/>
          <a:stretch>
            <a:fillRect/>
          </a:stretch>
        </p:blipFill>
        <p:spPr>
          <a:xfrm flipH="false" flipV="false" rot="0">
            <a:off x="13170316" y="6762044"/>
            <a:ext cx="706712" cy="910265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35995" t="24791" r="20281" b="37688"/>
          <a:stretch>
            <a:fillRect/>
          </a:stretch>
        </p:blipFill>
        <p:spPr>
          <a:xfrm flipH="false" flipV="false" rot="0">
            <a:off x="1924714" y="6762044"/>
            <a:ext cx="706712" cy="910265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20078" t="20604" r="22907" b="30168"/>
          <a:stretch>
            <a:fillRect/>
          </a:stretch>
        </p:blipFill>
        <p:spPr>
          <a:xfrm flipH="false" flipV="false" rot="0">
            <a:off x="5748484" y="6758169"/>
            <a:ext cx="706712" cy="914141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34696" t="16518" r="24998" b="48893"/>
          <a:stretch>
            <a:fillRect/>
          </a:stretch>
        </p:blipFill>
        <p:spPr>
          <a:xfrm flipH="false" flipV="false" rot="0">
            <a:off x="9315800" y="6762044"/>
            <a:ext cx="706712" cy="910265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27071" t="25364" r="15274" b="25129"/>
          <a:stretch>
            <a:fillRect/>
          </a:stretch>
        </p:blipFill>
        <p:spPr>
          <a:xfrm flipH="false" flipV="false" rot="0">
            <a:off x="3365774" y="5168393"/>
            <a:ext cx="706712" cy="910265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7"/>
          <a:srcRect l="19259" t="15591" r="19213" b="31609"/>
          <a:stretch>
            <a:fillRect/>
          </a:stretch>
        </p:blipFill>
        <p:spPr>
          <a:xfrm flipH="false" flipV="false" rot="0">
            <a:off x="7551148" y="3584746"/>
            <a:ext cx="706712" cy="910265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/>
          <a:srcRect l="21301" t="3052" r="10650" b="41139"/>
          <a:stretch>
            <a:fillRect/>
          </a:stretch>
        </p:blipFill>
        <p:spPr>
          <a:xfrm flipH="false" flipV="false" rot="0">
            <a:off x="10744118" y="5168393"/>
            <a:ext cx="706712" cy="869933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8257860" y="3584746"/>
            <a:ext cx="2486258" cy="921944"/>
            <a:chOff x="0" y="0"/>
            <a:chExt cx="466811" cy="173101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466811" cy="173101"/>
            </a:xfrm>
            <a:custGeom>
              <a:avLst/>
              <a:gdLst/>
              <a:ahLst/>
              <a:cxnLst/>
              <a:rect r="r" b="b" t="t" l="l"/>
              <a:pathLst>
                <a:path h="173101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3101"/>
                  </a:lnTo>
                  <a:lnTo>
                    <a:pt x="0" y="173101"/>
                  </a:lnTo>
                  <a:close/>
                </a:path>
              </a:pathLst>
            </a:custGeom>
            <a:solidFill>
              <a:srgbClr val="FCD5CE"/>
            </a:solidFill>
            <a:ln>
              <a:noFill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4072487" y="5171709"/>
            <a:ext cx="2486258" cy="921944"/>
            <a:chOff x="0" y="0"/>
            <a:chExt cx="466811" cy="173101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466811" cy="173101"/>
            </a:xfrm>
            <a:custGeom>
              <a:avLst/>
              <a:gdLst/>
              <a:ahLst/>
              <a:cxnLst/>
              <a:rect r="r" b="b" t="t" l="l"/>
              <a:pathLst>
                <a:path h="173101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3101"/>
                  </a:lnTo>
                  <a:lnTo>
                    <a:pt x="0" y="173101"/>
                  </a:lnTo>
                  <a:close/>
                </a:path>
              </a:pathLst>
            </a:custGeom>
            <a:solidFill>
              <a:srgbClr val="FCD5CE"/>
            </a:solidFill>
            <a:ln>
              <a:noFill/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1450830" y="5171709"/>
            <a:ext cx="2486258" cy="921944"/>
            <a:chOff x="0" y="0"/>
            <a:chExt cx="466811" cy="173101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466811" cy="173101"/>
            </a:xfrm>
            <a:custGeom>
              <a:avLst/>
              <a:gdLst/>
              <a:ahLst/>
              <a:cxnLst/>
              <a:rect r="r" b="b" t="t" l="l"/>
              <a:pathLst>
                <a:path h="173101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3101"/>
                  </a:lnTo>
                  <a:lnTo>
                    <a:pt x="0" y="173101"/>
                  </a:lnTo>
                  <a:close/>
                </a:path>
              </a:pathLst>
            </a:custGeom>
            <a:solidFill>
              <a:srgbClr val="FCD5CE"/>
            </a:solidFill>
            <a:ln>
              <a:noFill/>
            </a:ln>
          </p:spPr>
        </p:sp>
        <p:sp>
          <p:nvSpPr>
            <p:cNvPr name="TextBox 17" id="17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2631427" y="6762044"/>
            <a:ext cx="2486258" cy="921944"/>
            <a:chOff x="0" y="0"/>
            <a:chExt cx="466811" cy="173101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466811" cy="173101"/>
            </a:xfrm>
            <a:custGeom>
              <a:avLst/>
              <a:gdLst/>
              <a:ahLst/>
              <a:cxnLst/>
              <a:rect r="r" b="b" t="t" l="l"/>
              <a:pathLst>
                <a:path h="173101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3101"/>
                  </a:lnTo>
                  <a:lnTo>
                    <a:pt x="0" y="173101"/>
                  </a:lnTo>
                  <a:close/>
                </a:path>
              </a:pathLst>
            </a:custGeom>
            <a:solidFill>
              <a:srgbClr val="FCD5CE"/>
            </a:solidFill>
            <a:ln>
              <a:noFill/>
            </a:ln>
          </p:spPr>
        </p:sp>
        <p:sp>
          <p:nvSpPr>
            <p:cNvPr name="TextBox 20" id="20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6455196" y="6762044"/>
            <a:ext cx="2486258" cy="921944"/>
            <a:chOff x="0" y="0"/>
            <a:chExt cx="466811" cy="173101"/>
          </a:xfrm>
        </p:grpSpPr>
        <p:sp>
          <p:nvSpPr>
            <p:cNvPr name="Freeform 22" id="22"/>
            <p:cNvSpPr/>
            <p:nvPr/>
          </p:nvSpPr>
          <p:spPr>
            <a:xfrm>
              <a:off x="0" y="0"/>
              <a:ext cx="466811" cy="173101"/>
            </a:xfrm>
            <a:custGeom>
              <a:avLst/>
              <a:gdLst/>
              <a:ahLst/>
              <a:cxnLst/>
              <a:rect r="r" b="b" t="t" l="l"/>
              <a:pathLst>
                <a:path h="173101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3101"/>
                  </a:lnTo>
                  <a:lnTo>
                    <a:pt x="0" y="173101"/>
                  </a:lnTo>
                  <a:close/>
                </a:path>
              </a:pathLst>
            </a:custGeom>
            <a:solidFill>
              <a:srgbClr val="FCD5CE"/>
            </a:solidFill>
            <a:ln>
              <a:noFill/>
            </a:ln>
          </p:spPr>
        </p:sp>
        <p:sp>
          <p:nvSpPr>
            <p:cNvPr name="TextBox 23" id="23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0022512" y="6762044"/>
            <a:ext cx="2486258" cy="921944"/>
            <a:chOff x="0" y="0"/>
            <a:chExt cx="466811" cy="173101"/>
          </a:xfrm>
        </p:grpSpPr>
        <p:sp>
          <p:nvSpPr>
            <p:cNvPr name="Freeform 25" id="25"/>
            <p:cNvSpPr/>
            <p:nvPr/>
          </p:nvSpPr>
          <p:spPr>
            <a:xfrm>
              <a:off x="0" y="0"/>
              <a:ext cx="466811" cy="173101"/>
            </a:xfrm>
            <a:custGeom>
              <a:avLst/>
              <a:gdLst/>
              <a:ahLst/>
              <a:cxnLst/>
              <a:rect r="r" b="b" t="t" l="l"/>
              <a:pathLst>
                <a:path h="173101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3101"/>
                  </a:lnTo>
                  <a:lnTo>
                    <a:pt x="0" y="173101"/>
                  </a:lnTo>
                  <a:close/>
                </a:path>
              </a:pathLst>
            </a:custGeom>
            <a:solidFill>
              <a:srgbClr val="FCD5CE"/>
            </a:solidFill>
            <a:ln>
              <a:noFill/>
            </a:ln>
          </p:spPr>
        </p:sp>
        <p:sp>
          <p:nvSpPr>
            <p:cNvPr name="TextBox 26" id="26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 Bold"/>
                </a:rPr>
                <a:t>Job Title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13877028" y="6762044"/>
            <a:ext cx="2486258" cy="921944"/>
            <a:chOff x="0" y="0"/>
            <a:chExt cx="466811" cy="173101"/>
          </a:xfrm>
        </p:grpSpPr>
        <p:sp>
          <p:nvSpPr>
            <p:cNvPr name="Freeform 28" id="28"/>
            <p:cNvSpPr/>
            <p:nvPr/>
          </p:nvSpPr>
          <p:spPr>
            <a:xfrm>
              <a:off x="0" y="0"/>
              <a:ext cx="466811" cy="173101"/>
            </a:xfrm>
            <a:custGeom>
              <a:avLst/>
              <a:gdLst/>
              <a:ahLst/>
              <a:cxnLst/>
              <a:rect r="r" b="b" t="t" l="l"/>
              <a:pathLst>
                <a:path h="173101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73101"/>
                  </a:lnTo>
                  <a:lnTo>
                    <a:pt x="0" y="173101"/>
                  </a:lnTo>
                  <a:close/>
                </a:path>
              </a:pathLst>
            </a:custGeom>
            <a:solidFill>
              <a:srgbClr val="FCD5CE"/>
            </a:solidFill>
            <a:ln>
              <a:noFill/>
            </a:ln>
          </p:spPr>
        </p:sp>
        <p:sp>
          <p:nvSpPr>
            <p:cNvPr name="TextBox 29" id="29"/>
            <p:cNvSpPr txBox="true"/>
            <p:nvPr/>
          </p:nvSpPr>
          <p:spPr>
            <a:xfrm>
              <a:off x="0" y="-9525"/>
              <a:ext cx="812800" cy="8223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"/>
                </a:rPr>
                <a:t>Name</a:t>
              </a:r>
            </a:p>
            <a:p>
              <a:pPr>
                <a:lnSpc>
                  <a:spcPts val="1820"/>
                </a:lnSpc>
              </a:pPr>
              <a:r>
                <a:rPr lang="en-US" sz="1400" spc="70">
                  <a:solidFill>
                    <a:srgbClr val="191919"/>
                  </a:solidFill>
                  <a:latin typeface="Pangolin Bold"/>
                </a:rPr>
                <a:t>Job Title</a:t>
              </a:r>
            </a:p>
          </p:txBody>
        </p:sp>
      </p:grpSp>
      <p:sp>
        <p:nvSpPr>
          <p:cNvPr name="AutoShape 30" id="30"/>
          <p:cNvSpPr/>
          <p:nvPr/>
        </p:nvSpPr>
        <p:spPr>
          <a:xfrm rot="-10800000">
            <a:off x="5299049" y="4799811"/>
            <a:ext cx="7404435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1" id="31"/>
          <p:cNvSpPr/>
          <p:nvPr/>
        </p:nvSpPr>
        <p:spPr>
          <a:xfrm rot="-5399924">
            <a:off x="9048452" y="4637886"/>
            <a:ext cx="304800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2" id="32"/>
          <p:cNvSpPr/>
          <p:nvPr/>
        </p:nvSpPr>
        <p:spPr>
          <a:xfrm rot="-5399999">
            <a:off x="12517535" y="4985760"/>
            <a:ext cx="352848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3" id="33"/>
          <p:cNvSpPr/>
          <p:nvPr/>
        </p:nvSpPr>
        <p:spPr>
          <a:xfrm rot="-5468555">
            <a:off x="5135479" y="4985605"/>
            <a:ext cx="353229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4" id="34"/>
          <p:cNvSpPr/>
          <p:nvPr/>
        </p:nvSpPr>
        <p:spPr>
          <a:xfrm rot="-10800000">
            <a:off x="4091537" y="6449975"/>
            <a:ext cx="2739325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5" id="35"/>
          <p:cNvSpPr/>
          <p:nvPr/>
        </p:nvSpPr>
        <p:spPr>
          <a:xfrm rot="-5400000">
            <a:off x="5127930" y="6271814"/>
            <a:ext cx="375372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6" id="36"/>
          <p:cNvSpPr/>
          <p:nvPr/>
        </p:nvSpPr>
        <p:spPr>
          <a:xfrm rot="-5512041">
            <a:off x="6679947" y="6605575"/>
            <a:ext cx="292305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7" id="37"/>
          <p:cNvSpPr/>
          <p:nvPr/>
        </p:nvSpPr>
        <p:spPr>
          <a:xfrm rot="-5400000">
            <a:off x="3925977" y="6596485"/>
            <a:ext cx="312069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8" id="38"/>
          <p:cNvSpPr/>
          <p:nvPr/>
        </p:nvSpPr>
        <p:spPr>
          <a:xfrm rot="-10800000">
            <a:off x="11469880" y="6446659"/>
            <a:ext cx="2739325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9" id="39"/>
          <p:cNvSpPr/>
          <p:nvPr/>
        </p:nvSpPr>
        <p:spPr>
          <a:xfrm rot="-5400000">
            <a:off x="12507932" y="6270156"/>
            <a:ext cx="372056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0" id="40"/>
          <p:cNvSpPr/>
          <p:nvPr/>
        </p:nvSpPr>
        <p:spPr>
          <a:xfrm rot="-5512041">
            <a:off x="14058291" y="6602258"/>
            <a:ext cx="292305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1" id="41"/>
          <p:cNvSpPr/>
          <p:nvPr/>
        </p:nvSpPr>
        <p:spPr>
          <a:xfrm rot="-5400000">
            <a:off x="11304321" y="6593168"/>
            <a:ext cx="312069" cy="0"/>
          </a:xfrm>
          <a:prstGeom prst="line">
            <a:avLst/>
          </a:prstGeom>
          <a:ln cap="flat" w="19050">
            <a:solidFill>
              <a:srgbClr val="FCD5CE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42" id="42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932939">
            <a:off x="14446612" y="-1374448"/>
            <a:ext cx="5397588" cy="5835724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593780" y="6038326"/>
            <a:ext cx="4702379" cy="4956983"/>
          </a:xfrm>
          <a:prstGeom prst="rect">
            <a:avLst/>
          </a:prstGeom>
        </p:spPr>
      </p:pic>
      <p:sp>
        <p:nvSpPr>
          <p:cNvPr name="TextBox 44" id="44"/>
          <p:cNvSpPr txBox="true"/>
          <p:nvPr/>
        </p:nvSpPr>
        <p:spPr>
          <a:xfrm rot="0">
            <a:off x="3365774" y="865822"/>
            <a:ext cx="11061143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Add a Chart Page</a:t>
            </a:r>
          </a:p>
        </p:txBody>
      </p:sp>
    </p:spTree>
  </p:cSld>
  <p:clrMapOvr>
    <a:masterClrMapping/>
  </p:clrMapOvr>
</p:sld>
</file>

<file path=ppt/slides/slide3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191919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3" id="3"/>
          <p:cNvSpPr txBox="true"/>
          <p:nvPr/>
        </p:nvSpPr>
        <p:spPr>
          <a:xfrm rot="0">
            <a:off x="1028700" y="1019175"/>
            <a:ext cx="5059131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Resource </a:t>
            </a:r>
          </a:p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Page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7307580"/>
            <a:ext cx="5059131" cy="19507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191919"/>
                </a:solidFill>
                <a:latin typeface="Pangolin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191919"/>
                </a:solidFill>
                <a:latin typeface="Pangolin"/>
              </a:rPr>
              <a:t>Don't forget to delete this page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191919"/>
                </a:solidFill>
                <a:latin typeface="Pangolin"/>
              </a:rPr>
              <a:t>before presenting.</a:t>
            </a:r>
            <a:r>
              <a:rPr lang="en-US" sz="2400">
                <a:solidFill>
                  <a:srgbClr val="191919"/>
                </a:solidFill>
                <a:latin typeface="Pangolin"/>
              </a:rPr>
              <a:t> </a:t>
            </a:r>
          </a:p>
        </p:txBody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01805" y="1028700"/>
            <a:ext cx="1496204" cy="1082190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759572" y="1067475"/>
            <a:ext cx="1923894" cy="1004640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400311" y="1028700"/>
            <a:ext cx="1065447" cy="108219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454733" y="1028700"/>
            <a:ext cx="1651764" cy="108219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91823" y="1028700"/>
            <a:ext cx="1369096" cy="108219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464113" y="1028700"/>
            <a:ext cx="1243878" cy="1082190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251838">
            <a:off x="10688696" y="2719730"/>
            <a:ext cx="1575349" cy="1530058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2584613">
            <a:off x="9198814" y="2677288"/>
            <a:ext cx="1274336" cy="161494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8220">
            <a:off x="7421809" y="2741022"/>
            <a:ext cx="1287341" cy="1487473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59803" y="2459779"/>
            <a:ext cx="1546694" cy="2209563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14400311" y="2583422"/>
            <a:ext cx="1667331" cy="1802673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144000" y="4575003"/>
            <a:ext cx="1006663" cy="2035532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18109">
            <a:off x="7403187" y="4549721"/>
            <a:ext cx="958976" cy="2020831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58167" y="2583422"/>
            <a:ext cx="1303761" cy="1727876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467880" y="4575003"/>
            <a:ext cx="1930982" cy="2035532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445398" y="6830076"/>
            <a:ext cx="1361383" cy="3213565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5432324">
            <a:off x="12514433" y="4626241"/>
            <a:ext cx="1838566" cy="2110262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123384" y="6646008"/>
            <a:ext cx="2352987" cy="3302438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070942" y="4679158"/>
            <a:ext cx="1056880" cy="2004428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7259300" y="4641581"/>
            <a:ext cx="878304" cy="2004428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787536" y="4641581"/>
            <a:ext cx="892881" cy="2004428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00246" y="7115014"/>
            <a:ext cx="1696652" cy="2614647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370747" y="7277285"/>
            <a:ext cx="833577" cy="2519052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27486">
            <a:off x="15800726" y="7534597"/>
            <a:ext cx="1035014" cy="2004428"/>
          </a:xfrm>
          <a:prstGeom prst="rect">
            <a:avLst/>
          </a:prstGeom>
        </p:spPr>
      </p:pic>
    </p:spTree>
  </p:cSld>
  <p:clrMapOvr>
    <a:masterClrMapping/>
  </p:clrMapOvr>
</p:sld>
</file>

<file path=ppt/slides/slide3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8EDE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191919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3" id="3"/>
          <p:cNvSpPr txBox="true"/>
          <p:nvPr/>
        </p:nvSpPr>
        <p:spPr>
          <a:xfrm rot="0">
            <a:off x="1028700" y="1019175"/>
            <a:ext cx="5059131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Resource </a:t>
            </a:r>
          </a:p>
          <a:p>
            <a:pPr>
              <a:lnSpc>
                <a:spcPts val="14400"/>
              </a:lnSpc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Page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7307580"/>
            <a:ext cx="5059131" cy="19507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191919"/>
                </a:solidFill>
                <a:latin typeface="Pangolin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191919"/>
                </a:solidFill>
                <a:latin typeface="Pangolin"/>
              </a:rPr>
              <a:t>Don't forget to delete this page 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191919"/>
                </a:solidFill>
                <a:latin typeface="Pangolin"/>
              </a:rPr>
              <a:t>before presenting.</a:t>
            </a:r>
            <a:r>
              <a:rPr lang="en-US" sz="2400">
                <a:solidFill>
                  <a:srgbClr val="191919"/>
                </a:solidFill>
                <a:latin typeface="Pangolin"/>
              </a:rPr>
              <a:t> </a:t>
            </a:r>
          </a:p>
        </p:txBody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26377" y="1614678"/>
            <a:ext cx="847097" cy="728504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71263" y="1614678"/>
            <a:ext cx="602067" cy="83200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598989" y="1658998"/>
            <a:ext cx="496024" cy="74336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304503" y="1658998"/>
            <a:ext cx="822632" cy="74336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89288" y="1658998"/>
            <a:ext cx="743360" cy="74336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00413" y="1666427"/>
            <a:ext cx="1017021" cy="625006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45328" y="1614678"/>
            <a:ext cx="832001" cy="83200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49184" y="1614678"/>
            <a:ext cx="579376" cy="83200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74300" y="3163119"/>
            <a:ext cx="730649" cy="83200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87979" y="3314071"/>
            <a:ext cx="964649" cy="57352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77609" y="3207439"/>
            <a:ext cx="743360" cy="74336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26377" y="3207439"/>
            <a:ext cx="743360" cy="74336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605451" y="3185395"/>
            <a:ext cx="824947" cy="787449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45654" y="3163119"/>
            <a:ext cx="825951" cy="832001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87882" y="3154944"/>
            <a:ext cx="688944" cy="840176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68417" y="3207439"/>
            <a:ext cx="782500" cy="78679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84777" y="4692153"/>
            <a:ext cx="671652" cy="832001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37503" y="4692153"/>
            <a:ext cx="904349" cy="83200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55210" y="4880831"/>
            <a:ext cx="950796" cy="546276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805931" y="4692153"/>
            <a:ext cx="832001" cy="83200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26377" y="4692153"/>
            <a:ext cx="967444" cy="832001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82502" y="4692153"/>
            <a:ext cx="830489" cy="832001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33875" y="4692153"/>
            <a:ext cx="832001" cy="832001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89323" y="6244058"/>
            <a:ext cx="911831" cy="719517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91738" y="6277873"/>
            <a:ext cx="940385" cy="56594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77634" y="6191422"/>
            <a:ext cx="773802" cy="824789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5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08636" y="6201084"/>
            <a:ext cx="525902" cy="719517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5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316732" y="6191422"/>
            <a:ext cx="601346" cy="824789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5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39783" y="6244058"/>
            <a:ext cx="719517" cy="719517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6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361887" y="6244058"/>
            <a:ext cx="719517" cy="719517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6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26377" y="6144842"/>
            <a:ext cx="931977" cy="832001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6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362865" y="7784696"/>
            <a:ext cx="712289" cy="814467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6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52874" y="7891790"/>
            <a:ext cx="857541" cy="600279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6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659222" y="7891790"/>
            <a:ext cx="733674" cy="600279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7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43847" y="7784696"/>
            <a:ext cx="410195" cy="814467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7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06493" y="7891790"/>
            <a:ext cx="600279" cy="600279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7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20339" y="7711536"/>
            <a:ext cx="517077" cy="960786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7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991372" y="7711536"/>
            <a:ext cx="744172" cy="960786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7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87994" y="7784696"/>
            <a:ext cx="703404" cy="814467"/>
          </a:xfrm>
          <a:prstGeom prst="rect">
            <a:avLst/>
          </a:prstGeom>
        </p:spPr>
      </p:pic>
    </p:spTree>
  </p:cSld>
  <p:clrMapOvr>
    <a:masterClrMapping/>
  </p:clrMapOvr>
</p:sld>
</file>

<file path=ppt/slides/slide3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CD5C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706208">
            <a:off x="-2616412" y="-1962706"/>
            <a:ext cx="6915300" cy="60164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706208">
            <a:off x="14435540" y="6250100"/>
            <a:ext cx="6915300" cy="6016400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3395450" y="2819474"/>
            <a:ext cx="11515524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400"/>
              </a:lnSpc>
              <a:spcBef>
                <a:spcPct val="0"/>
              </a:spcBef>
            </a:pPr>
            <a:r>
              <a:rPr lang="en-US" sz="12000">
                <a:solidFill>
                  <a:srgbClr val="191919"/>
                </a:solidFill>
                <a:latin typeface="Amatic SC"/>
              </a:rPr>
              <a:t>Free templates for all your presentation needs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5314170" y="7953375"/>
            <a:ext cx="3839042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191919"/>
                </a:solidFill>
                <a:latin typeface="Pangolin"/>
              </a:rPr>
              <a:t>100% free for personal or commercial use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390593" y="7953375"/>
            <a:ext cx="3839042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191919"/>
                </a:solidFill>
                <a:latin typeface="Pangolin"/>
              </a:rPr>
              <a:t>Ready to use, professional, and customizable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3420258" y="7953375"/>
            <a:ext cx="3839042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191919"/>
                </a:solidFill>
                <a:latin typeface="Pangolin"/>
              </a:rPr>
              <a:t>Blow your audience away with attractive visuals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180088" y="1716807"/>
            <a:ext cx="3775424" cy="896112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0918">
            <a:off x="10859688" y="-2567856"/>
            <a:ext cx="7850605" cy="5678269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>
            <a:alphaModFix amt="70000"/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640918">
            <a:off x="458234" y="9088960"/>
            <a:ext cx="7850605" cy="5678269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845222" y="7953375"/>
            <a:ext cx="3839042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191919"/>
                </a:solidFill>
                <a:latin typeface="Pangolin"/>
              </a:rPr>
              <a:t>For PowerPoint, Google Slides, and Canva</a:t>
            </a:r>
          </a:p>
        </p:txBody>
      </p:sp>
      <p:pic>
        <p:nvPicPr>
          <p:cNvPr name="Picture 12" id="12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8220">
            <a:off x="2290886" y="6770978"/>
            <a:ext cx="947714" cy="109504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8220">
            <a:off x="6685025" y="6770978"/>
            <a:ext cx="947714" cy="109504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8220">
            <a:off x="10836257" y="6770978"/>
            <a:ext cx="947714" cy="109504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548220">
            <a:off x="14865922" y="6770978"/>
            <a:ext cx="947714" cy="1095048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DAFSY35X4Ls</dc:identifier>
  <dcterms:modified xsi:type="dcterms:W3CDTF">2011-08-01T06:04:30Z</dcterms:modified>
  <cp:revision>1</cp:revision>
  <dc:title>Copia de Pink and Light Pink Minimalistic Floral Spring Presentation</dc:title>
</cp:coreProperties>
</file>