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wdp" ContentType="image/vnd.ms-photo"/>
  <Default Extension="xlsx" ContentType="application/vnd.openxmlformats-officedocument.spreadsheetml.sheet"/>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18" r:id="rId2"/>
    <p:sldId id="327" r:id="rId3"/>
    <p:sldId id="313" r:id="rId4"/>
    <p:sldId id="314" r:id="rId5"/>
    <p:sldId id="300" r:id="rId6"/>
    <p:sldId id="320" r:id="rId7"/>
    <p:sldId id="321" r:id="rId8"/>
    <p:sldId id="322" r:id="rId9"/>
    <p:sldId id="296" r:id="rId10"/>
    <p:sldId id="277" r:id="rId11"/>
    <p:sldId id="278" r:id="rId12"/>
    <p:sldId id="288" r:id="rId13"/>
    <p:sldId id="289" r:id="rId14"/>
    <p:sldId id="297" r:id="rId15"/>
    <p:sldId id="291" r:id="rId16"/>
    <p:sldId id="292" r:id="rId17"/>
    <p:sldId id="293" r:id="rId18"/>
    <p:sldId id="294" r:id="rId19"/>
    <p:sldId id="303"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9690E"/>
    <a:srgbClr val="3F3F41"/>
    <a:srgbClr val="FFDE75"/>
    <a:srgbClr val="FB4039"/>
    <a:srgbClr val="131F2B"/>
    <a:srgbClr val="C4D422"/>
    <a:srgbClr val="42DF9A"/>
    <a:srgbClr val="EB2264"/>
    <a:srgbClr val="FF5E80"/>
    <a:srgbClr val="21D7CD"/>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6765" autoAdjust="0"/>
    <p:restoredTop sz="94660"/>
  </p:normalViewPr>
  <p:slideViewPr>
    <p:cSldViewPr snapToGrid="0">
      <p:cViewPr>
        <p:scale>
          <a:sx n="66" d="100"/>
          <a:sy n="66" d="100"/>
        </p:scale>
        <p:origin x="744" y="24"/>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view3D>
      <c:rotX val="15"/>
      <c:rotY val="20"/>
      <c:depthPercent val="100"/>
      <c:rAngAx val="1"/>
    </c:view3D>
    <c:floor>
      <c:thickness val="0"/>
      <c:spPr>
        <a:noFill/>
        <a:ln>
          <a:noFill/>
        </a:ln>
        <a:effectLst/>
        <a:sp3d/>
      </c:spPr>
    </c:floor>
    <c:sideWall>
      <c:thickness val="0"/>
      <c:spPr>
        <a:noFill/>
        <a:ln>
          <a:noFill/>
        </a:ln>
        <a:effectLst/>
        <a:sp3d/>
      </c:spPr>
    </c:sideWall>
    <c:backWall>
      <c:thickness val="0"/>
      <c:spPr>
        <a:noFill/>
        <a:ln>
          <a:noFill/>
        </a:ln>
        <a:effectLst/>
        <a:sp3d/>
      </c:spPr>
    </c:backWall>
    <c:plotArea>
      <c:layout>
        <c:manualLayout>
          <c:layoutTarget val="inner"/>
          <c:xMode val="edge"/>
          <c:yMode val="edge"/>
          <c:x val="1.9448620226088186E-3"/>
          <c:y val="9.5939860157231979E-2"/>
          <c:w val="0.99442819016840711"/>
          <c:h val="0.8879237936530141"/>
        </c:manualLayout>
      </c:layout>
      <c:bar3DChart>
        <c:barDir val="col"/>
        <c:grouping val="clustered"/>
        <c:varyColors val="0"/>
        <c:ser>
          <c:idx val="0"/>
          <c:order val="0"/>
          <c:tx>
            <c:strRef>
              <c:f>Sheet1!$B$1</c:f>
              <c:strCache>
                <c:ptCount val="1"/>
                <c:pt idx="0">
                  <c:v>Sales</c:v>
                </c:pt>
              </c:strCache>
            </c:strRef>
          </c:tx>
          <c:spPr>
            <a:solidFill>
              <a:schemeClr val="accent4"/>
            </a:solidFill>
            <a:ln>
              <a:noFill/>
            </a:ln>
            <a:effectLst/>
            <a:sp3d/>
          </c:spPr>
          <c:invertIfNegative val="0"/>
          <c:dPt>
            <c:idx val="0"/>
            <c:invertIfNegative val="0"/>
            <c:bubble3D val="0"/>
            <c:extLst>
              <c:ext xmlns:c16="http://schemas.microsoft.com/office/drawing/2014/chart" uri="{C3380CC4-5D6E-409C-BE32-E72D297353CC}">
                <c16:uniqueId val="{00000001-BA04-4A29-8E1D-6A958FBCDAF4}"/>
              </c:ext>
            </c:extLst>
          </c:dPt>
          <c:dPt>
            <c:idx val="1"/>
            <c:invertIfNegative val="0"/>
            <c:bubble3D val="0"/>
            <c:extLst>
              <c:ext xmlns:c16="http://schemas.microsoft.com/office/drawing/2014/chart" uri="{C3380CC4-5D6E-409C-BE32-E72D297353CC}">
                <c16:uniqueId val="{00000002-BA04-4A29-8E1D-6A958FBCDAF4}"/>
              </c:ext>
            </c:extLst>
          </c:dPt>
          <c:dPt>
            <c:idx val="2"/>
            <c:invertIfNegative val="0"/>
            <c:bubble3D val="0"/>
            <c:extLst>
              <c:ext xmlns:c16="http://schemas.microsoft.com/office/drawing/2014/chart" uri="{C3380CC4-5D6E-409C-BE32-E72D297353CC}">
                <c16:uniqueId val="{00000003-BA04-4A29-8E1D-6A958FBCDAF4}"/>
              </c:ext>
            </c:extLst>
          </c:dPt>
          <c:dPt>
            <c:idx val="3"/>
            <c:invertIfNegative val="0"/>
            <c:bubble3D val="0"/>
            <c:extLst>
              <c:ext xmlns:c16="http://schemas.microsoft.com/office/drawing/2014/chart" uri="{C3380CC4-5D6E-409C-BE32-E72D297353CC}">
                <c16:uniqueId val="{00000004-BA04-4A29-8E1D-6A958FBCDAF4}"/>
              </c:ext>
            </c:extLst>
          </c:dPt>
          <c:dLbls>
            <c:dLbl>
              <c:idx val="0"/>
              <c:layout>
                <c:manualLayout>
                  <c:x val="-4.2086530965205571E-17"/>
                  <c:y val="-2.8234143304950988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1-BA04-4A29-8E1D-6A958FBCDAF4}"/>
                </c:ext>
              </c:extLst>
            </c:dLbl>
            <c:dLbl>
              <c:idx val="1"/>
              <c:layout>
                <c:manualLayout>
                  <c:x val="0"/>
                  <c:y val="-3.1763411218069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2-BA04-4A29-8E1D-6A958FBCDAF4}"/>
                </c:ext>
              </c:extLst>
            </c:dLbl>
            <c:dLbl>
              <c:idx val="2"/>
              <c:layout>
                <c:manualLayout>
                  <c:x val="2.2956554810401454E-3"/>
                  <c:y val="-5.6468286609902024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3-BA04-4A29-8E1D-6A958FBCDAF4}"/>
                </c:ext>
              </c:extLst>
            </c:dLbl>
            <c:dLbl>
              <c:idx val="3"/>
              <c:layout>
                <c:manualLayout>
                  <c:x val="0"/>
                  <c:y val="-3.5292679131188852E-2"/>
                </c:manualLayout>
              </c:layout>
              <c:showLegendKey val="0"/>
              <c:showVal val="1"/>
              <c:showCatName val="0"/>
              <c:showSerName val="0"/>
              <c:showPercent val="0"/>
              <c:showBubbleSize val="0"/>
              <c:extLst>
                <c:ext xmlns:c15="http://schemas.microsoft.com/office/drawing/2012/chart" uri="{CE6537A1-D6FC-4f65-9D91-7224C49458BB}"/>
                <c:ext xmlns:c16="http://schemas.microsoft.com/office/drawing/2014/chart" uri="{C3380CC4-5D6E-409C-BE32-E72D297353CC}">
                  <c16:uniqueId val="{00000004-BA04-4A29-8E1D-6A958FBCDAF4}"/>
                </c:ext>
              </c:extLst>
            </c:dLbl>
            <c:spPr>
              <a:noFill/>
              <a:ln>
                <a:noFill/>
              </a:ln>
              <a:effectLst/>
            </c:spPr>
            <c:txPr>
              <a:bodyPr rot="0" spcFirstLastPara="1" vertOverflow="ellipsis" vert="horz" wrap="square" lIns="38100" tIns="19050" rIns="38100" bIns="19050" anchor="ctr" anchorCtr="1">
                <a:spAutoFit/>
              </a:bodyPr>
              <a:lstStyle/>
              <a:p>
                <a:pPr>
                  <a:defRPr sz="1197" b="0" i="0" u="none" strike="noStrike" kern="1200" baseline="0">
                    <a:solidFill>
                      <a:schemeClr val="bg1"/>
                    </a:solidFill>
                    <a:latin typeface="+mn-lt"/>
                    <a:ea typeface="+mn-ea"/>
                    <a:cs typeface="+mn-cs"/>
                  </a:defRPr>
                </a:pPr>
                <a:endParaRPr lang="en-PK"/>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1"/>
          <c:showCatName val="0"/>
          <c:showSerName val="0"/>
          <c:showPercent val="0"/>
          <c:showBubbleSize val="0"/>
        </c:dLbls>
        <c:gapWidth val="150"/>
        <c:shape val="box"/>
        <c:axId val="594356376"/>
        <c:axId val="594349488"/>
        <c:axId val="0"/>
      </c:bar3DChart>
      <c:catAx>
        <c:axId val="594356376"/>
        <c:scaling>
          <c:orientation val="minMax"/>
        </c:scaling>
        <c:delete val="1"/>
        <c:axPos val="b"/>
        <c:numFmt formatCode="General" sourceLinked="1"/>
        <c:majorTickMark val="none"/>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none"/>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6"/>
    </mc:Choice>
    <mc:Fallback>
      <c:style val="6"/>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chemeClr val="accent4">
                  <a:shade val="58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1-312B-4B0E-AF1C-0CD5519685AC}"/>
              </c:ext>
            </c:extLst>
          </c:dPt>
          <c:dPt>
            <c:idx val="1"/>
            <c:bubble3D val="0"/>
            <c:spPr>
              <a:solidFill>
                <a:schemeClr val="accent4">
                  <a:shade val="86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3-312B-4B0E-AF1C-0CD5519685AC}"/>
              </c:ext>
            </c:extLst>
          </c:dPt>
          <c:dPt>
            <c:idx val="2"/>
            <c:bubble3D val="0"/>
            <c:spPr>
              <a:solidFill>
                <a:schemeClr val="accent4">
                  <a:tint val="86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5-312B-4B0E-AF1C-0CD5519685AC}"/>
              </c:ext>
            </c:extLst>
          </c:dPt>
          <c:dPt>
            <c:idx val="3"/>
            <c:bubble3D val="0"/>
            <c:spPr>
              <a:solidFill>
                <a:schemeClr val="accent4">
                  <a:tint val="58000"/>
                </a:schemeClr>
              </a:solidFill>
              <a:ln>
                <a:noFill/>
              </a:ln>
              <a:effectLst/>
              <a:scene3d>
                <a:camera prst="orthographicFront"/>
                <a:lightRig rig="brightRoom" dir="t"/>
              </a:scene3d>
              <a:sp3d prstMaterial="flat">
                <a:bevelT w="50800" h="101600" prst="angle"/>
                <a:contourClr>
                  <a:srgbClr val="000000"/>
                </a:contourClr>
              </a:sp3d>
            </c:spPr>
            <c:extLst>
              <c:ext xmlns:c16="http://schemas.microsoft.com/office/drawing/2014/chart" uri="{C3380CC4-5D6E-409C-BE32-E72D297353CC}">
                <c16:uniqueId val="{00000007-312B-4B0E-AF1C-0CD5519685AC}"/>
              </c:ext>
            </c:extLst>
          </c:dPt>
          <c:dLbls>
            <c:dLbl>
              <c:idx val="0"/>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1-312B-4B0E-AF1C-0CD5519685AC}"/>
                </c:ext>
              </c:extLst>
            </c:dLbl>
            <c:dLbl>
              <c:idx val="1"/>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3-312B-4B0E-AF1C-0CD5519685AC}"/>
                </c:ext>
              </c:extLst>
            </c:dLbl>
            <c:dLbl>
              <c:idx val="2"/>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5-312B-4B0E-AF1C-0CD5519685AC}"/>
                </c:ext>
              </c:extLst>
            </c:dLbl>
            <c:dLbl>
              <c:idx val="3"/>
              <c:spPr>
                <a:solidFill>
                  <a:prstClr val="white"/>
                </a:solidFill>
                <a:ln>
                  <a:solidFill>
                    <a:prstClr val="black">
                      <a:lumMod val="25000"/>
                      <a:lumOff val="75000"/>
                    </a:prst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extLst>
                <c:ext xmlns:c15="http://schemas.microsoft.com/office/drawing/2012/chart" uri="{CE6537A1-D6FC-4f65-9D91-7224C49458BB}">
                  <c15:spPr xmlns:c15="http://schemas.microsoft.com/office/drawing/2012/chart">
                    <a:prstGeom prst="wedgeRectCallout">
                      <a:avLst/>
                    </a:prstGeom>
                    <a:noFill/>
                    <a:ln>
                      <a:noFill/>
                    </a:ln>
                  </c15:spPr>
                </c:ext>
                <c:ext xmlns:c16="http://schemas.microsoft.com/office/drawing/2014/chart" uri="{C3380CC4-5D6E-409C-BE32-E72D297353CC}">
                  <c16:uniqueId val="{00000007-312B-4B0E-AF1C-0CD5519685AC}"/>
                </c:ext>
              </c:extLst>
            </c:dLbl>
            <c:spPr>
              <a:solidFill>
                <a:schemeClr val="lt1"/>
              </a:solidFill>
              <a:ln>
                <a:solidFill>
                  <a:schemeClr val="dk1">
                    <a:lumMod val="25000"/>
                    <a:lumOff val="75000"/>
                  </a:schemeClr>
                </a:solidFill>
              </a:ln>
              <a:effectLst/>
            </c:spPr>
            <c:txPr>
              <a:bodyPr rot="0" spcFirstLastPara="1" vertOverflow="clip" horzOverflow="clip" vert="horz" wrap="square" lIns="38100" tIns="19050" rIns="38100" bIns="19050" anchor="ctr" anchorCtr="1">
                <a:spAutoFit/>
              </a:bodyPr>
              <a:lstStyle/>
              <a:p>
                <a:pPr>
                  <a:defRPr sz="1197" b="0" i="0" u="none" strike="noStrike" kern="1200" baseline="0">
                    <a:solidFill>
                      <a:schemeClr val="dk1">
                        <a:lumMod val="65000"/>
                        <a:lumOff val="35000"/>
                      </a:schemeClr>
                    </a:solidFill>
                    <a:latin typeface="+mn-lt"/>
                    <a:ea typeface="+mn-ea"/>
                    <a:cs typeface="+mn-cs"/>
                  </a:defRPr>
                </a:pPr>
                <a:endParaRPr lang="en-PK"/>
              </a:p>
            </c:txPr>
            <c:showLegendKey val="0"/>
            <c:showVal val="0"/>
            <c:showCatName val="0"/>
            <c:showSerName val="0"/>
            <c:showPercent val="1"/>
            <c:showBubbleSize val="0"/>
            <c:showLeaderLines val="0"/>
            <c:extLst>
              <c:ext xmlns:c15="http://schemas.microsoft.com/office/drawing/2012/chart" uri="{CE6537A1-D6FC-4f65-9D91-7224C49458BB}">
                <c15:spPr xmlns:c15="http://schemas.microsoft.com/office/drawing/2012/chart">
                  <a:prstGeom prst="wedgeRectCallout">
                    <a:avLst/>
                  </a:prstGeom>
                  <a:noFill/>
                  <a:ln>
                    <a:noFill/>
                  </a:ln>
                </c15:spPr>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312B-4B0E-AF1C-0CD5519685AC}"/>
            </c:ext>
          </c:extLst>
        </c:ser>
        <c:dLbls>
          <c:showLegendKey val="0"/>
          <c:showVal val="0"/>
          <c:showCatName val="0"/>
          <c:showSerName val="0"/>
          <c:showPercent val="1"/>
          <c:showBubbleSize val="0"/>
          <c:showLeaderLines val="0"/>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PK"/>
    </a:p>
  </c:txPr>
  <c:externalData r:id="rId3">
    <c:autoUpdate val="0"/>
  </c:externalData>
</c:chartSpace>
</file>

<file path=ppt/charts/colors1.xml><?xml version="1.0" encoding="utf-8"?>
<cs:colorStyle xmlns:cs="http://schemas.microsoft.com/office/drawing/2012/chartStyle" xmlns:a="http://schemas.openxmlformats.org/drawingml/2006/main" meth="withinLinear" id="17">
  <a:schemeClr val="accent4"/>
</cs:colorStyle>
</file>

<file path=ppt/charts/colors2.xml><?xml version="1.0" encoding="utf-8"?>
<cs:colorStyle xmlns:cs="http://schemas.microsoft.com/office/drawing/2012/chartStyle" xmlns:a="http://schemas.openxmlformats.org/drawingml/2006/main" meth="withinLinear" id="17">
  <a:schemeClr val="accent4"/>
</cs:colorStyle>
</file>

<file path=ppt/charts/style1.xml><?xml version="1.0" encoding="utf-8"?>
<cs:chartStyle xmlns:cs="http://schemas.microsoft.com/office/drawing/2012/chartStyle" xmlns:a="http://schemas.openxmlformats.org/drawingml/2006/main" id="286">
  <cs:axisTitle>
    <cs:lnRef idx="0"/>
    <cs:fillRef idx="0"/>
    <cs:effectRef idx="0"/>
    <cs:fontRef idx="minor">
      <a:schemeClr val="tx1">
        <a:lumMod val="65000"/>
        <a:lumOff val="35000"/>
      </a:schemeClr>
    </cs:fontRef>
    <cs:defRPr sz="1330"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330"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1">
      <cs:styleClr val="auto"/>
    </cs:fillRef>
    <cs:effectRef idx="0"/>
    <cs:fontRef idx="minor">
      <a:schemeClr val="tx1"/>
    </cs:fontRef>
  </cs:dataPoint>
  <cs:dataPoint3D>
    <cs:lnRef idx="0"/>
    <cs:fillRef idx="1">
      <cs:styleClr val="auto"/>
    </cs:fillRef>
    <cs:effectRef idx="0"/>
    <cs:fontRef idx="minor">
      <a:schemeClr val="tx1"/>
    </cs:fontRef>
  </cs:dataPoint3D>
  <cs:dataPointLine>
    <cs:lnRef idx="0">
      <cs:styleClr val="auto"/>
    </cs:lnRef>
    <cs:fillRef idx="1"/>
    <cs:effectRef idx="0"/>
    <cs:fontRef idx="minor">
      <a:schemeClr val="tx1"/>
    </cs:fontRef>
    <cs:spPr>
      <a:ln w="28575" cap="rnd">
        <a:solidFill>
          <a:schemeClr val="phClr"/>
        </a:solidFill>
        <a:round/>
      </a:ln>
    </cs:spPr>
  </cs:dataPointLine>
  <cs:dataPointMarker>
    <cs:lnRef idx="0">
      <cs:styleClr val="auto"/>
    </cs:lnRef>
    <cs:fillRef idx="1">
      <cs:styleClr val="auto"/>
    </cs:fillRef>
    <cs:effectRef idx="0"/>
    <cs:fontRef idx="minor">
      <a:schemeClr val="tx1"/>
    </cs:fontRef>
    <cs:spPr>
      <a:ln w="9525">
        <a:solidFill>
          <a:schemeClr val="phClr"/>
        </a:solidFill>
      </a:ln>
    </cs:spPr>
  </cs:dataPointMarker>
  <cs:dataPointMarkerLayout symbol="circle" size="5"/>
  <cs:dataPointWireframe>
    <cs:lnRef idx="0">
      <cs:styleClr val="auto"/>
    </cs:lnRef>
    <cs:fillRef idx="1"/>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0" kern="1200" spc="0" baseline="0"/>
  </cs:title>
  <cs:trendline>
    <cs:lnRef idx="0">
      <cs:styleClr val="auto"/>
    </cs:lnRef>
    <cs:fillRef idx="0"/>
    <cs:effectRef idx="0"/>
    <cs:fontRef idx="minor">
      <a:schemeClr val="tx1"/>
    </cs:fontRef>
    <cs:spPr>
      <a:ln w="19050" cap="rnd">
        <a:solidFill>
          <a:schemeClr val="phClr"/>
        </a:solidFill>
        <a:prstDash val="sysDot"/>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charts/style2.xml><?xml version="1.0" encoding="utf-8"?>
<cs:chartStyle xmlns:cs="http://schemas.microsoft.com/office/drawing/2012/chartStyle" xmlns:a="http://schemas.openxmlformats.org/drawingml/2006/main" id="258">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defRPr sz="1197" kern="1200"/>
  </cs:categoryAxis>
  <cs:chartArea mods="allowNoFillOverride allowNoLineOverride">
    <cs:lnRef idx="0"/>
    <cs:fillRef idx="0"/>
    <cs:effectRef idx="0"/>
    <cs:fontRef idx="minor">
      <a:schemeClr val="tx1"/>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lt1"/>
    </cs:fontRef>
    <cs:defRPr sz="1197" b="1"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0">
      <cs:styleClr val="auto"/>
    </cs:fillRef>
    <cs:effectRef idx="0"/>
    <cs:fontRef idx="minor">
      <a:schemeClr val="tx1"/>
    </cs:fontRef>
    <cs:spPr>
      <a:solidFill>
        <a:schemeClr val="phClr"/>
      </a:solidFill>
      <a:scene3d>
        <a:camera prst="orthographicFront"/>
        <a:lightRig rig="brightRoom" dir="t"/>
      </a:scene3d>
      <a:sp3d prstMaterial="flat">
        <a:bevelT w="50800" h="101600" prst="angle"/>
        <a:contourClr>
          <a:srgbClr val="000000"/>
        </a:contourClr>
      </a:sp3d>
    </cs:spPr>
  </cs:dataPoint>
  <cs:dataPoint3D>
    <cs:lnRef idx="0"/>
    <cs:fillRef idx="0">
      <cs:styleClr val="auto"/>
    </cs:fillRef>
    <cs:effectRef idx="0"/>
    <cs:fontRef idx="minor">
      <a:schemeClr val="tx1"/>
    </cs:fontRef>
    <cs:spPr>
      <a:solidFill>
        <a:schemeClr val="phClr"/>
      </a:solidFill>
      <a:ln w="19050">
        <a:solidFill>
          <a:schemeClr val="lt1"/>
        </a:solidFill>
      </a:ln>
    </cs:spPr>
  </cs:dataPoint3D>
  <cs:dataPointLine>
    <cs:lnRef idx="0">
      <cs:styleClr val="auto"/>
    </cs:lnRef>
    <cs:fillRef idx="0"/>
    <cs:effectRef idx="0"/>
    <cs:fontRef idx="minor">
      <a:schemeClr val="tx1"/>
    </cs:fontRef>
    <cs:spPr>
      <a:ln w="28575" cap="rnd">
        <a:solidFill>
          <a:schemeClr val="phClr"/>
        </a:solidFill>
        <a:round/>
      </a:ln>
    </cs:spPr>
  </cs:dataPointLine>
  <cs:dataPointMarker>
    <cs:lnRef idx="0"/>
    <cs:fillRef idx="0">
      <cs:styleClr val="auto"/>
    </cs:fillRef>
    <cs:effectRef idx="0"/>
    <cs:fontRef idx="minor">
      <a:schemeClr val="tx1"/>
    </cs:fontRef>
    <cs:spPr>
      <a:solidFill>
        <a:schemeClr val="phClr"/>
      </a:solidFill>
      <a:ln w="9525">
        <a:solidFill>
          <a:schemeClr val="lt1"/>
        </a:solidFill>
      </a:ln>
    </cs:spPr>
  </cs:dataPointMarker>
  <cs:dataPointMarkerLayout symbol="circle" size="6"/>
  <cs:dataPointWireframe>
    <cs:lnRef idx="0">
      <cs:styleClr val="auto"/>
    </cs:lnRef>
    <cs:fillRef idx="0"/>
    <cs:effectRef idx="0"/>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tx1"/>
    </cs:fontRef>
    <cs:spPr>
      <a:solidFill>
        <a:schemeClr val="dk1">
          <a:lumMod val="75000"/>
          <a:lumOff val="25000"/>
        </a:schemeClr>
      </a:solidFill>
      <a:ln w="9525" cap="flat" cmpd="sng" algn="ctr">
        <a:solidFill>
          <a:schemeClr val="tx1">
            <a:lumMod val="65000"/>
            <a:lumOff val="35000"/>
          </a:schemeClr>
        </a:solidFill>
        <a:round/>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tx1"/>
    </cs:fontRef>
    <cs:spPr>
      <a:noFill/>
      <a:ln>
        <a:noFill/>
      </a:ln>
    </cs:spPr>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50000"/>
            <a:lumOff val="50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mods="allowNoFillOverride allowNoLineOverride">
    <cs:lnRef idx="0"/>
    <cs:fillRef idx="0"/>
    <cs:effectRef idx="0"/>
    <cs:fontRef idx="minor">
      <a:schemeClr val="tx1"/>
    </cs:fontRef>
  </cs:plotArea>
  <cs:plotArea3D mods="allowNoFillOverride allowNoLineOverride">
    <cs:lnRef idx="0"/>
    <cs:fillRef idx="0"/>
    <cs:effectRef idx="0"/>
    <cs:fontRef idx="minor">
      <a:schemeClr val="tx1"/>
    </cs:fontRef>
  </cs:plotArea3D>
  <cs:seriesAxis>
    <cs:lnRef idx="0"/>
    <cs:fillRef idx="0"/>
    <cs:effectRef idx="0"/>
    <cs:fontRef idx="minor">
      <a:schemeClr val="tx1">
        <a:lumMod val="65000"/>
        <a:lumOff val="35000"/>
      </a:schemeClr>
    </cs:fontRef>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1862" b="1" i="0" kern="1200" cap="all" spc="50" baseline="0"/>
  </cs:title>
  <cs:trendline>
    <cs:lnRef idx="0">
      <cs:styleClr val="auto"/>
    </cs:lnRef>
    <cs:fillRef idx="0"/>
    <cs:effectRef idx="0"/>
    <cs:fontRef idx="minor">
      <a:schemeClr val="tx1"/>
    </cs:fontRef>
    <cs:spPr>
      <a:ln w="19050" cap="rnd">
        <a:solidFill>
          <a:schemeClr val="phClr"/>
        </a:solidFill>
        <a:prstDash val="sysDash"/>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tx1"/>
    </cs:fontRef>
    <cs:spPr>
      <a:solidFill>
        <a:schemeClr val="lt1"/>
      </a:solidFill>
      <a:ln w="9525" cap="flat" cmpd="sng" algn="ctr">
        <a:solidFill>
          <a:schemeClr val="tx1">
            <a:lumMod val="65000"/>
            <a:lumOff val="35000"/>
          </a:schemeClr>
        </a:solidFill>
        <a:round/>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tx1"/>
    </cs:fontRef>
    <cs:spPr>
      <a:noFill/>
      <a:ln>
        <a:noFill/>
      </a:ln>
    </cs:spPr>
  </cs:wall>
</cs:chartStyle>
</file>

<file path=ppt/diagrams/colors1.xml><?xml version="1.0" encoding="utf-8"?>
<dgm:colorsDef xmlns:dgm="http://schemas.openxmlformats.org/drawingml/2006/diagram" xmlns:a="http://schemas.openxmlformats.org/drawingml/2006/main" uniqueId="urn:microsoft.com/office/officeart/2005/8/colors/accent4_3">
  <dgm:title val=""/>
  <dgm:desc val=""/>
  <dgm:catLst>
    <dgm:cat type="accent4" pri="11300"/>
  </dgm:catLst>
  <dgm:styleLbl name="node0">
    <dgm:fillClrLst meth="repeat">
      <a:schemeClr val="accent4">
        <a:shade val="80000"/>
      </a:schemeClr>
    </dgm:fillClrLst>
    <dgm:linClrLst meth="repeat">
      <a:schemeClr val="lt1"/>
    </dgm:linClrLst>
    <dgm:effectClrLst/>
    <dgm:txLinClrLst/>
    <dgm:txFillClrLst/>
    <dgm:txEffectClrLst/>
  </dgm:styleLbl>
  <dgm:styleLbl name="node1">
    <dgm:fillClrLst>
      <a:schemeClr val="accent4">
        <a:shade val="80000"/>
      </a:schemeClr>
      <a:schemeClr val="accent4">
        <a:tint val="70000"/>
      </a:schemeClr>
    </dgm:fillClrLst>
    <dgm:linClrLst meth="repeat">
      <a:schemeClr val="lt1"/>
    </dgm:linClrLst>
    <dgm:effectClrLst/>
    <dgm:txLinClrLst/>
    <dgm:txFillClrLst/>
    <dgm:txEffectClrLst/>
  </dgm:styleLbl>
  <dgm:styleLbl name="alignNode1">
    <dgm:fillClrLst>
      <a:schemeClr val="accent4">
        <a:shade val="80000"/>
      </a:schemeClr>
      <a:schemeClr val="accent4">
        <a:tint val="70000"/>
      </a:schemeClr>
    </dgm:fillClrLst>
    <dgm:linClrLst>
      <a:schemeClr val="accent4">
        <a:shade val="80000"/>
      </a:schemeClr>
      <a:schemeClr val="accent4">
        <a:tint val="70000"/>
      </a:schemeClr>
    </dgm:linClrLst>
    <dgm:effectClrLst/>
    <dgm:txLinClrLst/>
    <dgm:txFillClrLst/>
    <dgm:txEffectClrLst/>
  </dgm:styleLbl>
  <dgm:styleLbl name="lnNode1">
    <dgm:fillClrLst>
      <a:schemeClr val="accent4">
        <a:shade val="80000"/>
      </a:schemeClr>
      <a:schemeClr val="accent4">
        <a:tint val="70000"/>
      </a:schemeClr>
    </dgm:fillClrLst>
    <dgm:linClrLst meth="repeat">
      <a:schemeClr val="lt1"/>
    </dgm:linClrLst>
    <dgm:effectClrLst/>
    <dgm:txLinClrLst/>
    <dgm:txFillClrLst/>
    <dgm:txEffectClrLst/>
  </dgm:styleLbl>
  <dgm:styleLbl name="vennNode1">
    <dgm:fillClrLst>
      <a:schemeClr val="accent4">
        <a:shade val="80000"/>
        <a:alpha val="50000"/>
      </a:schemeClr>
      <a:schemeClr val="accent4">
        <a:tint val="70000"/>
        <a:alpha val="50000"/>
      </a:schemeClr>
    </dgm:fillClrLst>
    <dgm:linClrLst meth="repeat">
      <a:schemeClr val="lt1"/>
    </dgm:linClrLst>
    <dgm:effectClrLst/>
    <dgm:txLinClrLst/>
    <dgm:txFillClrLst/>
    <dgm:txEffectClrLst/>
  </dgm:styleLbl>
  <dgm:styleLbl name="node2">
    <dgm:fillClrLst>
      <a:schemeClr val="accent4">
        <a:tint val="99000"/>
      </a:schemeClr>
    </dgm:fillClrLst>
    <dgm:linClrLst meth="repeat">
      <a:schemeClr val="lt1"/>
    </dgm:linClrLst>
    <dgm:effectClrLst/>
    <dgm:txLinClrLst/>
    <dgm:txFillClrLst/>
    <dgm:txEffectClrLst/>
  </dgm:styleLbl>
  <dgm:styleLbl name="node3">
    <dgm:fillClrLst>
      <a:schemeClr val="accent4">
        <a:tint val="80000"/>
      </a:schemeClr>
    </dgm:fillClrLst>
    <dgm:linClrLst meth="repeat">
      <a:schemeClr val="lt1"/>
    </dgm:linClrLst>
    <dgm:effectClrLst/>
    <dgm:txLinClrLst/>
    <dgm:txFillClrLst/>
    <dgm:txEffectClrLst/>
  </dgm:styleLbl>
  <dgm:styleLbl name="node4">
    <dgm:fillClrLst>
      <a:schemeClr val="accent4">
        <a:tint val="70000"/>
      </a:schemeClr>
    </dgm:fillClrLst>
    <dgm:linClrLst meth="repeat">
      <a:schemeClr val="lt1"/>
    </dgm:linClrLst>
    <dgm:effectClrLst/>
    <dgm:txLinClrLst/>
    <dgm:txFillClrLst/>
    <dgm:txEffectClrLst/>
  </dgm:styleLbl>
  <dgm:styleLbl name="fgImgPlace1">
    <dgm:fillClrLst>
      <a:schemeClr val="accent4">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alignImgPlace1">
    <dgm:fillClrLst>
      <a:schemeClr val="accent4">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4">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4">
        <a:shade val="90000"/>
      </a:schemeClr>
      <a:schemeClr val="accent4">
        <a:tint val="70000"/>
      </a:schemeClr>
    </dgm:fillClrLst>
    <dgm:linClrLst>
      <a:schemeClr val="accent4">
        <a:shade val="90000"/>
      </a:schemeClr>
      <a:schemeClr val="accent4">
        <a:tint val="70000"/>
      </a:schemeClr>
    </dgm:linClrLst>
    <dgm:effectClrLst/>
    <dgm:txLinClrLst/>
    <dgm:txFillClrLst/>
    <dgm:txEffectClrLst/>
  </dgm:styleLbl>
  <dgm:styleLbl name="fgSibTrans2D1">
    <dgm:fillClrLst>
      <a:schemeClr val="accent4">
        <a:shade val="90000"/>
      </a:schemeClr>
      <a:schemeClr val="accent4">
        <a:tint val="70000"/>
      </a:schemeClr>
    </dgm:fillClrLst>
    <dgm:linClrLst>
      <a:schemeClr val="accent4">
        <a:shade val="90000"/>
      </a:schemeClr>
      <a:schemeClr val="accent4">
        <a:tint val="70000"/>
      </a:schemeClr>
    </dgm:linClrLst>
    <dgm:effectClrLst/>
    <dgm:txLinClrLst/>
    <dgm:txFillClrLst meth="repeat">
      <a:schemeClr val="lt1"/>
    </dgm:txFillClrLst>
    <dgm:txEffectClrLst/>
  </dgm:styleLbl>
  <dgm:styleLbl name="bgSibTrans2D1">
    <dgm:fillClrLst>
      <a:schemeClr val="accent4">
        <a:shade val="90000"/>
      </a:schemeClr>
      <a:schemeClr val="accent4">
        <a:tint val="70000"/>
      </a:schemeClr>
    </dgm:fillClrLst>
    <dgm:linClrLst>
      <a:schemeClr val="accent4">
        <a:shade val="90000"/>
      </a:schemeClr>
      <a:schemeClr val="accent4">
        <a:tint val="70000"/>
      </a:schemeClr>
    </dgm:linClrLst>
    <dgm:effectClrLst/>
    <dgm:txLinClrLst/>
    <dgm:txFillClrLst meth="repeat">
      <a:schemeClr val="lt1"/>
    </dgm:txFillClrLst>
    <dgm:txEffectClrLst/>
  </dgm:styleLbl>
  <dgm:styleLbl name="sibTrans1D1">
    <dgm:fillClrLst>
      <a:schemeClr val="accent4">
        <a:shade val="90000"/>
      </a:schemeClr>
      <a:schemeClr val="accent4">
        <a:tint val="70000"/>
      </a:schemeClr>
    </dgm:fillClrLst>
    <dgm:linClrLst>
      <a:schemeClr val="accent4">
        <a:shade val="90000"/>
      </a:schemeClr>
      <a:schemeClr val="accent4">
        <a:tint val="70000"/>
      </a:schemeClr>
    </dgm:linClrLst>
    <dgm:effectClrLst/>
    <dgm:txLinClrLst/>
    <dgm:txFillClrLst meth="repeat">
      <a:schemeClr val="tx1"/>
    </dgm:txFillClrLst>
    <dgm:txEffectClrLst/>
  </dgm:styleLbl>
  <dgm:styleLbl name="callout">
    <dgm:fillClrLst meth="repeat">
      <a:schemeClr val="accent4"/>
    </dgm:fillClrLst>
    <dgm:linClrLst meth="repeat">
      <a:schemeClr val="accent4"/>
    </dgm:linClrLst>
    <dgm:effectClrLst/>
    <dgm:txLinClrLst/>
    <dgm:txFillClrLst meth="repeat">
      <a:schemeClr val="tx1"/>
    </dgm:txFillClrLst>
    <dgm:txEffectClrLst/>
  </dgm:styleLbl>
  <dgm:styleLbl name="asst0">
    <dgm:fillClrLst meth="repeat">
      <a:schemeClr val="accent4">
        <a:shade val="80000"/>
      </a:schemeClr>
    </dgm:fillClrLst>
    <dgm:linClrLst meth="repeat">
      <a:schemeClr val="lt1"/>
    </dgm:linClrLst>
    <dgm:effectClrLst/>
    <dgm:txLinClrLst/>
    <dgm:txFillClrLst/>
    <dgm:txEffectClrLst/>
  </dgm:styleLbl>
  <dgm:styleLbl name="asst1">
    <dgm:fillClrLst meth="repeat">
      <a:schemeClr val="accent4">
        <a:shade val="80000"/>
      </a:schemeClr>
    </dgm:fillClrLst>
    <dgm:linClrLst meth="repeat">
      <a:schemeClr val="lt1"/>
    </dgm:linClrLst>
    <dgm:effectClrLst/>
    <dgm:txLinClrLst/>
    <dgm:txFillClrLst/>
    <dgm:txEffectClrLst/>
  </dgm:styleLbl>
  <dgm:styleLbl name="asst2">
    <dgm:fillClrLst>
      <a:schemeClr val="accent4">
        <a:tint val="99000"/>
      </a:schemeClr>
    </dgm:fillClrLst>
    <dgm:linClrLst meth="repeat">
      <a:schemeClr val="lt1"/>
    </dgm:linClrLst>
    <dgm:effectClrLst/>
    <dgm:txLinClrLst/>
    <dgm:txFillClrLst/>
    <dgm:txEffectClrLst/>
  </dgm:styleLbl>
  <dgm:styleLbl name="asst3">
    <dgm:fillClrLst>
      <a:schemeClr val="accent4">
        <a:tint val="80000"/>
      </a:schemeClr>
    </dgm:fillClrLst>
    <dgm:linClrLst meth="repeat">
      <a:schemeClr val="lt1"/>
    </dgm:linClrLst>
    <dgm:effectClrLst/>
    <dgm:txLinClrLst/>
    <dgm:txFillClrLst/>
    <dgm:txEffectClrLst/>
  </dgm:styleLbl>
  <dgm:styleLbl name="asst4">
    <dgm:fillClrLst>
      <a:schemeClr val="accent4">
        <a:tint val="70000"/>
      </a:schemeClr>
    </dgm:fillClrLst>
    <dgm:linClrLst meth="repeat">
      <a:schemeClr val="lt1"/>
    </dgm:linClrLst>
    <dgm:effectClrLst/>
    <dgm:txLinClrLst/>
    <dgm:txFillClrLst/>
    <dgm:txEffectClrLst/>
  </dgm:styleLbl>
  <dgm:styleLbl name="parChTrans2D1">
    <dgm:fillClrLst meth="repeat">
      <a:schemeClr val="accent4">
        <a:tint val="60000"/>
      </a:schemeClr>
    </dgm:fillClrLst>
    <dgm:linClrLst meth="repeat">
      <a:schemeClr val="accent4">
        <a:tint val="60000"/>
      </a:schemeClr>
    </dgm:linClrLst>
    <dgm:effectClrLst/>
    <dgm:txLinClrLst/>
    <dgm:txFillClrLst meth="repeat">
      <a:schemeClr val="lt1"/>
    </dgm:txFillClrLst>
    <dgm:txEffectClrLst/>
  </dgm:styleLbl>
  <dgm:styleLbl name="parChTrans2D2">
    <dgm:fillClrLst meth="repeat">
      <a:schemeClr val="accent4">
        <a:tint val="90000"/>
      </a:schemeClr>
    </dgm:fillClrLst>
    <dgm:linClrLst meth="repeat">
      <a:schemeClr val="accent4">
        <a:tint val="90000"/>
      </a:schemeClr>
    </dgm:linClrLst>
    <dgm:effectClrLst/>
    <dgm:txLinClrLst/>
    <dgm:txFillClrLst/>
    <dgm:txEffectClrLst/>
  </dgm:styleLbl>
  <dgm:styleLbl name="parChTrans2D3">
    <dgm:fillClrLst meth="repeat">
      <a:schemeClr val="accent4">
        <a:tint val="70000"/>
      </a:schemeClr>
    </dgm:fillClrLst>
    <dgm:linClrLst meth="repeat">
      <a:schemeClr val="accent4">
        <a:tint val="70000"/>
      </a:schemeClr>
    </dgm:linClrLst>
    <dgm:effectClrLst/>
    <dgm:txLinClrLst/>
    <dgm:txFillClrLst/>
    <dgm:txEffectClrLst/>
  </dgm:styleLbl>
  <dgm:styleLbl name="parChTrans2D4">
    <dgm:fillClrLst meth="repeat">
      <a:schemeClr val="accent4">
        <a:tint val="50000"/>
      </a:schemeClr>
    </dgm:fillClrLst>
    <dgm:linClrLst meth="repeat">
      <a:schemeClr val="accent4">
        <a:tint val="50000"/>
      </a:schemeClr>
    </dgm:linClrLst>
    <dgm:effectClrLst/>
    <dgm:txLinClrLst/>
    <dgm:txFillClrLst meth="repeat">
      <a:schemeClr val="lt1"/>
    </dgm:txFillClrLst>
    <dgm:txEffectClrLst/>
  </dgm:styleLbl>
  <dgm:styleLbl name="parChTrans1D1">
    <dgm:fillClrLst meth="repeat">
      <a:schemeClr val="accent4">
        <a:shade val="80000"/>
      </a:schemeClr>
    </dgm:fillClrLst>
    <dgm:linClrLst meth="repeat">
      <a:schemeClr val="accent4">
        <a:shade val="80000"/>
      </a:schemeClr>
    </dgm:linClrLst>
    <dgm:effectClrLst/>
    <dgm:txLinClrLst/>
    <dgm:txFillClrLst meth="repeat">
      <a:schemeClr val="tx1"/>
    </dgm:txFillClrLst>
    <dgm:txEffectClrLst/>
  </dgm:styleLbl>
  <dgm:styleLbl name="parChTrans1D2">
    <dgm:fillClrLst meth="repeat">
      <a:schemeClr val="accent4">
        <a:tint val="99000"/>
      </a:schemeClr>
    </dgm:fillClrLst>
    <dgm:linClrLst meth="repeat">
      <a:schemeClr val="accent4">
        <a:tint val="99000"/>
      </a:schemeClr>
    </dgm:linClrLst>
    <dgm:effectClrLst/>
    <dgm:txLinClrLst/>
    <dgm:txFillClrLst meth="repeat">
      <a:schemeClr val="tx1"/>
    </dgm:txFillClrLst>
    <dgm:txEffectClrLst/>
  </dgm:styleLbl>
  <dgm:styleLbl name="parChTrans1D3">
    <dgm:fillClrLst meth="repeat">
      <a:schemeClr val="accent4">
        <a:tint val="80000"/>
      </a:schemeClr>
    </dgm:fillClrLst>
    <dgm:linClrLst meth="repeat">
      <a:schemeClr val="accent4">
        <a:tint val="80000"/>
      </a:schemeClr>
    </dgm:linClrLst>
    <dgm:effectClrLst/>
    <dgm:txLinClrLst/>
    <dgm:txFillClrLst meth="repeat">
      <a:schemeClr val="tx1"/>
    </dgm:txFillClrLst>
    <dgm:txEffectClrLst/>
  </dgm:styleLbl>
  <dgm:styleLbl name="parChTrans1D4">
    <dgm:fillClrLst meth="repeat">
      <a:schemeClr val="accent4">
        <a:tint val="70000"/>
      </a:schemeClr>
    </dgm:fillClrLst>
    <dgm:linClrLst meth="repeat">
      <a:schemeClr val="accent4">
        <a:tint val="70000"/>
      </a:schemeClr>
    </dgm:linClrLst>
    <dgm:effectClrLst/>
    <dgm:txLinClrLst/>
    <dgm:txFillClrLst meth="repeat">
      <a:schemeClr val="tx1"/>
    </dgm:txFillClrLst>
    <dgm:txEffectClrLst/>
  </dgm:styleLbl>
  <dgm:styleLbl name="fgAcc1">
    <dgm:fillClrLst meth="repeat">
      <a:schemeClr val="lt1">
        <a:alpha val="90000"/>
      </a:schemeClr>
    </dgm:fillClrLst>
    <dgm:linClrLst>
      <a:schemeClr val="accent4">
        <a:shade val="80000"/>
      </a:schemeClr>
      <a:schemeClr val="accent4">
        <a:tint val="70000"/>
      </a:schemeClr>
    </dgm:linClrLst>
    <dgm:effectClrLst/>
    <dgm:txLinClrLst/>
    <dgm:txFillClrLst meth="repeat">
      <a:schemeClr val="dk1"/>
    </dgm:txFillClrLst>
    <dgm:txEffectClrLst/>
  </dgm:styleLbl>
  <dgm:styleLbl name="conFgAcc1">
    <dgm:fillClrLst meth="repeat">
      <a:schemeClr val="lt1">
        <a:alpha val="90000"/>
      </a:schemeClr>
    </dgm:fillClrLst>
    <dgm:linClrLst>
      <a:schemeClr val="accent4">
        <a:shade val="80000"/>
      </a:schemeClr>
      <a:schemeClr val="accent4">
        <a:tint val="70000"/>
      </a:schemeClr>
    </dgm:linClrLst>
    <dgm:effectClrLst/>
    <dgm:txLinClrLst/>
    <dgm:txFillClrLst meth="repeat">
      <a:schemeClr val="dk1"/>
    </dgm:txFillClrLst>
    <dgm:txEffectClrLst/>
  </dgm:styleLbl>
  <dgm:styleLbl name="alignAcc1">
    <dgm:fillClrLst meth="repeat">
      <a:schemeClr val="lt1">
        <a:alpha val="90000"/>
      </a:schemeClr>
    </dgm:fillClrLst>
    <dgm:linClrLst>
      <a:schemeClr val="accent4">
        <a:shade val="80000"/>
      </a:schemeClr>
      <a:schemeClr val="accent4">
        <a:tint val="70000"/>
      </a:schemeClr>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4"/>
    </dgm:linClrLst>
    <dgm:effectClrLst/>
    <dgm:txLinClrLst/>
    <dgm:txFillClrLst meth="repeat">
      <a:schemeClr val="dk1"/>
    </dgm:txFillClrLst>
    <dgm:txEffectClrLst/>
  </dgm:styleLbl>
  <dgm:styleLbl name="bgAcc1">
    <dgm:fillClrLst meth="repeat">
      <a:schemeClr val="lt1">
        <a:alpha val="90000"/>
      </a:schemeClr>
    </dgm:fillClrLst>
    <dgm:linClrLst>
      <a:schemeClr val="accent4">
        <a:shade val="80000"/>
      </a:schemeClr>
      <a:schemeClr val="accent4">
        <a:tint val="70000"/>
      </a:schemeClr>
    </dgm:linClrLst>
    <dgm:effectClrLst/>
    <dgm:txLinClrLst/>
    <dgm:txFillClrLst meth="repeat">
      <a:schemeClr val="dk1"/>
    </dgm:txFillClrLst>
    <dgm:txEffectClrLst/>
  </dgm:styleLbl>
  <dgm:styleLbl name="solidFgAcc1">
    <dgm:fillClrLst meth="repeat">
      <a:schemeClr val="lt1"/>
    </dgm:fillClrLst>
    <dgm:linClrLst>
      <a:schemeClr val="accent4">
        <a:shade val="80000"/>
      </a:schemeClr>
      <a:schemeClr val="accent4">
        <a:tint val="70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4"/>
    </dgm:linClrLst>
    <dgm:effectClrLst/>
    <dgm:txLinClrLst/>
    <dgm:txFillClrLst meth="repeat">
      <a:schemeClr val="dk1"/>
    </dgm:txFillClrLst>
    <dgm:txEffectClrLst/>
  </dgm:styleLbl>
  <dgm:styleLbl name="solidBgAcc1">
    <dgm:fillClrLst meth="repeat">
      <a:schemeClr val="lt1"/>
    </dgm:fillClrLst>
    <dgm:linClrLst meth="repeat">
      <a:schemeClr val="accent4"/>
    </dgm:linClrLst>
    <dgm:effectClrLst/>
    <dgm:txLinClrLst/>
    <dgm:txFillClrLst meth="repeat">
      <a:schemeClr val="dk1"/>
    </dgm:txFillClrLst>
    <dgm:txEffectClrLst/>
  </dgm:styleLbl>
  <dgm:styleLbl name="fgAccFollowNode1">
    <dgm:fillClrLst meth="repeat">
      <a:schemeClr val="accent4">
        <a:alpha val="90000"/>
        <a:tint val="40000"/>
      </a:schemeClr>
    </dgm:fillClrLst>
    <dgm:linClrLst meth="repeat">
      <a:schemeClr val="accent4">
        <a:alpha val="90000"/>
        <a:tint val="40000"/>
      </a:schemeClr>
    </dgm:linClrLst>
    <dgm:effectClrLst/>
    <dgm:txLinClrLst/>
    <dgm:txFillClrLst meth="repeat">
      <a:schemeClr val="dk1"/>
    </dgm:txFillClrLst>
    <dgm:txEffectClrLst/>
  </dgm:styleLbl>
  <dgm:styleLbl name="alignAccFollowNode1">
    <dgm:fillClrLst meth="repeat">
      <a:schemeClr val="accent4">
        <a:alpha val="90000"/>
        <a:tint val="40000"/>
      </a:schemeClr>
    </dgm:fillClrLst>
    <dgm:linClrLst meth="repeat">
      <a:schemeClr val="accent4">
        <a:alpha val="90000"/>
        <a:tint val="40000"/>
      </a:schemeClr>
    </dgm:linClrLst>
    <dgm:effectClrLst/>
    <dgm:txLinClrLst/>
    <dgm:txFillClrLst meth="repeat">
      <a:schemeClr val="dk1"/>
    </dgm:txFillClrLst>
    <dgm:txEffectClrLst/>
  </dgm:styleLbl>
  <dgm:styleLbl name="bgAccFollowNode1">
    <dgm:fillClrLst meth="repeat">
      <a:schemeClr val="accent4">
        <a:alpha val="90000"/>
        <a:tint val="40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4">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4">
        <a:tint val="99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4">
        <a:tint val="8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4">
        <a:tint val="70000"/>
      </a:schemeClr>
    </dgm:linClrLst>
    <dgm:effectClrLst/>
    <dgm:txLinClrLst/>
    <dgm:txFillClrLst meth="repeat">
      <a:schemeClr val="dk1"/>
    </dgm:txFillClrLst>
    <dgm:txEffectClrLst/>
  </dgm:styleLbl>
  <dgm:styleLbl name="bgShp">
    <dgm:fillClrLst meth="repeat">
      <a:schemeClr val="accent4">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4">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4">
        <a:tint val="50000"/>
        <a:alpha val="40000"/>
      </a:schemeClr>
    </dgm:fillClrLst>
    <dgm:linClrLst meth="repeat">
      <a:schemeClr val="accent4"/>
    </dgm:linClrLst>
    <dgm:effectClrLst/>
    <dgm:txLinClrLst/>
    <dgm:txFillClrLst meth="repeat">
      <a:schemeClr val="lt1"/>
    </dgm:txFillClrLst>
    <dgm:txEffectClrLst/>
  </dgm:styleLbl>
  <dgm:styleLbl name="fgShp">
    <dgm:fillClrLst meth="repeat">
      <a:schemeClr val="accent4">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4_3" csCatId="accent4"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a:ext uri="{C62137D5-CB1D-491B-B009-E17868A290BF}">
      <dgm14:recolorImg xmlns:dgm14="http://schemas.microsoft.com/office/drawing/2010/diagram" val="1"/>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4">
                <a:shade val="80000"/>
                <a:hueOff val="0"/>
                <a:satOff val="0"/>
                <a:lumOff val="0"/>
                <a:alphaOff val="0"/>
                <a:satMod val="103000"/>
                <a:lumMod val="102000"/>
                <a:tint val="94000"/>
              </a:schemeClr>
            </a:gs>
            <a:gs pos="50000">
              <a:schemeClr val="accent4">
                <a:shade val="80000"/>
                <a:hueOff val="0"/>
                <a:satOff val="0"/>
                <a:lumOff val="0"/>
                <a:alphaOff val="0"/>
                <a:satMod val="110000"/>
                <a:lumMod val="100000"/>
                <a:shade val="100000"/>
              </a:schemeClr>
            </a:gs>
            <a:gs pos="100000">
              <a:schemeClr val="accent4">
                <a:shade val="8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4">
              <a:shade val="8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4">
                <a:shade val="80000"/>
                <a:hueOff val="-171094"/>
                <a:satOff val="0"/>
                <a:lumOff val="11292"/>
                <a:alphaOff val="0"/>
                <a:satMod val="103000"/>
                <a:lumMod val="102000"/>
                <a:tint val="94000"/>
              </a:schemeClr>
            </a:gs>
            <a:gs pos="50000">
              <a:schemeClr val="accent4">
                <a:shade val="80000"/>
                <a:hueOff val="-171094"/>
                <a:satOff val="0"/>
                <a:lumOff val="11292"/>
                <a:alphaOff val="0"/>
                <a:satMod val="110000"/>
                <a:lumMod val="100000"/>
                <a:shade val="100000"/>
              </a:schemeClr>
            </a:gs>
            <a:gs pos="100000">
              <a:schemeClr val="accent4">
                <a:shade val="80000"/>
                <a:hueOff val="-171094"/>
                <a:satOff val="0"/>
                <a:lumOff val="11292"/>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4">
              <a:shade val="80000"/>
              <a:hueOff val="-171094"/>
              <a:satOff val="0"/>
              <a:lumOff val="11292"/>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4">
                <a:shade val="80000"/>
                <a:hueOff val="-342189"/>
                <a:satOff val="0"/>
                <a:lumOff val="22583"/>
                <a:alphaOff val="0"/>
                <a:satMod val="103000"/>
                <a:lumMod val="102000"/>
                <a:tint val="94000"/>
              </a:schemeClr>
            </a:gs>
            <a:gs pos="50000">
              <a:schemeClr val="accent4">
                <a:shade val="80000"/>
                <a:hueOff val="-342189"/>
                <a:satOff val="0"/>
                <a:lumOff val="22583"/>
                <a:alphaOff val="0"/>
                <a:satMod val="110000"/>
                <a:lumMod val="100000"/>
                <a:shade val="100000"/>
              </a:schemeClr>
            </a:gs>
            <a:gs pos="100000">
              <a:schemeClr val="accent4">
                <a:shade val="80000"/>
                <a:hueOff val="-342189"/>
                <a:satOff val="0"/>
                <a:lumOff val="2258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4">
              <a:shade val="80000"/>
              <a:hueOff val="-342189"/>
              <a:satOff val="0"/>
              <a:lumOff val="2258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4">
                <a:shade val="80000"/>
                <a:hueOff val="-513283"/>
                <a:satOff val="0"/>
                <a:lumOff val="33875"/>
                <a:alphaOff val="0"/>
                <a:satMod val="103000"/>
                <a:lumMod val="102000"/>
                <a:tint val="94000"/>
              </a:schemeClr>
            </a:gs>
            <a:gs pos="50000">
              <a:schemeClr val="accent4">
                <a:shade val="80000"/>
                <a:hueOff val="-513283"/>
                <a:satOff val="0"/>
                <a:lumOff val="33875"/>
                <a:alphaOff val="0"/>
                <a:satMod val="110000"/>
                <a:lumMod val="100000"/>
                <a:shade val="100000"/>
              </a:schemeClr>
            </a:gs>
            <a:gs pos="100000">
              <a:schemeClr val="accent4">
                <a:shade val="80000"/>
                <a:hueOff val="-513283"/>
                <a:satOff val="0"/>
                <a:lumOff val="3387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4">
              <a:shade val="80000"/>
              <a:hueOff val="-513283"/>
              <a:satOff val="0"/>
              <a:lumOff val="33875"/>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5" name="Rectangle 4">
            <a:extLst>
              <a:ext uri="{FF2B5EF4-FFF2-40B4-BE49-F238E27FC236}">
                <a16:creationId xmlns:a16="http://schemas.microsoft.com/office/drawing/2014/main" id="{90143C67-829C-4470-9107-33424F6CD082}"/>
              </a:ext>
            </a:extLst>
          </p:cNvPr>
          <p:cNvSpPr/>
          <p:nvPr userDrawn="1"/>
        </p:nvSpPr>
        <p:spPr>
          <a:xfrm>
            <a:off x="0" y="-1"/>
            <a:ext cx="12192000" cy="6873443"/>
          </a:xfrm>
          <a:prstGeom prst="rect">
            <a:avLst/>
          </a:prstGeom>
          <a:solidFill>
            <a:srgbClr val="FFC00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a:extLst>
              <a:ext uri="{FF2B5EF4-FFF2-40B4-BE49-F238E27FC236}">
                <a16:creationId xmlns:a16="http://schemas.microsoft.com/office/drawing/2014/main" id="{2071A792-CECC-4A75-9A88-3442E810EF49}"/>
              </a:ext>
            </a:extLst>
          </p:cNvPr>
          <p:cNvSpPr/>
          <p:nvPr userDrawn="1"/>
        </p:nvSpPr>
        <p:spPr>
          <a:xfrm>
            <a:off x="3424237" y="-1"/>
            <a:ext cx="5343527" cy="4724401"/>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PK"/>
          </a:p>
        </p:txBody>
      </p:sp>
      <p:sp>
        <p:nvSpPr>
          <p:cNvPr id="4" name="Picture Placeholder 3"/>
          <p:cNvSpPr>
            <a:spLocks noGrp="1"/>
          </p:cNvSpPr>
          <p:nvPr>
            <p:ph type="pic" sz="quarter" idx="10"/>
          </p:nvPr>
        </p:nvSpPr>
        <p:spPr>
          <a:xfrm>
            <a:off x="3503381" y="0"/>
            <a:ext cx="5185236" cy="4616246"/>
          </a:xfrm>
          <a:effectLst>
            <a:outerShdw blurRad="50800" dist="38100" dir="5400000" algn="t" rotWithShape="0">
              <a:prstClr val="black">
                <a:alpha val="40000"/>
              </a:prstClr>
            </a:outerShdw>
          </a:effectLst>
        </p:spPr>
        <p:txBody>
          <a:bodyPr/>
          <a:lstStyle/>
          <a:p>
            <a:endParaRPr lang="en-US" dirty="0"/>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1" y="4821881"/>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effectLst>
                  <a:outerShdw blurRad="38100" dist="38100" dir="2700000" algn="tl">
                    <a:srgbClr val="000000">
                      <a:alpha val="43137"/>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6" name="Rectangle 5">
            <a:extLst>
              <a:ext uri="{FF2B5EF4-FFF2-40B4-BE49-F238E27FC236}">
                <a16:creationId xmlns:a16="http://schemas.microsoft.com/office/drawing/2014/main" id="{6D91385E-56E6-4F0E-9055-EEC24916103E}"/>
              </a:ext>
            </a:extLst>
          </p:cNvPr>
          <p:cNvSpPr/>
          <p:nvPr userDrawn="1"/>
        </p:nvSpPr>
        <p:spPr>
          <a:xfrm>
            <a:off x="3495673" y="6740012"/>
            <a:ext cx="5200651" cy="148179"/>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sp>
        <p:nvSpPr>
          <p:cNvPr id="4" name="Rectangle 3"/>
          <p:cNvSpPr/>
          <p:nvPr userDrawn="1"/>
        </p:nvSpPr>
        <p:spPr>
          <a:xfrm>
            <a:off x="0" y="0"/>
            <a:ext cx="6080760" cy="68580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1074132" y="2174961"/>
            <a:ext cx="3932497" cy="1458057"/>
          </a:xfrm>
          <a:prstGeom prst="rect">
            <a:avLst/>
          </a:prstGeom>
        </p:spPr>
        <p:txBody>
          <a:bodyPr lIns="91425" tIns="91425" rIns="91425" bIns="91425" anchor="b" anchorCtr="0"/>
          <a:lstStyle>
            <a:lvl1pPr lvl="0" algn="ctr" rtl="0">
              <a:spcBef>
                <a:spcPts val="0"/>
              </a:spcBef>
              <a:defRPr>
                <a:solidFill>
                  <a:schemeClr val="bg1"/>
                </a:solidFill>
                <a:effectLst>
                  <a:outerShdw blurRad="38100" dist="38100" dir="2700000" algn="tl">
                    <a:srgbClr val="000000">
                      <a:alpha val="43137"/>
                    </a:srgbClr>
                  </a:outerShdw>
                </a:effectLst>
                <a:latin typeface="+mj-lt"/>
                <a:ea typeface="Roboto Medium" panose="02000000000000000000" pitchFamily="2" charset="0"/>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1074132" y="3796746"/>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bg1"/>
                </a:solidFill>
                <a:effectLst>
                  <a:outerShdw blurRad="38100" dist="38100" dir="2700000" algn="tl">
                    <a:srgbClr val="000000">
                      <a:alpha val="43137"/>
                    </a:srgbClr>
                  </a:outerShdw>
                </a:effectLst>
                <a:latin typeface="Roboto" panose="02000000000000000000" pitchFamily="2" charset="0"/>
                <a:ea typeface="Roboto" panose="02000000000000000000" pitchFamily="2" charset="0"/>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5" name="Picture Placeholder 3"/>
          <p:cNvSpPr>
            <a:spLocks noGrp="1"/>
          </p:cNvSpPr>
          <p:nvPr>
            <p:ph type="pic" sz="quarter" idx="10"/>
          </p:nvPr>
        </p:nvSpPr>
        <p:spPr>
          <a:xfrm>
            <a:off x="6080760" y="0"/>
            <a:ext cx="6111240" cy="6858000"/>
          </a:xfrm>
        </p:spPr>
        <p:txBody>
          <a:bodyPr/>
          <a:lstStyle/>
          <a:p>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12" name="Rectangle 11"/>
          <p:cNvSpPr/>
          <p:nvPr userDrawn="1"/>
        </p:nvSpPr>
        <p:spPr>
          <a:xfrm>
            <a:off x="6710566" y="2754874"/>
            <a:ext cx="5200651" cy="410312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0" y="1234440"/>
            <a:ext cx="12191999" cy="2434206"/>
          </a:xfrm>
          <a:prstGeom prst="rect">
            <a:avLst/>
          </a:prstGeom>
          <a:solidFill>
            <a:srgbClr val="FFC000"/>
          </a:solidFill>
          <a:ln>
            <a:noFill/>
          </a:ln>
          <a:effectLst>
            <a:outerShdw blurRad="254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Shape 47"/>
          <p:cNvSpPr txBox="1">
            <a:spLocks noGrp="1"/>
          </p:cNvSpPr>
          <p:nvPr>
            <p:ph type="title"/>
          </p:nvPr>
        </p:nvSpPr>
        <p:spPr>
          <a:xfrm>
            <a:off x="6710567" y="2029160"/>
            <a:ext cx="5200650" cy="725714"/>
          </a:xfrm>
          <a:prstGeom prst="rect">
            <a:avLst/>
          </a:prstGeom>
        </p:spPr>
        <p:txBody>
          <a:bodyPr lIns="91425" tIns="91425" rIns="91425" bIns="91425" anchor="b" anchorCtr="0">
            <a:normAutofit/>
          </a:bodyPr>
          <a:lstStyle>
            <a:lvl1pPr lvl="0" algn="ctr">
              <a:spcBef>
                <a:spcPts val="0"/>
              </a:spcBef>
              <a:defRPr sz="36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4" name="Shape 34"/>
          <p:cNvSpPr txBox="1">
            <a:spLocks noGrp="1"/>
          </p:cNvSpPr>
          <p:nvPr>
            <p:ph type="body" idx="1"/>
          </p:nvPr>
        </p:nvSpPr>
        <p:spPr>
          <a:xfrm>
            <a:off x="6710567" y="3807710"/>
            <a:ext cx="5200650" cy="21907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solidFill>
                  <a:srgbClr val="131F2B"/>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10" name="Freeform 9"/>
          <p:cNvSpPr>
            <a:spLocks noGrp="1"/>
          </p:cNvSpPr>
          <p:nvPr>
            <p:ph type="pic" sz="quarter" idx="10"/>
          </p:nvPr>
        </p:nvSpPr>
        <p:spPr>
          <a:xfrm>
            <a:off x="0" y="1"/>
            <a:ext cx="8565960" cy="6857999"/>
          </a:xfrm>
          <a:custGeom>
            <a:avLst/>
            <a:gdLst>
              <a:gd name="connsiteX0" fmla="*/ 0 w 8565960"/>
              <a:gd name="connsiteY0" fmla="*/ 0 h 6858000"/>
              <a:gd name="connsiteX1" fmla="*/ 8565960 w 8565960"/>
              <a:gd name="connsiteY1" fmla="*/ 0 h 6858000"/>
              <a:gd name="connsiteX2" fmla="*/ 1183712 w 8565960"/>
              <a:gd name="connsiteY2" fmla="*/ 6858000 h 6858000"/>
              <a:gd name="connsiteX3" fmla="*/ 0 w 856596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8565960" h="6858000">
                <a:moveTo>
                  <a:pt x="0" y="0"/>
                </a:moveTo>
                <a:lnTo>
                  <a:pt x="8565960" y="0"/>
                </a:lnTo>
                <a:lnTo>
                  <a:pt x="1183712" y="6858000"/>
                </a:lnTo>
                <a:lnTo>
                  <a:pt x="0" y="6858000"/>
                </a:lnTo>
                <a:close/>
              </a:path>
            </a:pathLst>
          </a:custGeom>
        </p:spPr>
        <p:txBody>
          <a:bodyPr wrap="square">
            <a:noAutofit/>
          </a:bodyPr>
          <a:lstStyle/>
          <a:p>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48" name="Shape 48"/>
          <p:cNvSpPr txBox="1">
            <a:spLocks noGrp="1"/>
          </p:cNvSpPr>
          <p:nvPr>
            <p:ph type="body" idx="1"/>
          </p:nvPr>
        </p:nvSpPr>
        <p:spPr>
          <a:xfrm>
            <a:off x="6859358" y="2777564"/>
            <a:ext cx="4863648" cy="2609850"/>
          </a:xfrm>
          <a:prstGeom prst="rect">
            <a:avLst/>
          </a:prstGeom>
        </p:spPr>
        <p:txBody>
          <a:bodyPr lIns="91425" tIns="91425" rIns="91425" bIns="91425" anchor="t" anchorCtr="0">
            <a:normAutofit/>
          </a:bodyPr>
          <a:lstStyle>
            <a:lvl1pPr lvl="0">
              <a:spcBef>
                <a:spcPts val="0"/>
              </a:spcBef>
              <a:defRPr sz="1800">
                <a:solidFill>
                  <a:schemeClr val="tx1">
                    <a:lumMod val="75000"/>
                    <a:lumOff val="2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6859358" y="1520083"/>
            <a:ext cx="4863648" cy="847999"/>
          </a:xfrm>
          <a:prstGeom prst="rect">
            <a:avLst/>
          </a:prstGeom>
        </p:spPr>
        <p:txBody>
          <a:bodyPr lIns="91425" tIns="91425" rIns="91425" bIns="91425" anchor="b" anchorCtr="0">
            <a:normAutofit/>
          </a:bodyPr>
          <a:lstStyle>
            <a:lvl1pPr lvl="0">
              <a:spcBef>
                <a:spcPts val="0"/>
              </a:spcBef>
              <a:defRPr sz="3200">
                <a:solidFill>
                  <a:srgbClr val="FFC000"/>
                </a:solidFill>
                <a:effectLst>
                  <a:outerShdw blurRad="38100" dist="38100" dir="2700000" algn="tl">
                    <a:srgbClr val="000000">
                      <a:alpha val="43137"/>
                    </a:srgbClr>
                  </a:outerShdw>
                </a:effectLs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p:cNvSpPr/>
          <p:nvPr userDrawn="1"/>
        </p:nvSpPr>
        <p:spPr>
          <a:xfrm>
            <a:off x="638628" y="1331686"/>
            <a:ext cx="4891314" cy="4194629"/>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Picture Placeholder 3"/>
          <p:cNvSpPr>
            <a:spLocks noGrp="1"/>
          </p:cNvSpPr>
          <p:nvPr>
            <p:ph type="pic" sz="quarter" idx="10"/>
          </p:nvPr>
        </p:nvSpPr>
        <p:spPr>
          <a:xfrm>
            <a:off x="522061" y="1205032"/>
            <a:ext cx="4877253" cy="4197350"/>
          </a:xfrm>
        </p:spPr>
        <p:txBody>
          <a:bodyPr/>
          <a:lstStyle/>
          <a:p>
            <a:endParaRPr lang="en-US"/>
          </a:p>
        </p:txBody>
      </p:sp>
      <p:sp>
        <p:nvSpPr>
          <p:cNvPr id="7" name="Rectangle 6"/>
          <p:cNvSpPr/>
          <p:nvPr userDrawn="1"/>
        </p:nvSpPr>
        <p:spPr>
          <a:xfrm>
            <a:off x="638628" y="1"/>
            <a:ext cx="4891314" cy="1016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10" name="Rectangle 9"/>
          <p:cNvSpPr/>
          <p:nvPr userDrawn="1"/>
        </p:nvSpPr>
        <p:spPr>
          <a:xfrm>
            <a:off x="-2" y="1"/>
            <a:ext cx="4100285" cy="3468687"/>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Shape 48"/>
          <p:cNvSpPr txBox="1">
            <a:spLocks noGrp="1"/>
          </p:cNvSpPr>
          <p:nvPr>
            <p:ph type="body" idx="11"/>
          </p:nvPr>
        </p:nvSpPr>
        <p:spPr>
          <a:xfrm>
            <a:off x="4664938" y="1550080"/>
            <a:ext cx="6458858" cy="1531181"/>
          </a:xfrm>
          <a:prstGeom prst="rect">
            <a:avLst/>
          </a:prstGeom>
        </p:spPr>
        <p:txBody>
          <a:bodyPr lIns="91425" tIns="91425" rIns="91425" bIns="91425" anchor="t" anchorCtr="0">
            <a:normAutofit/>
          </a:bodyPr>
          <a:lstStyle>
            <a:lvl1pPr lvl="0">
              <a:spcBef>
                <a:spcPts val="0"/>
              </a:spcBef>
              <a:defRPr sz="1800">
                <a:solidFill>
                  <a:srgbClr val="3F3F4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7" name="Shape 47"/>
          <p:cNvSpPr txBox="1">
            <a:spLocks noGrp="1"/>
          </p:cNvSpPr>
          <p:nvPr>
            <p:ph type="title"/>
          </p:nvPr>
        </p:nvSpPr>
        <p:spPr>
          <a:xfrm>
            <a:off x="171944" y="553125"/>
            <a:ext cx="3756391" cy="2362437"/>
          </a:xfrm>
          <a:prstGeom prst="rect">
            <a:avLst/>
          </a:prstGeom>
        </p:spPr>
        <p:txBody>
          <a:bodyPr lIns="91425" tIns="91425" rIns="91425" bIns="91425" anchor="b" anchorCtr="0">
            <a:normAutofit/>
          </a:bodyPr>
          <a:lstStyle>
            <a:lvl1pPr lvl="0">
              <a:spcBef>
                <a:spcPts val="0"/>
              </a:spcBef>
              <a:defRPr sz="3200" u="none">
                <a:solidFill>
                  <a:srgbClr val="FFC000"/>
                </a:solidFill>
                <a:effectLst>
                  <a:outerShdw blurRad="38100" dist="38100" dir="2700000" algn="tl">
                    <a:srgbClr val="000000">
                      <a:alpha val="43137"/>
                    </a:srgbClr>
                  </a:outerShdw>
                </a:effectLst>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p:cNvSpPr/>
          <p:nvPr userDrawn="1"/>
        </p:nvSpPr>
        <p:spPr>
          <a:xfrm>
            <a:off x="6950938" y="0"/>
            <a:ext cx="4891314" cy="1016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Picture Placeholder 2"/>
          <p:cNvSpPr>
            <a:spLocks noGrp="1"/>
          </p:cNvSpPr>
          <p:nvPr>
            <p:ph type="pic" sz="quarter" idx="12"/>
          </p:nvPr>
        </p:nvSpPr>
        <p:spPr>
          <a:xfrm>
            <a:off x="-1" y="3468688"/>
            <a:ext cx="4100285" cy="3389312"/>
          </a:xfrm>
        </p:spPr>
        <p:txBody>
          <a:bodyPr/>
          <a:lstStyle/>
          <a:p>
            <a:endParaRPr lang="en-US"/>
          </a:p>
        </p:txBody>
      </p:sp>
      <p:sp>
        <p:nvSpPr>
          <p:cNvPr id="7" name="Picture Placeholder 2"/>
          <p:cNvSpPr>
            <a:spLocks noGrp="1"/>
          </p:cNvSpPr>
          <p:nvPr>
            <p:ph type="pic" sz="quarter" idx="13"/>
          </p:nvPr>
        </p:nvSpPr>
        <p:spPr>
          <a:xfrm>
            <a:off x="4100284" y="3468688"/>
            <a:ext cx="4049487" cy="3389312"/>
          </a:xfrm>
        </p:spPr>
        <p:txBody>
          <a:bodyPr/>
          <a:lstStyle/>
          <a:p>
            <a:endParaRPr lang="en-US"/>
          </a:p>
        </p:txBody>
      </p:sp>
      <p:sp>
        <p:nvSpPr>
          <p:cNvPr id="8" name="Picture Placeholder 2"/>
          <p:cNvSpPr>
            <a:spLocks noGrp="1"/>
          </p:cNvSpPr>
          <p:nvPr>
            <p:ph type="pic" sz="quarter" idx="14"/>
          </p:nvPr>
        </p:nvSpPr>
        <p:spPr>
          <a:xfrm>
            <a:off x="8200569" y="3468688"/>
            <a:ext cx="3998687" cy="3389312"/>
          </a:xfrm>
        </p:spPr>
        <p:txBody>
          <a:bodyPr/>
          <a:lstStyle/>
          <a:p>
            <a:endParaRPr lang="en-US"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10" name="Shape 48"/>
          <p:cNvSpPr txBox="1">
            <a:spLocks noGrp="1"/>
          </p:cNvSpPr>
          <p:nvPr>
            <p:ph type="body" idx="11"/>
          </p:nvPr>
        </p:nvSpPr>
        <p:spPr>
          <a:xfrm>
            <a:off x="398810" y="26935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Shape 48"/>
          <p:cNvSpPr txBox="1">
            <a:spLocks noGrp="1"/>
          </p:cNvSpPr>
          <p:nvPr>
            <p:ph type="body" idx="12"/>
          </p:nvPr>
        </p:nvSpPr>
        <p:spPr>
          <a:xfrm>
            <a:off x="3595665" y="2693571"/>
            <a:ext cx="2930238" cy="3230872"/>
          </a:xfrm>
          <a:prstGeom prst="rect">
            <a:avLst/>
          </a:prstGeom>
        </p:spPr>
        <p:txBody>
          <a:bodyPr lIns="91425" tIns="91425" rIns="91425" bIns="91425" anchor="t" anchorCtr="0">
            <a:normAutofit/>
          </a:bodyPr>
          <a:lstStyle>
            <a:lvl1pPr lvl="0">
              <a:spcBef>
                <a:spcPts val="0"/>
              </a:spcBef>
              <a:defRPr sz="18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Shape 47"/>
          <p:cNvSpPr txBox="1">
            <a:spLocks noGrp="1"/>
          </p:cNvSpPr>
          <p:nvPr>
            <p:ph type="title"/>
          </p:nvPr>
        </p:nvSpPr>
        <p:spPr>
          <a:xfrm>
            <a:off x="398810" y="1475872"/>
            <a:ext cx="6122641" cy="831256"/>
          </a:xfrm>
          <a:prstGeom prst="rect">
            <a:avLst/>
          </a:prstGeom>
        </p:spPr>
        <p:txBody>
          <a:bodyPr lIns="91425" tIns="91425" rIns="91425" bIns="91425" anchor="b" anchorCtr="0">
            <a:normAutofit/>
          </a:bodyPr>
          <a:lstStyle>
            <a:lvl1pPr lvl="0">
              <a:spcBef>
                <a:spcPts val="0"/>
              </a:spcBef>
              <a:defRPr sz="32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Rectangle 4"/>
          <p:cNvSpPr/>
          <p:nvPr userDrawn="1"/>
        </p:nvSpPr>
        <p:spPr>
          <a:xfrm>
            <a:off x="10319657" y="1"/>
            <a:ext cx="1872342" cy="6857999"/>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638628" y="1"/>
            <a:ext cx="4891314" cy="1016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Picture Placeholder 2"/>
          <p:cNvSpPr>
            <a:spLocks noGrp="1"/>
          </p:cNvSpPr>
          <p:nvPr>
            <p:ph type="pic" sz="quarter" idx="14"/>
          </p:nvPr>
        </p:nvSpPr>
        <p:spPr>
          <a:xfrm>
            <a:off x="7569117" y="382370"/>
            <a:ext cx="4049487" cy="2818030"/>
          </a:xfrm>
        </p:spPr>
        <p:txBody>
          <a:bodyPr/>
          <a:lstStyle/>
          <a:p>
            <a:endParaRPr lang="en-US"/>
          </a:p>
        </p:txBody>
      </p:sp>
      <p:sp>
        <p:nvSpPr>
          <p:cNvPr id="9" name="Picture Placeholder 2"/>
          <p:cNvSpPr>
            <a:spLocks noGrp="1"/>
          </p:cNvSpPr>
          <p:nvPr>
            <p:ph type="pic" sz="quarter" idx="15"/>
          </p:nvPr>
        </p:nvSpPr>
        <p:spPr>
          <a:xfrm>
            <a:off x="7569117" y="3620185"/>
            <a:ext cx="4049487" cy="2818030"/>
          </a:xfrm>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16" name="Rectangle 15">
            <a:extLst>
              <a:ext uri="{FF2B5EF4-FFF2-40B4-BE49-F238E27FC236}">
                <a16:creationId xmlns:a16="http://schemas.microsoft.com/office/drawing/2014/main" id="{F96EC3F2-9C37-4050-AF7A-75194974D28E}"/>
              </a:ext>
            </a:extLst>
          </p:cNvPr>
          <p:cNvSpPr/>
          <p:nvPr userDrawn="1"/>
        </p:nvSpPr>
        <p:spPr>
          <a:xfrm>
            <a:off x="0" y="2743199"/>
            <a:ext cx="12192000" cy="4114799"/>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79"/>
          <p:cNvSpPr txBox="1">
            <a:spLocks noGrp="1"/>
          </p:cNvSpPr>
          <p:nvPr>
            <p:ph type="body" idx="15"/>
          </p:nvPr>
        </p:nvSpPr>
        <p:spPr>
          <a:xfrm>
            <a:off x="408675" y="4286831"/>
            <a:ext cx="2458652"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968472" y="385791"/>
            <a:ext cx="6255056" cy="670029"/>
          </a:xfrm>
          <a:prstGeom prst="rect">
            <a:avLst/>
          </a:prstGeom>
        </p:spPr>
        <p:txBody>
          <a:bodyPr lIns="91425" tIns="91425" rIns="91425" bIns="91425" anchor="b" anchorCtr="0">
            <a:normAutofit/>
          </a:bodyPr>
          <a:lstStyle>
            <a:lvl1pPr lvl="0" algn="ctr" rtl="0">
              <a:spcBef>
                <a:spcPts val="0"/>
              </a:spcBef>
              <a:defRPr sz="3200">
                <a:solidFill>
                  <a:srgbClr val="131F2B"/>
                </a:solidFill>
                <a:latin typeface="Roboto" panose="02000000000000000000" pitchFamily="2" charset="0"/>
                <a:ea typeface="Roboto" panose="02000000000000000000" pitchFamily="2" charset="0"/>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7" name="Shape 79"/>
          <p:cNvSpPr txBox="1">
            <a:spLocks noGrp="1"/>
          </p:cNvSpPr>
          <p:nvPr>
            <p:ph type="body" idx="18"/>
          </p:nvPr>
        </p:nvSpPr>
        <p:spPr>
          <a:xfrm>
            <a:off x="3397759" y="4286831"/>
            <a:ext cx="2458652"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38" name="Shape 79"/>
          <p:cNvSpPr txBox="1">
            <a:spLocks noGrp="1"/>
          </p:cNvSpPr>
          <p:nvPr>
            <p:ph type="body" idx="19"/>
          </p:nvPr>
        </p:nvSpPr>
        <p:spPr>
          <a:xfrm>
            <a:off x="6386843" y="4286831"/>
            <a:ext cx="2458652"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Rectangle 6"/>
          <p:cNvSpPr/>
          <p:nvPr userDrawn="1"/>
        </p:nvSpPr>
        <p:spPr>
          <a:xfrm>
            <a:off x="3650343" y="1"/>
            <a:ext cx="4891314" cy="1016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Shape 79"/>
          <p:cNvSpPr txBox="1">
            <a:spLocks noGrp="1"/>
          </p:cNvSpPr>
          <p:nvPr>
            <p:ph type="body" idx="20"/>
          </p:nvPr>
        </p:nvSpPr>
        <p:spPr>
          <a:xfrm>
            <a:off x="9375928" y="4286831"/>
            <a:ext cx="2458652" cy="1250378"/>
          </a:xfrm>
          <a:prstGeom prst="rect">
            <a:avLst/>
          </a:prstGeom>
        </p:spPr>
        <p:txBody>
          <a:bodyPr lIns="91425" tIns="91425" rIns="91425" bIns="91425" anchor="t" anchorCtr="0">
            <a:normAutofit/>
          </a:bodyPr>
          <a:lstStyle>
            <a:lvl1pPr lvl="0" algn="ctr"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9" name="Oval 8"/>
          <p:cNvSpPr/>
          <p:nvPr userDrawn="1"/>
        </p:nvSpPr>
        <p:spPr>
          <a:xfrm>
            <a:off x="564931" y="1731890"/>
            <a:ext cx="2146140" cy="2146140"/>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userDrawn="1"/>
        </p:nvSpPr>
        <p:spPr>
          <a:xfrm>
            <a:off x="3554015" y="1731890"/>
            <a:ext cx="2146140" cy="2146140"/>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10"/>
          <p:cNvSpPr/>
          <p:nvPr userDrawn="1"/>
        </p:nvSpPr>
        <p:spPr>
          <a:xfrm>
            <a:off x="6543099" y="1731890"/>
            <a:ext cx="2146140" cy="2146140"/>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a:off x="9532184" y="1731890"/>
            <a:ext cx="2146140" cy="2146140"/>
          </a:xfrm>
          <a:prstGeom prst="ellipse">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16"/>
          <p:cNvSpPr>
            <a:spLocks noGrp="1"/>
          </p:cNvSpPr>
          <p:nvPr>
            <p:ph type="pic" sz="quarter" idx="21"/>
          </p:nvPr>
        </p:nvSpPr>
        <p:spPr>
          <a:xfrm>
            <a:off x="715781" y="1882740"/>
            <a:ext cx="1844440" cy="1844440"/>
          </a:xfrm>
          <a:custGeom>
            <a:avLst/>
            <a:gdLst>
              <a:gd name="connsiteX0" fmla="*/ 1073070 w 2146140"/>
              <a:gd name="connsiteY0" fmla="*/ 0 h 2146140"/>
              <a:gd name="connsiteX1" fmla="*/ 2146140 w 2146140"/>
              <a:gd name="connsiteY1" fmla="*/ 1073070 h 2146140"/>
              <a:gd name="connsiteX2" fmla="*/ 1073070 w 2146140"/>
              <a:gd name="connsiteY2" fmla="*/ 2146140 h 2146140"/>
              <a:gd name="connsiteX3" fmla="*/ 0 w 2146140"/>
              <a:gd name="connsiteY3" fmla="*/ 1073070 h 2146140"/>
              <a:gd name="connsiteX4" fmla="*/ 1073070 w 2146140"/>
              <a:gd name="connsiteY4" fmla="*/ 0 h 21461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46140" h="2146140">
                <a:moveTo>
                  <a:pt x="1073070" y="0"/>
                </a:moveTo>
                <a:cubicBezTo>
                  <a:pt x="1665710" y="0"/>
                  <a:pt x="2146140" y="480430"/>
                  <a:pt x="2146140" y="1073070"/>
                </a:cubicBezTo>
                <a:cubicBezTo>
                  <a:pt x="2146140" y="1665710"/>
                  <a:pt x="1665710" y="2146140"/>
                  <a:pt x="1073070" y="2146140"/>
                </a:cubicBezTo>
                <a:cubicBezTo>
                  <a:pt x="480430" y="2146140"/>
                  <a:pt x="0" y="1665710"/>
                  <a:pt x="0" y="1073070"/>
                </a:cubicBezTo>
                <a:cubicBezTo>
                  <a:pt x="0" y="480430"/>
                  <a:pt x="480430" y="0"/>
                  <a:pt x="1073070" y="0"/>
                </a:cubicBezTo>
                <a:close/>
              </a:path>
            </a:pathLst>
          </a:custGeom>
          <a:ln>
            <a:solidFill>
              <a:schemeClr val="bg1"/>
            </a:solidFill>
          </a:ln>
        </p:spPr>
        <p:txBody>
          <a:bodyPr wrap="square">
            <a:noAutofit/>
          </a:bodyPr>
          <a:lstStyle/>
          <a:p>
            <a:endParaRPr lang="en-US"/>
          </a:p>
        </p:txBody>
      </p:sp>
      <p:sp>
        <p:nvSpPr>
          <p:cNvPr id="18" name="Freeform 17"/>
          <p:cNvSpPr>
            <a:spLocks noGrp="1"/>
          </p:cNvSpPr>
          <p:nvPr>
            <p:ph type="pic" sz="quarter" idx="22"/>
          </p:nvPr>
        </p:nvSpPr>
        <p:spPr>
          <a:xfrm>
            <a:off x="3704865" y="1882740"/>
            <a:ext cx="1844440" cy="1844440"/>
          </a:xfrm>
          <a:custGeom>
            <a:avLst/>
            <a:gdLst>
              <a:gd name="connsiteX0" fmla="*/ 1073070 w 2146140"/>
              <a:gd name="connsiteY0" fmla="*/ 0 h 2146140"/>
              <a:gd name="connsiteX1" fmla="*/ 2146140 w 2146140"/>
              <a:gd name="connsiteY1" fmla="*/ 1073070 h 2146140"/>
              <a:gd name="connsiteX2" fmla="*/ 1073070 w 2146140"/>
              <a:gd name="connsiteY2" fmla="*/ 2146140 h 2146140"/>
              <a:gd name="connsiteX3" fmla="*/ 0 w 2146140"/>
              <a:gd name="connsiteY3" fmla="*/ 1073070 h 2146140"/>
              <a:gd name="connsiteX4" fmla="*/ 1073070 w 2146140"/>
              <a:gd name="connsiteY4" fmla="*/ 0 h 21461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46140" h="2146140">
                <a:moveTo>
                  <a:pt x="1073070" y="0"/>
                </a:moveTo>
                <a:cubicBezTo>
                  <a:pt x="1665710" y="0"/>
                  <a:pt x="2146140" y="480430"/>
                  <a:pt x="2146140" y="1073070"/>
                </a:cubicBezTo>
                <a:cubicBezTo>
                  <a:pt x="2146140" y="1665710"/>
                  <a:pt x="1665710" y="2146140"/>
                  <a:pt x="1073070" y="2146140"/>
                </a:cubicBezTo>
                <a:cubicBezTo>
                  <a:pt x="480430" y="2146140"/>
                  <a:pt x="0" y="1665710"/>
                  <a:pt x="0" y="1073070"/>
                </a:cubicBezTo>
                <a:cubicBezTo>
                  <a:pt x="0" y="480430"/>
                  <a:pt x="480430" y="0"/>
                  <a:pt x="1073070" y="0"/>
                </a:cubicBezTo>
                <a:close/>
              </a:path>
            </a:pathLst>
          </a:custGeom>
          <a:ln>
            <a:solidFill>
              <a:schemeClr val="bg1"/>
            </a:solidFill>
          </a:ln>
        </p:spPr>
        <p:txBody>
          <a:bodyPr wrap="square">
            <a:noAutofit/>
          </a:bodyPr>
          <a:lstStyle/>
          <a:p>
            <a:endParaRPr lang="en-US"/>
          </a:p>
        </p:txBody>
      </p:sp>
      <p:sp>
        <p:nvSpPr>
          <p:cNvPr id="19" name="Freeform 18"/>
          <p:cNvSpPr>
            <a:spLocks noGrp="1"/>
          </p:cNvSpPr>
          <p:nvPr>
            <p:ph type="pic" sz="quarter" idx="23"/>
          </p:nvPr>
        </p:nvSpPr>
        <p:spPr>
          <a:xfrm>
            <a:off x="6697217" y="1879731"/>
            <a:ext cx="1844440" cy="1844440"/>
          </a:xfrm>
          <a:custGeom>
            <a:avLst/>
            <a:gdLst>
              <a:gd name="connsiteX0" fmla="*/ 1073070 w 2146140"/>
              <a:gd name="connsiteY0" fmla="*/ 0 h 2146140"/>
              <a:gd name="connsiteX1" fmla="*/ 2146140 w 2146140"/>
              <a:gd name="connsiteY1" fmla="*/ 1073070 h 2146140"/>
              <a:gd name="connsiteX2" fmla="*/ 1073070 w 2146140"/>
              <a:gd name="connsiteY2" fmla="*/ 2146140 h 2146140"/>
              <a:gd name="connsiteX3" fmla="*/ 0 w 2146140"/>
              <a:gd name="connsiteY3" fmla="*/ 1073070 h 2146140"/>
              <a:gd name="connsiteX4" fmla="*/ 1073070 w 2146140"/>
              <a:gd name="connsiteY4" fmla="*/ 0 h 21461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46140" h="2146140">
                <a:moveTo>
                  <a:pt x="1073070" y="0"/>
                </a:moveTo>
                <a:cubicBezTo>
                  <a:pt x="1665710" y="0"/>
                  <a:pt x="2146140" y="480430"/>
                  <a:pt x="2146140" y="1073070"/>
                </a:cubicBezTo>
                <a:cubicBezTo>
                  <a:pt x="2146140" y="1665710"/>
                  <a:pt x="1665710" y="2146140"/>
                  <a:pt x="1073070" y="2146140"/>
                </a:cubicBezTo>
                <a:cubicBezTo>
                  <a:pt x="480430" y="2146140"/>
                  <a:pt x="0" y="1665710"/>
                  <a:pt x="0" y="1073070"/>
                </a:cubicBezTo>
                <a:cubicBezTo>
                  <a:pt x="0" y="480430"/>
                  <a:pt x="480430" y="0"/>
                  <a:pt x="1073070" y="0"/>
                </a:cubicBezTo>
                <a:close/>
              </a:path>
            </a:pathLst>
          </a:custGeom>
          <a:ln>
            <a:solidFill>
              <a:schemeClr val="bg1"/>
            </a:solidFill>
          </a:ln>
        </p:spPr>
        <p:txBody>
          <a:bodyPr wrap="square">
            <a:noAutofit/>
          </a:bodyPr>
          <a:lstStyle/>
          <a:p>
            <a:endParaRPr lang="en-US"/>
          </a:p>
        </p:txBody>
      </p:sp>
      <p:sp>
        <p:nvSpPr>
          <p:cNvPr id="20" name="Freeform 19"/>
          <p:cNvSpPr>
            <a:spLocks noGrp="1"/>
          </p:cNvSpPr>
          <p:nvPr>
            <p:ph type="pic" sz="quarter" idx="24"/>
          </p:nvPr>
        </p:nvSpPr>
        <p:spPr>
          <a:xfrm>
            <a:off x="9683034" y="1879731"/>
            <a:ext cx="1844440" cy="1844440"/>
          </a:xfrm>
          <a:custGeom>
            <a:avLst/>
            <a:gdLst>
              <a:gd name="connsiteX0" fmla="*/ 1073070 w 2146140"/>
              <a:gd name="connsiteY0" fmla="*/ 0 h 2146140"/>
              <a:gd name="connsiteX1" fmla="*/ 2146140 w 2146140"/>
              <a:gd name="connsiteY1" fmla="*/ 1073070 h 2146140"/>
              <a:gd name="connsiteX2" fmla="*/ 1073070 w 2146140"/>
              <a:gd name="connsiteY2" fmla="*/ 2146140 h 2146140"/>
              <a:gd name="connsiteX3" fmla="*/ 0 w 2146140"/>
              <a:gd name="connsiteY3" fmla="*/ 1073070 h 2146140"/>
              <a:gd name="connsiteX4" fmla="*/ 1073070 w 2146140"/>
              <a:gd name="connsiteY4" fmla="*/ 0 h 214614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46140" h="2146140">
                <a:moveTo>
                  <a:pt x="1073070" y="0"/>
                </a:moveTo>
                <a:cubicBezTo>
                  <a:pt x="1665710" y="0"/>
                  <a:pt x="2146140" y="480430"/>
                  <a:pt x="2146140" y="1073070"/>
                </a:cubicBezTo>
                <a:cubicBezTo>
                  <a:pt x="2146140" y="1665710"/>
                  <a:pt x="1665710" y="2146140"/>
                  <a:pt x="1073070" y="2146140"/>
                </a:cubicBezTo>
                <a:cubicBezTo>
                  <a:pt x="480430" y="2146140"/>
                  <a:pt x="0" y="1665710"/>
                  <a:pt x="0" y="1073070"/>
                </a:cubicBezTo>
                <a:cubicBezTo>
                  <a:pt x="0" y="480430"/>
                  <a:pt x="480430" y="0"/>
                  <a:pt x="1073070" y="0"/>
                </a:cubicBezTo>
                <a:close/>
              </a:path>
            </a:pathLst>
          </a:custGeom>
          <a:ln>
            <a:solidFill>
              <a:schemeClr val="bg1"/>
            </a:solidFill>
          </a:ln>
        </p:spPr>
        <p:txBody>
          <a:bodyPr wrap="square">
            <a:noAutofit/>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bg>
      <p:bgPr>
        <a:solidFill>
          <a:schemeClr val="bg1"/>
        </a:solidFill>
        <a:effectLst/>
      </p:bgPr>
    </p:bg>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2797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p:cNvPicPr>
            <a:picLocks noChangeAspect="1"/>
          </p:cNvPicPr>
          <p:nvPr userDrawn="1"/>
        </p:nvPicPr>
        <p:blipFill rotWithShape="1">
          <a:blip r:embed="rId2">
            <a:extLst>
              <a:ext uri="{28A0092B-C50C-407E-A947-70E740481C1C}">
                <a14:useLocalDpi xmlns:a14="http://schemas.microsoft.com/office/drawing/2010/main" val="0"/>
              </a:ext>
            </a:extLst>
          </a:blip>
          <a:srcRect l="3187" t="12760" r="2842" b="7796"/>
          <a:stretch/>
        </p:blipFill>
        <p:spPr>
          <a:xfrm>
            <a:off x="0" y="0"/>
            <a:ext cx="12172950" cy="6858000"/>
          </a:xfrm>
          <a:prstGeom prst="rect">
            <a:avLst/>
          </a:prstGeom>
        </p:spPr>
      </p:pic>
      <p:sp>
        <p:nvSpPr>
          <p:cNvPr id="8" name="Rectangle 7"/>
          <p:cNvSpPr/>
          <p:nvPr userDrawn="1"/>
        </p:nvSpPr>
        <p:spPr>
          <a:xfrm>
            <a:off x="880534" y="495300"/>
            <a:ext cx="10430933" cy="5867400"/>
          </a:xfrm>
          <a:prstGeom prst="rect">
            <a:avLst/>
          </a:prstGeom>
          <a:solidFill>
            <a:srgbClr val="FFC000">
              <a:alpha val="56000"/>
            </a:srgbClr>
          </a:solidFill>
          <a:ln>
            <a:noFill/>
          </a:ln>
          <a:effectLst>
            <a:outerShdw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Caption">
    <p:spTree>
      <p:nvGrpSpPr>
        <p:cNvPr id="1" name="Shape 108"/>
        <p:cNvGrpSpPr/>
        <p:nvPr/>
      </p:nvGrpSpPr>
      <p:grpSpPr>
        <a:xfrm>
          <a:off x="0" y="0"/>
          <a:ext cx="0" cy="0"/>
          <a:chOff x="0" y="0"/>
          <a:chExt cx="0" cy="0"/>
        </a:xfrm>
      </p:grpSpPr>
      <p:pic>
        <p:nvPicPr>
          <p:cNvPr id="3" name="Picture 2"/>
          <p:cNvPicPr>
            <a:picLocks noChangeAspect="1"/>
          </p:cNvPicPr>
          <p:nvPr userDrawn="1"/>
        </p:nvPicPr>
        <p:blipFill rotWithShape="1">
          <a:blip r:embed="rId2">
            <a:extLst>
              <a:ext uri="{28A0092B-C50C-407E-A947-70E740481C1C}">
                <a14:useLocalDpi xmlns:a14="http://schemas.microsoft.com/office/drawing/2010/main" val="0"/>
              </a:ext>
            </a:extLst>
          </a:blip>
          <a:srcRect l="1" r="242" b="11907"/>
          <a:stretch/>
        </p:blipFill>
        <p:spPr>
          <a:xfrm>
            <a:off x="0" y="0"/>
            <a:ext cx="12192000" cy="6858000"/>
          </a:xfrm>
          <a:prstGeom prst="rect">
            <a:avLst/>
          </a:prstGeom>
        </p:spPr>
      </p:pic>
      <p:sp>
        <p:nvSpPr>
          <p:cNvPr id="4" name="Rectangle 3"/>
          <p:cNvSpPr/>
          <p:nvPr userDrawn="1"/>
        </p:nvSpPr>
        <p:spPr>
          <a:xfrm>
            <a:off x="0" y="0"/>
            <a:ext cx="12192000" cy="6858000"/>
          </a:xfrm>
          <a:prstGeom prst="rect">
            <a:avLst/>
          </a:prstGeom>
          <a:solidFill>
            <a:schemeClr val="tx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95"/>
          <p:cNvSpPr txBox="1">
            <a:spLocks noGrp="1"/>
          </p:cNvSpPr>
          <p:nvPr>
            <p:ph type="title"/>
          </p:nvPr>
        </p:nvSpPr>
        <p:spPr>
          <a:xfrm>
            <a:off x="2370959" y="546408"/>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latin typeface="Roboto" panose="02000000000000000000" pitchFamily="2" charset="0"/>
                <a:ea typeface="Roboto" panose="02000000000000000000" pitchFamily="2" charset="0"/>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bg>
      <p:bgPr>
        <a:solidFill>
          <a:schemeClr val="bg1"/>
        </a:soli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867400" y="1848865"/>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887420" y="2780896"/>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 name="Rectangle 3"/>
          <p:cNvSpPr/>
          <p:nvPr userDrawn="1"/>
        </p:nvSpPr>
        <p:spPr>
          <a:xfrm rot="5400000">
            <a:off x="-2236122" y="3378200"/>
            <a:ext cx="4573843" cy="1016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p:cNvSpPr/>
          <p:nvPr userDrawn="1"/>
        </p:nvSpPr>
        <p:spPr>
          <a:xfrm>
            <a:off x="5608320" y="1233352"/>
            <a:ext cx="6583680" cy="439129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chemeClr val="bg1"/>
        </a:solidFill>
        <a:effectLst/>
      </p:bgPr>
    </p:bg>
    <p:spTree>
      <p:nvGrpSpPr>
        <p:cNvPr id="1" name="Shape 122"/>
        <p:cNvGrpSpPr/>
        <p:nvPr/>
      </p:nvGrpSpPr>
      <p:grpSpPr>
        <a:xfrm>
          <a:off x="0" y="0"/>
          <a:ext cx="0" cy="0"/>
          <a:chOff x="0" y="0"/>
          <a:chExt cx="0" cy="0"/>
        </a:xfrm>
      </p:grpSpPr>
      <p:sp>
        <p:nvSpPr>
          <p:cNvPr id="42" name="Shape 78"/>
          <p:cNvSpPr txBox="1">
            <a:spLocks noGrp="1"/>
          </p:cNvSpPr>
          <p:nvPr>
            <p:ph type="title"/>
          </p:nvPr>
        </p:nvSpPr>
        <p:spPr>
          <a:xfrm>
            <a:off x="6998248" y="1845049"/>
            <a:ext cx="4125515" cy="685347"/>
          </a:xfrm>
          <a:prstGeom prst="rect">
            <a:avLst/>
          </a:prstGeom>
        </p:spPr>
        <p:txBody>
          <a:bodyPr lIns="91425" tIns="91425" rIns="91425" bIns="91425" anchor="b" anchorCtr="0">
            <a:normAutofit/>
          </a:bodyPr>
          <a:lstStyle>
            <a:lvl1pPr lvl="0" algn="ctr" rtl="0">
              <a:spcBef>
                <a:spcPts val="0"/>
              </a:spcBef>
              <a:defRPr sz="3600">
                <a:solidFill>
                  <a:srgbClr val="3F3F4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3" name="Shape 79"/>
          <p:cNvSpPr txBox="1">
            <a:spLocks noGrp="1"/>
          </p:cNvSpPr>
          <p:nvPr>
            <p:ph type="body" idx="1"/>
          </p:nvPr>
        </p:nvSpPr>
        <p:spPr>
          <a:xfrm>
            <a:off x="7018268" y="2777080"/>
            <a:ext cx="4105495" cy="2285338"/>
          </a:xfrm>
          <a:prstGeom prst="rect">
            <a:avLst/>
          </a:prstGeom>
        </p:spPr>
        <p:txBody>
          <a:bodyPr lIns="91425" tIns="91425" rIns="91425" bIns="91425" anchor="t" anchorCtr="0">
            <a:normAutofit/>
          </a:bodyPr>
          <a:lstStyle>
            <a:lvl1pPr lvl="0" rtl="0">
              <a:spcBef>
                <a:spcPts val="0"/>
              </a:spcBef>
              <a:buSzPct val="100000"/>
              <a:defRPr sz="1600">
                <a:solidFill>
                  <a:srgbClr val="3F3F4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4" name="Rectangle 3"/>
          <p:cNvSpPr/>
          <p:nvPr userDrawn="1"/>
        </p:nvSpPr>
        <p:spPr>
          <a:xfrm rot="5400000">
            <a:off x="9854278" y="3378200"/>
            <a:ext cx="4573843" cy="1016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p:cNvSpPr/>
          <p:nvPr userDrawn="1"/>
        </p:nvSpPr>
        <p:spPr>
          <a:xfrm>
            <a:off x="0" y="0"/>
            <a:ext cx="4221480" cy="6858000"/>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42" name="Frame 41"/>
          <p:cNvSpPr/>
          <p:nvPr userDrawn="1"/>
        </p:nvSpPr>
        <p:spPr>
          <a:xfrm>
            <a:off x="228600" y="213360"/>
            <a:ext cx="11734799" cy="6416040"/>
          </a:xfrm>
          <a:prstGeom prst="frame">
            <a:avLst>
              <a:gd name="adj1" fmla="val 966"/>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10/28/2018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png"/><Relationship Id="rId1" Type="http://schemas.openxmlformats.org/officeDocument/2006/relationships/slideLayout" Target="../slideLayouts/slideLayout1.xml"/><Relationship Id="rId4" Type="http://schemas.openxmlformats.org/officeDocument/2006/relationships/image" Target="../media/image5.jpeg"/></Relationships>
</file>

<file path=ppt/slides/_rels/slide2.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6.jpeg"/><Relationship Id="rId1" Type="http://schemas.openxmlformats.org/officeDocument/2006/relationships/slideLayout" Target="../slideLayouts/slideLayout5.xml"/><Relationship Id="rId4" Type="http://schemas.openxmlformats.org/officeDocument/2006/relationships/image" Target="../media/image8.jpeg"/></Relationships>
</file>

<file path=ppt/slides/_rels/slide3.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11.png"/><Relationship Id="rId2" Type="http://schemas.openxmlformats.org/officeDocument/2006/relationships/image" Target="../media/image1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3" Type="http://schemas.openxmlformats.org/officeDocument/2006/relationships/image" Target="../media/image14.jpeg"/><Relationship Id="rId2" Type="http://schemas.openxmlformats.org/officeDocument/2006/relationships/image" Target="../media/image13.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3" Type="http://schemas.openxmlformats.org/officeDocument/2006/relationships/image" Target="../media/image16.jpeg"/><Relationship Id="rId2" Type="http://schemas.openxmlformats.org/officeDocument/2006/relationships/image" Target="../media/image15.jpeg"/><Relationship Id="rId1" Type="http://schemas.openxmlformats.org/officeDocument/2006/relationships/slideLayout" Target="../slideLayouts/slideLayout7.xml"/><Relationship Id="rId5" Type="http://schemas.openxmlformats.org/officeDocument/2006/relationships/image" Target="../media/image18.jpeg"/><Relationship Id="rId4" Type="http://schemas.openxmlformats.org/officeDocument/2006/relationships/image" Target="../media/image17.jpeg"/></Relationships>
</file>

<file path=ppt/slides/_rels/slide9.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3" Type="http://schemas.openxmlformats.org/officeDocument/2006/relationships/image" Target="../media/image21.jpeg"/><Relationship Id="rId2" Type="http://schemas.openxmlformats.org/officeDocument/2006/relationships/image" Target="../media/image20.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22.png"/><Relationship Id="rId1" Type="http://schemas.openxmlformats.org/officeDocument/2006/relationships/slideLayout" Target="../slideLayouts/slideLayout11.xml"/><Relationship Id="rId4" Type="http://schemas.openxmlformats.org/officeDocument/2006/relationships/image" Target="../media/image23.png"/></Relationships>
</file>

<file path=ppt/slides/_rels/slide17.xml.rels><?xml version="1.0" encoding="UTF-8" standalone="yes"?>
<Relationships xmlns="http://schemas.openxmlformats.org/package/2006/relationships"><Relationship Id="rId3" Type="http://schemas.openxmlformats.org/officeDocument/2006/relationships/image" Target="../media/image25.png"/><Relationship Id="rId2" Type="http://schemas.openxmlformats.org/officeDocument/2006/relationships/image" Target="../media/image2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3" Type="http://schemas.openxmlformats.org/officeDocument/2006/relationships/image" Target="../media/image27.png"/><Relationship Id="rId2" Type="http://schemas.openxmlformats.org/officeDocument/2006/relationships/image" Target="../media/image26.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Title 2"/>
          <p:cNvSpPr txBox="1">
            <a:spLocks/>
          </p:cNvSpPr>
          <p:nvPr/>
        </p:nvSpPr>
        <p:spPr>
          <a:xfrm>
            <a:off x="3333750" y="4804529"/>
            <a:ext cx="5524500" cy="1305187"/>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4400" kern="1200">
                <a:solidFill>
                  <a:schemeClr val="tx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 sz="7200" spc="-15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ARCHITECT</a:t>
            </a:r>
            <a:endParaRPr lang="en" sz="5700" spc="-150" dirty="0">
              <a:solidFill>
                <a:schemeClr val="bg1"/>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endParaRPr>
          </a:p>
        </p:txBody>
      </p:sp>
      <p:sp>
        <p:nvSpPr>
          <p:cNvPr id="14" name="Rectangle 13"/>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18" name="Group 17">
            <a:extLst>
              <a:ext uri="{FF2B5EF4-FFF2-40B4-BE49-F238E27FC236}">
                <a16:creationId xmlns:a16="http://schemas.microsoft.com/office/drawing/2014/main" id="{44D98ECC-5131-4A84-AF65-896A2A306B93}"/>
              </a:ext>
            </a:extLst>
          </p:cNvPr>
          <p:cNvGrpSpPr/>
          <p:nvPr/>
        </p:nvGrpSpPr>
        <p:grpSpPr>
          <a:xfrm>
            <a:off x="171980" y="206308"/>
            <a:ext cx="1819303" cy="638882"/>
            <a:chOff x="2778427" y="5169011"/>
            <a:chExt cx="1819303" cy="638882"/>
          </a:xfrm>
        </p:grpSpPr>
        <p:sp>
          <p:nvSpPr>
            <p:cNvPr id="13" name="Rectangle 12"/>
            <p:cNvSpPr/>
            <p:nvPr/>
          </p:nvSpPr>
          <p:spPr>
            <a:xfrm>
              <a:off x="3431248" y="5218029"/>
              <a:ext cx="1166482" cy="523220"/>
            </a:xfrm>
            <a:prstGeom prst="rect">
              <a:avLst/>
            </a:prstGeom>
          </p:spPr>
          <p:txBody>
            <a:bodyPr wrap="square">
              <a:spAutoFit/>
            </a:bodyPr>
            <a:lstStyle/>
            <a:p>
              <a:r>
                <a:rPr lang="en" sz="1400" dirty="0">
                  <a:solidFill>
                    <a:schemeClr val="bg1"/>
                  </a:solidFill>
                  <a:latin typeface="Roboto" panose="02000000000000000000" pitchFamily="2" charset="0"/>
                  <a:ea typeface="Roboto" panose="02000000000000000000" pitchFamily="2" charset="0"/>
                </a:rPr>
                <a:t>PowerPoint Template</a:t>
              </a:r>
              <a:endParaRPr lang="en-US" sz="1400" dirty="0">
                <a:solidFill>
                  <a:schemeClr val="bg1"/>
                </a:solidFill>
                <a:latin typeface="Roboto" panose="02000000000000000000" pitchFamily="2" charset="0"/>
                <a:ea typeface="Roboto" panose="02000000000000000000" pitchFamily="2" charset="0"/>
              </a:endParaRPr>
            </a:p>
          </p:txBody>
        </p:sp>
        <p:pic>
          <p:nvPicPr>
            <p:cNvPr id="1028" name="Picture 4" descr="Image result for powerpoint icon png">
              <a:extLst>
                <a:ext uri="{FF2B5EF4-FFF2-40B4-BE49-F238E27FC236}">
                  <a16:creationId xmlns:a16="http://schemas.microsoft.com/office/drawing/2014/main" id="{12B4E816-7CFC-467F-B630-4B8797EED36C}"/>
                </a:ext>
              </a:extLst>
            </p:cNvPr>
            <p:cNvPicPr>
              <a:picLocks noChangeAspect="1" noChangeArrowheads="1"/>
            </p:cNvPicPr>
            <p:nvPr/>
          </p:nvPicPr>
          <p:blipFill rotWithShape="1">
            <a:blip r:embed="rId2" cstate="email">
              <a:extLst>
                <a:ext uri="{28A0092B-C50C-407E-A947-70E740481C1C}">
                  <a14:useLocalDpi xmlns:a14="http://schemas.microsoft.com/office/drawing/2010/main"/>
                </a:ext>
              </a:extLst>
            </a:blip>
            <a:srcRect l="11878" r="11490" b="24288"/>
            <a:stretch/>
          </p:blipFill>
          <p:spPr bwMode="auto">
            <a:xfrm>
              <a:off x="2778427" y="5169011"/>
              <a:ext cx="647398" cy="638882"/>
            </a:xfrm>
            <a:prstGeom prst="rect">
              <a:avLst/>
            </a:prstGeom>
            <a:noFill/>
            <a:extLst>
              <a:ext uri="{909E8E84-426E-40DD-AFC4-6F175D3DCCD1}">
                <a14:hiddenFill xmlns:a14="http://schemas.microsoft.com/office/drawing/2010/main">
                  <a:solidFill>
                    <a:srgbClr val="FFFFFF"/>
                  </a:solidFill>
                </a14:hiddenFill>
              </a:ext>
            </a:extLst>
          </p:spPr>
        </p:pic>
        <p:cxnSp>
          <p:nvCxnSpPr>
            <p:cNvPr id="15" name="Straight Connector 14">
              <a:extLst>
                <a:ext uri="{FF2B5EF4-FFF2-40B4-BE49-F238E27FC236}">
                  <a16:creationId xmlns:a16="http://schemas.microsoft.com/office/drawing/2014/main" id="{7A4CDC66-869A-400D-A896-1A9FDADC5562}"/>
                </a:ext>
              </a:extLst>
            </p:cNvPr>
            <p:cNvCxnSpPr>
              <a:cxnSpLocks/>
            </p:cNvCxnSpPr>
            <p:nvPr/>
          </p:nvCxnSpPr>
          <p:spPr>
            <a:xfrm>
              <a:off x="3465514" y="5253803"/>
              <a:ext cx="0" cy="451672"/>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grpSp>
      <p:grpSp>
        <p:nvGrpSpPr>
          <p:cNvPr id="19" name="Group 18">
            <a:extLst>
              <a:ext uri="{FF2B5EF4-FFF2-40B4-BE49-F238E27FC236}">
                <a16:creationId xmlns:a16="http://schemas.microsoft.com/office/drawing/2014/main" id="{C63F37BC-9B1C-4ECB-90A5-D94F864C215D}"/>
              </a:ext>
            </a:extLst>
          </p:cNvPr>
          <p:cNvGrpSpPr/>
          <p:nvPr/>
        </p:nvGrpSpPr>
        <p:grpSpPr>
          <a:xfrm>
            <a:off x="10214212" y="158242"/>
            <a:ext cx="1861059" cy="584530"/>
            <a:chOff x="6031990" y="5199817"/>
            <a:chExt cx="1861059" cy="584530"/>
          </a:xfrm>
        </p:grpSpPr>
        <p:sp>
          <p:nvSpPr>
            <p:cNvPr id="11" name="Rectangle 10">
              <a:extLst>
                <a:ext uri="{FF2B5EF4-FFF2-40B4-BE49-F238E27FC236}">
                  <a16:creationId xmlns:a16="http://schemas.microsoft.com/office/drawing/2014/main" id="{F7E67655-E9B5-411A-9BB0-DFF57BFF5A35}"/>
                </a:ext>
              </a:extLst>
            </p:cNvPr>
            <p:cNvSpPr/>
            <p:nvPr/>
          </p:nvSpPr>
          <p:spPr>
            <a:xfrm>
              <a:off x="6031990" y="5238506"/>
              <a:ext cx="1316219" cy="523220"/>
            </a:xfrm>
            <a:prstGeom prst="rect">
              <a:avLst/>
            </a:prstGeom>
          </p:spPr>
          <p:txBody>
            <a:bodyPr wrap="square">
              <a:spAutoFit/>
            </a:bodyPr>
            <a:lstStyle/>
            <a:p>
              <a:pPr algn="r"/>
              <a:r>
                <a:rPr lang="en" sz="1400" dirty="0">
                  <a:solidFill>
                    <a:schemeClr val="bg1"/>
                  </a:solidFill>
                  <a:latin typeface="Roboto" panose="02000000000000000000" pitchFamily="2" charset="0"/>
                  <a:ea typeface="Roboto" panose="02000000000000000000" pitchFamily="2" charset="0"/>
                </a:rPr>
                <a:t>Google Slides Template</a:t>
              </a:r>
              <a:endParaRPr lang="en-PK" sz="1400" dirty="0">
                <a:solidFill>
                  <a:schemeClr val="bg1"/>
                </a:solidFill>
                <a:latin typeface="Roboto" panose="02000000000000000000" pitchFamily="2" charset="0"/>
                <a:ea typeface="Roboto" panose="02000000000000000000" pitchFamily="2" charset="0"/>
              </a:endParaRPr>
            </a:p>
          </p:txBody>
        </p:sp>
        <p:pic>
          <p:nvPicPr>
            <p:cNvPr id="1026" name="Picture 2" descr="Image result for google slides icon">
              <a:extLst>
                <a:ext uri="{FF2B5EF4-FFF2-40B4-BE49-F238E27FC236}">
                  <a16:creationId xmlns:a16="http://schemas.microsoft.com/office/drawing/2014/main" id="{1D24CE98-9A1B-4B34-BF9B-816824B7C595}"/>
                </a:ext>
              </a:extLst>
            </p:cNvPr>
            <p:cNvPicPr>
              <a:picLocks noChangeAspect="1" noChangeArrowheads="1"/>
            </p:cNvPicPr>
            <p:nvPr/>
          </p:nvPicPr>
          <p:blipFill>
            <a:blip r:embed="rId3" cstate="email">
              <a:extLst>
                <a:ext uri="{28A0092B-C50C-407E-A947-70E740481C1C}">
                  <a14:useLocalDpi xmlns:a14="http://schemas.microsoft.com/office/drawing/2010/main"/>
                </a:ext>
              </a:extLst>
            </a:blip>
            <a:srcRect/>
            <a:stretch>
              <a:fillRect/>
            </a:stretch>
          </p:blipFill>
          <p:spPr bwMode="auto">
            <a:xfrm>
              <a:off x="7308519" y="5199817"/>
              <a:ext cx="584530" cy="584530"/>
            </a:xfrm>
            <a:prstGeom prst="rect">
              <a:avLst/>
            </a:prstGeom>
            <a:noFill/>
            <a:effectLst>
              <a:outerShdw blurRad="63500" sx="102000" sy="102000" algn="ctr" rotWithShape="0">
                <a:prstClr val="black">
                  <a:alpha val="40000"/>
                </a:prstClr>
              </a:outerShdw>
            </a:effectLst>
            <a:extLst>
              <a:ext uri="{909E8E84-426E-40DD-AFC4-6F175D3DCCD1}">
                <a14:hiddenFill xmlns:a14="http://schemas.microsoft.com/office/drawing/2010/main">
                  <a:solidFill>
                    <a:srgbClr val="FFFFFF"/>
                  </a:solidFill>
                </a14:hiddenFill>
              </a:ext>
            </a:extLst>
          </p:spPr>
        </p:pic>
        <p:cxnSp>
          <p:nvCxnSpPr>
            <p:cNvPr id="21" name="Straight Connector 20">
              <a:extLst>
                <a:ext uri="{FF2B5EF4-FFF2-40B4-BE49-F238E27FC236}">
                  <a16:creationId xmlns:a16="http://schemas.microsoft.com/office/drawing/2014/main" id="{A4C9A3D0-959F-48A4-9DB9-83F39BAF8A2C}"/>
                </a:ext>
              </a:extLst>
            </p:cNvPr>
            <p:cNvCxnSpPr>
              <a:cxnSpLocks/>
            </p:cNvCxnSpPr>
            <p:nvPr/>
          </p:nvCxnSpPr>
          <p:spPr>
            <a:xfrm>
              <a:off x="7308519" y="5274280"/>
              <a:ext cx="0" cy="451672"/>
            </a:xfrm>
            <a:prstGeom prst="line">
              <a:avLst/>
            </a:prstGeom>
            <a:ln w="19050">
              <a:solidFill>
                <a:schemeClr val="bg1"/>
              </a:solidFill>
            </a:ln>
          </p:spPr>
          <p:style>
            <a:lnRef idx="1">
              <a:schemeClr val="accent1"/>
            </a:lnRef>
            <a:fillRef idx="0">
              <a:schemeClr val="accent1"/>
            </a:fillRef>
            <a:effectRef idx="0">
              <a:schemeClr val="accent1"/>
            </a:effectRef>
            <a:fontRef idx="minor">
              <a:schemeClr val="tx1"/>
            </a:fontRef>
          </p:style>
        </p:cxnSp>
      </p:grpSp>
      <p:sp>
        <p:nvSpPr>
          <p:cNvPr id="23" name="Rectangle 22">
            <a:extLst>
              <a:ext uri="{FF2B5EF4-FFF2-40B4-BE49-F238E27FC236}">
                <a16:creationId xmlns:a16="http://schemas.microsoft.com/office/drawing/2014/main" id="{14089AB9-648F-4B59-8AA1-25A5AA9CAFF8}"/>
              </a:ext>
            </a:extLst>
          </p:cNvPr>
          <p:cNvSpPr/>
          <p:nvPr/>
        </p:nvSpPr>
        <p:spPr>
          <a:xfrm>
            <a:off x="4109914" y="5801939"/>
            <a:ext cx="3972172" cy="307777"/>
          </a:xfrm>
          <a:prstGeom prst="rect">
            <a:avLst/>
          </a:prstGeom>
        </p:spPr>
        <p:txBody>
          <a:bodyPr wrap="square">
            <a:spAutoFit/>
          </a:bodyPr>
          <a:lstStyle/>
          <a:p>
            <a:pPr algn="ctr"/>
            <a:r>
              <a:rPr lang="en" sz="1400" dirty="0">
                <a:latin typeface="Roboto" panose="02000000000000000000" pitchFamily="2" charset="0"/>
                <a:ea typeface="Roboto" panose="02000000000000000000" pitchFamily="2" charset="0"/>
              </a:rPr>
              <a:t>PowerPoint  &amp; </a:t>
            </a:r>
            <a:r>
              <a:rPr lang="en-US" sz="1400" dirty="0">
                <a:latin typeface="Roboto" panose="02000000000000000000" pitchFamily="2" charset="0"/>
                <a:ea typeface="Roboto" panose="02000000000000000000" pitchFamily="2" charset="0"/>
              </a:rPr>
              <a:t>Google Slides</a:t>
            </a:r>
            <a:r>
              <a:rPr lang="en" sz="1400" dirty="0">
                <a:latin typeface="Roboto" panose="02000000000000000000" pitchFamily="2" charset="0"/>
                <a:ea typeface="Roboto" panose="02000000000000000000" pitchFamily="2" charset="0"/>
              </a:rPr>
              <a:t>Template</a:t>
            </a:r>
            <a:endParaRPr lang="en-US" sz="1400" dirty="0">
              <a:latin typeface="Roboto" panose="02000000000000000000" pitchFamily="2" charset="0"/>
              <a:ea typeface="Roboto" panose="02000000000000000000" pitchFamily="2" charset="0"/>
            </a:endParaRPr>
          </a:p>
        </p:txBody>
      </p:sp>
      <p:pic>
        <p:nvPicPr>
          <p:cNvPr id="25" name="Picture Placeholder 24">
            <a:extLst>
              <a:ext uri="{FF2B5EF4-FFF2-40B4-BE49-F238E27FC236}">
                <a16:creationId xmlns:a16="http://schemas.microsoft.com/office/drawing/2014/main" id="{2E68CDF1-664E-4AAB-A206-053F12749EEF}"/>
              </a:ext>
            </a:extLst>
          </p:cNvPr>
          <p:cNvPicPr>
            <a:picLocks noGrp="1" noChangeAspect="1"/>
          </p:cNvPicPr>
          <p:nvPr>
            <p:ph type="pic" sz="quarter" idx="10"/>
          </p:nvPr>
        </p:nvPicPr>
        <p:blipFill>
          <a:blip r:embed="rId4" cstate="email">
            <a:extLst>
              <a:ext uri="{28A0092B-C50C-407E-A947-70E740481C1C}">
                <a14:useLocalDpi xmlns:a14="http://schemas.microsoft.com/office/drawing/2010/main"/>
              </a:ext>
            </a:extLst>
          </a:blip>
          <a:srcRect/>
          <a:stretch>
            <a:fillRect/>
          </a:stretch>
        </p:blipFill>
        <p:spPr/>
      </p:pic>
    </p:spTree>
    <p:extLst>
      <p:ext uri="{BB962C8B-B14F-4D97-AF65-F5344CB8AC3E}">
        <p14:creationId xmlns:p14="http://schemas.microsoft.com/office/powerpoint/2010/main" val="1992768275"/>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10" presetClass="entr" presetSubtype="0" fill="hold" grpId="0" nodeType="clickEffect">
                                  <p:stCondLst>
                                    <p:cond delay="0"/>
                                  </p:stCondLst>
                                  <p:childTnLst>
                                    <p:set>
                                      <p:cBhvr>
                                        <p:cTn id="6" dur="1" fill="hold">
                                          <p:stCondLst>
                                            <p:cond delay="0"/>
                                          </p:stCondLst>
                                        </p:cTn>
                                        <p:tgtEl>
                                          <p:spTgt spid="6"/>
                                        </p:tgtEl>
                                        <p:attrNameLst>
                                          <p:attrName>style.visibility</p:attrName>
                                        </p:attrNameLst>
                                      </p:cBhvr>
                                      <p:to>
                                        <p:strVal val="visible"/>
                                      </p:to>
                                    </p:set>
                                    <p:animEffect transition="in" filter="fade">
                                      <p:cBhvr>
                                        <p:cTn id="7" dur="500"/>
                                        <p:tgtEl>
                                          <p:spTgt spid="6"/>
                                        </p:tgtEl>
                                      </p:cBhvr>
                                    </p:animEffect>
                                  </p:childTnLst>
                                </p:cTn>
                              </p:par>
                            </p:childTnLst>
                          </p:cTn>
                        </p:par>
                      </p:childTnLst>
                    </p:cTn>
                  </p:par>
                </p:childTnLst>
              </p:cTn>
              <p:prevCondLst>
                <p:cond evt="onPrev" delay="0">
                  <p:tgtEl>
                    <p:sldTgt/>
                  </p:tgtEl>
                </p:cond>
              </p:prevCondLst>
              <p:nextCondLst>
                <p:cond evt="onNext" delay="0">
                  <p:tgtEl>
                    <p:sldTgt/>
                  </p:tgtEl>
                </p:cond>
              </p:nextCondLst>
            </p:seq>
          </p:childTnLst>
        </p:cTn>
      </p:par>
    </p:tnLst>
    <p:bldLst>
      <p:bldP spid="6" grpId="0"/>
    </p:bld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Placeholder 16"/>
          <p:cNvPicPr>
            <a:picLocks noGrp="1" noChangeAspect="1"/>
          </p:cNvPicPr>
          <p:nvPr>
            <p:ph type="pic" sz="quarter" idx="14"/>
          </p:nvPr>
        </p:nvPicPr>
        <p:blipFill>
          <a:blip r:embed="rId2" cstate="email">
            <a:extLst>
              <a:ext uri="{28A0092B-C50C-407E-A947-70E740481C1C}">
                <a14:useLocalDpi xmlns:a14="http://schemas.microsoft.com/office/drawing/2010/main"/>
              </a:ext>
            </a:extLst>
          </a:blip>
          <a:srcRect/>
          <a:stretch>
            <a:fillRect/>
          </a:stretch>
        </p:blipFill>
        <p:spPr>
          <a:xfrm>
            <a:off x="4139044" y="3468688"/>
            <a:ext cx="3968207" cy="3389312"/>
          </a:xfrm>
        </p:spPr>
      </p:pic>
      <p:sp>
        <p:nvSpPr>
          <p:cNvPr id="7" name="Title 2"/>
          <p:cNvSpPr txBox="1">
            <a:spLocks/>
          </p:cNvSpPr>
          <p:nvPr/>
        </p:nvSpPr>
        <p:spPr>
          <a:xfrm>
            <a:off x="103825" y="1000831"/>
            <a:ext cx="4115526" cy="1170854"/>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200" u="none" kern="1200">
                <a:solidFill>
                  <a:srgbClr val="FFC000"/>
                </a:solidFill>
                <a:effectLst>
                  <a:outerShdw blurRad="38100" dist="38100" dir="2700000" algn="tl">
                    <a:srgbClr val="000000">
                      <a:alpha val="43137"/>
                    </a:srgbClr>
                  </a:outerShdw>
                </a:effectLst>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 sz="4000" dirty="0">
                <a:solidFill>
                  <a:schemeClr val="bg1"/>
                </a:solidFill>
                <a:latin typeface="Roboto Medium" panose="02000000000000000000" pitchFamily="2" charset="0"/>
                <a:ea typeface="Roboto Medium" panose="02000000000000000000" pitchFamily="2" charset="0"/>
              </a:rPr>
              <a:t>INSTRUCTIONS</a:t>
            </a:r>
            <a:r>
              <a:rPr lang="en" sz="3600" dirty="0">
                <a:solidFill>
                  <a:srgbClr val="131F2B"/>
                </a:solidFill>
                <a:latin typeface="Roboto Medium" panose="02000000000000000000" pitchFamily="2" charset="0"/>
                <a:ea typeface="Roboto Medium" panose="02000000000000000000" pitchFamily="2" charset="0"/>
              </a:rPr>
              <a:t> </a:t>
            </a:r>
            <a:r>
              <a:rPr lang="en" sz="3600" dirty="0">
                <a:solidFill>
                  <a:schemeClr val="tx1">
                    <a:lumMod val="50000"/>
                    <a:lumOff val="50000"/>
                  </a:schemeClr>
                </a:solidFill>
                <a:latin typeface="Roboto Medium" panose="02000000000000000000" pitchFamily="2" charset="0"/>
                <a:ea typeface="Roboto Medium" panose="02000000000000000000" pitchFamily="2" charset="0"/>
              </a:rPr>
              <a:t>FOR USE</a:t>
            </a:r>
          </a:p>
        </p:txBody>
      </p:sp>
      <p:sp>
        <p:nvSpPr>
          <p:cNvPr id="8" name="Rectangle 7">
            <a:extLst>
              <a:ext uri="{FF2B5EF4-FFF2-40B4-BE49-F238E27FC236}">
                <a16:creationId xmlns:a16="http://schemas.microsoft.com/office/drawing/2014/main" id="{83031EDF-1C34-49BB-A711-61952CB8A541}"/>
              </a:ext>
            </a:extLst>
          </p:cNvPr>
          <p:cNvSpPr/>
          <p:nvPr/>
        </p:nvSpPr>
        <p:spPr>
          <a:xfrm>
            <a:off x="4562038" y="2133118"/>
            <a:ext cx="5029200" cy="276999"/>
          </a:xfrm>
          <a:prstGeom prst="rect">
            <a:avLst/>
          </a:prstGeom>
        </p:spPr>
        <p:txBody>
          <a:bodyPr wrap="square">
            <a:spAutoFit/>
          </a:bodyPr>
          <a:lstStyle/>
          <a:p>
            <a:pPr algn="just"/>
            <a:r>
              <a:rPr lang="en-US" sz="1200" dirty="0">
                <a:solidFill>
                  <a:srgbClr val="FB4039"/>
                </a:solidFill>
              </a:rPr>
              <a:t>FONT: </a:t>
            </a:r>
            <a:r>
              <a:rPr lang="en-US" sz="1200" dirty="0" err="1">
                <a:solidFill>
                  <a:srgbClr val="FB4039"/>
                </a:solidFill>
              </a:rPr>
              <a:t>Roboto</a:t>
            </a:r>
            <a:r>
              <a:rPr lang="en-US" sz="1200" dirty="0">
                <a:solidFill>
                  <a:srgbClr val="FB4039"/>
                </a:solidFill>
              </a:rPr>
              <a:t> Medium &amp; </a:t>
            </a:r>
            <a:r>
              <a:rPr lang="en-US" sz="1200" dirty="0" err="1">
                <a:solidFill>
                  <a:srgbClr val="FB4039"/>
                </a:solidFill>
              </a:rPr>
              <a:t>Raleway</a:t>
            </a:r>
            <a:r>
              <a:rPr lang="en-US" sz="1200" dirty="0">
                <a:solidFill>
                  <a:srgbClr val="FB4039"/>
                </a:solidFill>
              </a:rPr>
              <a:t> (Free Google Fonts)</a:t>
            </a:r>
          </a:p>
        </p:txBody>
      </p:sp>
      <p:sp>
        <p:nvSpPr>
          <p:cNvPr id="9" name="Rectangle 8">
            <a:extLst>
              <a:ext uri="{FF2B5EF4-FFF2-40B4-BE49-F238E27FC236}">
                <a16:creationId xmlns:a16="http://schemas.microsoft.com/office/drawing/2014/main" id="{E0F5E55E-AFD7-47F6-83A4-64FBFB9C73FB}"/>
              </a:ext>
            </a:extLst>
          </p:cNvPr>
          <p:cNvSpPr/>
          <p:nvPr/>
        </p:nvSpPr>
        <p:spPr>
          <a:xfrm>
            <a:off x="4552061" y="566757"/>
            <a:ext cx="3538015" cy="1692771"/>
          </a:xfrm>
          <a:prstGeom prst="rect">
            <a:avLst/>
          </a:prstGeom>
        </p:spPr>
        <p:txBody>
          <a:bodyPr wrap="square">
            <a:spAutoFit/>
          </a:bodyPr>
          <a:lstStyle/>
          <a:p>
            <a:r>
              <a:rPr lang="en-US" sz="1400" b="1" dirty="0">
                <a:solidFill>
                  <a:srgbClr val="3F3F41"/>
                </a:solidFill>
              </a:rPr>
              <a:t>DOWNLOAD AS POWERPOINT TEMPLATE</a:t>
            </a:r>
          </a:p>
          <a:p>
            <a:endParaRPr lang="en-US" sz="800" dirty="0">
              <a:solidFill>
                <a:srgbClr val="3F3F41"/>
              </a:solidFill>
            </a:endParaRPr>
          </a:p>
          <a:p>
            <a:r>
              <a:rPr lang="en-US" sz="1200" dirty="0">
                <a:solidFill>
                  <a:srgbClr val="3F3F41"/>
                </a:solidFill>
              </a:rPr>
              <a:t>Click on the button under the presentation preview that says "Download as Power Point template". You will get a .pptx file that you can edit in PowerPoint. Remember to download and install the fonts used in this presentation.</a:t>
            </a:r>
          </a:p>
          <a:p>
            <a:endParaRPr lang="en-US" sz="800" dirty="0">
              <a:solidFill>
                <a:srgbClr val="3F3F41"/>
              </a:solidFill>
            </a:endParaRPr>
          </a:p>
        </p:txBody>
      </p:sp>
      <p:sp>
        <p:nvSpPr>
          <p:cNvPr id="10" name="Rectangle 9">
            <a:extLst>
              <a:ext uri="{FF2B5EF4-FFF2-40B4-BE49-F238E27FC236}">
                <a16:creationId xmlns:a16="http://schemas.microsoft.com/office/drawing/2014/main" id="{D57298C0-A38E-4A89-92DC-EA24513855AE}"/>
              </a:ext>
            </a:extLst>
          </p:cNvPr>
          <p:cNvSpPr/>
          <p:nvPr/>
        </p:nvSpPr>
        <p:spPr>
          <a:xfrm>
            <a:off x="7982323" y="583639"/>
            <a:ext cx="3768027" cy="1354217"/>
          </a:xfrm>
          <a:prstGeom prst="rect">
            <a:avLst/>
          </a:prstGeom>
        </p:spPr>
        <p:txBody>
          <a:bodyPr wrap="square">
            <a:spAutoFit/>
          </a:bodyPr>
          <a:lstStyle/>
          <a:p>
            <a:r>
              <a:rPr lang="en-US" sz="1400" b="1" dirty="0">
                <a:solidFill>
                  <a:srgbClr val="3F3F41"/>
                </a:solidFill>
              </a:rPr>
              <a:t>USE AS GOOGLE SLIDES THEME</a:t>
            </a:r>
          </a:p>
          <a:p>
            <a:endParaRPr lang="en-US" sz="800" dirty="0">
              <a:solidFill>
                <a:srgbClr val="3F3F41"/>
              </a:solidFill>
            </a:endParaRPr>
          </a:p>
          <a:p>
            <a:r>
              <a:rPr lang="en-US" sz="1200" dirty="0">
                <a:solidFill>
                  <a:srgbClr val="3F3F41"/>
                </a:solidFill>
              </a:rPr>
              <a:t>Click on the button that says "Use as Google Slides Theme". You will get a copy of this document on your Google Drive and will be able to edit, add or delete slides. Remember you must be signed in to your Google account.</a:t>
            </a:r>
          </a:p>
        </p:txBody>
      </p:sp>
      <p:sp>
        <p:nvSpPr>
          <p:cNvPr id="11" name="Rectangle 10">
            <a:extLst>
              <a:ext uri="{FF2B5EF4-FFF2-40B4-BE49-F238E27FC236}">
                <a16:creationId xmlns:a16="http://schemas.microsoft.com/office/drawing/2014/main" id="{354640A0-1D52-4378-B7F5-AEA08AA29279}"/>
              </a:ext>
            </a:extLst>
          </p:cNvPr>
          <p:cNvSpPr/>
          <p:nvPr/>
        </p:nvSpPr>
        <p:spPr>
          <a:xfrm>
            <a:off x="4552061" y="2447151"/>
            <a:ext cx="7338006" cy="461665"/>
          </a:xfrm>
          <a:prstGeom prst="rect">
            <a:avLst/>
          </a:prstGeom>
        </p:spPr>
        <p:txBody>
          <a:bodyPr wrap="square">
            <a:spAutoFit/>
          </a:bodyPr>
          <a:lstStyle/>
          <a:p>
            <a:r>
              <a:rPr lang="en-US" sz="1200" dirty="0">
                <a:solidFill>
                  <a:srgbClr val="3F3F41"/>
                </a:solidFill>
              </a:rPr>
              <a:t>This template is free to use under Creative Commons Attribution license. Please mention Slidehood.com and other resources used in a slide footer.</a:t>
            </a:r>
          </a:p>
        </p:txBody>
      </p:sp>
      <p:sp>
        <p:nvSpPr>
          <p:cNvPr id="12" name="Rectangle 11"/>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0" name="Picture Placeholder 19"/>
          <p:cNvPicPr>
            <a:picLocks noGrp="1" noChangeAspect="1"/>
          </p:cNvPicPr>
          <p:nvPr>
            <p:ph type="pic" sz="quarter" idx="13"/>
          </p:nvPr>
        </p:nvPicPr>
        <p:blipFill>
          <a:blip r:embed="rId3" cstate="email">
            <a:extLst>
              <a:ext uri="{28A0092B-C50C-407E-A947-70E740481C1C}">
                <a14:useLocalDpi xmlns:a14="http://schemas.microsoft.com/office/drawing/2010/main"/>
              </a:ext>
            </a:extLst>
          </a:blip>
          <a:srcRect/>
          <a:stretch>
            <a:fillRect/>
          </a:stretch>
        </p:blipFill>
        <p:spPr>
          <a:xfrm>
            <a:off x="8107251" y="3468688"/>
            <a:ext cx="4115526" cy="3389312"/>
          </a:xfrm>
        </p:spPr>
      </p:pic>
      <p:pic>
        <p:nvPicPr>
          <p:cNvPr id="21" name="Picture Placeholder 20"/>
          <p:cNvPicPr>
            <a:picLocks noGrp="1" noChangeAspect="1"/>
          </p:cNvPicPr>
          <p:nvPr>
            <p:ph type="pic" sz="quarter" idx="12"/>
          </p:nvPr>
        </p:nvPicPr>
        <p:blipFill>
          <a:blip r:embed="rId4" cstate="email">
            <a:extLst>
              <a:ext uri="{28A0092B-C50C-407E-A947-70E740481C1C}">
                <a14:useLocalDpi xmlns:a14="http://schemas.microsoft.com/office/drawing/2010/main"/>
              </a:ext>
            </a:extLst>
          </a:blip>
          <a:srcRect/>
          <a:stretch>
            <a:fillRect/>
          </a:stretch>
        </p:blipFill>
        <p:spPr>
          <a:xfrm>
            <a:off x="-1" y="3468688"/>
            <a:ext cx="4115525" cy="3389312"/>
          </a:xfrm>
        </p:spPr>
      </p:pic>
    </p:spTree>
    <p:extLst>
      <p:ext uri="{BB962C8B-B14F-4D97-AF65-F5344CB8AC3E}">
        <p14:creationId xmlns:p14="http://schemas.microsoft.com/office/powerpoint/2010/main" val="17436955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Placeholder 1"/>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a:xfrm>
            <a:off x="6080125" y="0"/>
            <a:ext cx="6111875" cy="6858000"/>
          </a:xfrm>
        </p:spPr>
      </p:pic>
      <p:sp>
        <p:nvSpPr>
          <p:cNvPr id="9" name="Shape 98"/>
          <p:cNvSpPr txBox="1">
            <a:spLocks noGrp="1"/>
          </p:cNvSpPr>
          <p:nvPr>
            <p:ph type="ctrTitle"/>
          </p:nvPr>
        </p:nvSpPr>
        <p:spPr>
          <a:xfrm>
            <a:off x="948869" y="2491282"/>
            <a:ext cx="3897859" cy="1398399"/>
          </a:xfrm>
          <a:prstGeom prst="rect">
            <a:avLst/>
          </a:prstGeom>
        </p:spPr>
        <p:txBody>
          <a:bodyPr lIns="91425" tIns="91425" rIns="91425" bIns="91425" anchor="b" anchorCtr="0">
            <a:noAutofit/>
          </a:bodyPr>
          <a:lstStyle/>
          <a:p>
            <a:pPr lvl="0" rtl="0">
              <a:spcBef>
                <a:spcPts val="0"/>
              </a:spcBef>
              <a:buNone/>
            </a:pPr>
            <a:r>
              <a:rPr lang="en" dirty="0"/>
              <a:t>YOUR BREAK SLIDES</a:t>
            </a:r>
          </a:p>
        </p:txBody>
      </p:sp>
      <p:sp>
        <p:nvSpPr>
          <p:cNvPr id="10" name="Shape 99"/>
          <p:cNvSpPr txBox="1">
            <a:spLocks noGrp="1"/>
          </p:cNvSpPr>
          <p:nvPr>
            <p:ph type="subTitle" idx="1"/>
          </p:nvPr>
        </p:nvSpPr>
        <p:spPr>
          <a:xfrm>
            <a:off x="1074521" y="3889681"/>
            <a:ext cx="3646554" cy="639951"/>
          </a:xfrm>
          <a:prstGeom prst="rect">
            <a:avLst/>
          </a:prstGeom>
        </p:spPr>
        <p:txBody>
          <a:bodyPr lIns="91425" tIns="91425" rIns="91425" bIns="91425" anchor="ctr" anchorCtr="0">
            <a:noAutofit/>
          </a:bodyPr>
          <a:lstStyle/>
          <a:p>
            <a:pPr lvl="0" rtl="0">
              <a:spcBef>
                <a:spcPts val="0"/>
              </a:spcBef>
              <a:buNone/>
            </a:pPr>
            <a:r>
              <a:rPr lang="en" sz="1800" dirty="0"/>
              <a:t>You can use these as chapter titles or break slides as well</a:t>
            </a: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22052288"/>
      </p:ext>
    </p:extLst>
  </p:cSld>
  <p:clrMapOvr>
    <a:masterClrMapping/>
  </p:clrMapOvr>
  <p:transition spd="slow">
    <p:cover/>
  </p:transition>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ext Placeholder 2"/>
          <p:cNvSpPr>
            <a:spLocks noGrp="1"/>
          </p:cNvSpPr>
          <p:nvPr>
            <p:ph type="body" idx="1"/>
          </p:nvPr>
        </p:nvSpPr>
        <p:spPr>
          <a:xfrm>
            <a:off x="7019257" y="4299411"/>
            <a:ext cx="4520532" cy="2190750"/>
          </a:xfrm>
        </p:spPr>
        <p:txBody>
          <a:bodyPr>
            <a:normAutofit/>
          </a:bodyPr>
          <a:lstStyle/>
          <a:p>
            <a:r>
              <a:rPr lang="en-US" sz="1800" dirty="0"/>
              <a:t>A fine quotation is a diamond in the hand of a man of wit and a pebble in the hand of a fool. A fine quotation is a diamond in the hand of a man of wit and a pebble in the hand of a fool. </a:t>
            </a:r>
          </a:p>
          <a:p>
            <a:endParaRPr lang="en-US" sz="1800" dirty="0"/>
          </a:p>
        </p:txBody>
      </p:sp>
      <p:sp>
        <p:nvSpPr>
          <p:cNvPr id="10" name="Text Placeholder 4"/>
          <p:cNvSpPr txBox="1">
            <a:spLocks/>
          </p:cNvSpPr>
          <p:nvPr/>
        </p:nvSpPr>
        <p:spPr>
          <a:xfrm>
            <a:off x="6650623" y="1716541"/>
            <a:ext cx="5257799" cy="1712459"/>
          </a:xfrm>
          <a:prstGeom prst="rect">
            <a:avLst/>
          </a:prstGeom>
        </p:spPr>
        <p:txBody>
          <a:bodyPr vert="horz" lIns="91440" tIns="45720" rIns="91440" bIns="45720" rtlCol="0">
            <a:noAutofit/>
          </a:bodyPr>
          <a:lst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r"/>
            <a:r>
              <a:rPr lang="en" sz="4000" dirty="0">
                <a:solidFill>
                  <a:srgbClr val="3F3F41"/>
                </a:solidFill>
                <a:effectLst>
                  <a:outerShdw blurRad="38100" dist="38100" dir="2700000" algn="tl">
                    <a:srgbClr val="000000">
                      <a:alpha val="43137"/>
                    </a:srgbClr>
                  </a:outerShdw>
                </a:effectLst>
                <a:latin typeface="+mj-lt"/>
              </a:rPr>
              <a:t>YOUR WELCOME </a:t>
            </a:r>
            <a:r>
              <a:rPr lang="en" sz="4000" b="1" dirty="0">
                <a:solidFill>
                  <a:schemeClr val="bg1"/>
                </a:solidFill>
                <a:effectLst>
                  <a:outerShdw blurRad="38100" dist="38100" dir="2700000" algn="tl">
                    <a:srgbClr val="000000">
                      <a:alpha val="43137"/>
                    </a:srgbClr>
                  </a:outerShdw>
                </a:effectLst>
                <a:latin typeface="+mj-lt"/>
              </a:rPr>
              <a:t>MESSAGE</a:t>
            </a:r>
            <a:r>
              <a:rPr lang="en" sz="4000" dirty="0">
                <a:solidFill>
                  <a:srgbClr val="3F3F41"/>
                </a:solidFill>
                <a:effectLst>
                  <a:outerShdw blurRad="38100" dist="38100" dir="2700000" algn="tl">
                    <a:srgbClr val="000000">
                      <a:alpha val="43137"/>
                    </a:srgbClr>
                  </a:outerShdw>
                </a:effectLst>
                <a:latin typeface="+mj-lt"/>
              </a:rPr>
              <a:t> OR QUOTE</a:t>
            </a:r>
          </a:p>
        </p:txBody>
      </p:sp>
      <p:pic>
        <p:nvPicPr>
          <p:cNvPr id="11" name="Picture 10">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3">
                <a:tint val="45000"/>
                <a:satMod val="400000"/>
              </a:schemeClr>
            </a:duotone>
          </a:blip>
          <a:srcRect l="37102" t="22388" r="35344" b="54142"/>
          <a:stretch/>
        </p:blipFill>
        <p:spPr>
          <a:xfrm rot="10800000">
            <a:off x="8709849" y="3505200"/>
            <a:ext cx="895350" cy="971549"/>
          </a:xfrm>
          <a:prstGeom prst="rect">
            <a:avLst/>
          </a:prstGeom>
          <a:effectLst>
            <a:outerShdw blurRad="63500" sx="102000" sy="102000" algn="ctr" rotWithShape="0">
              <a:prstClr val="black">
                <a:alpha val="76000"/>
              </a:prstClr>
            </a:outerShdw>
          </a:effectLst>
        </p:spPr>
      </p:pic>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8" name="Picture Placeholder 17"/>
          <p:cNvPicPr>
            <a:picLocks noGrp="1" noChangeAspect="1"/>
          </p:cNvPicPr>
          <p:nvPr>
            <p:ph type="pic" sz="quarter" idx="10"/>
          </p:nvPr>
        </p:nvPicPr>
        <p:blipFill rotWithShape="1">
          <a:blip r:embed="rId3" cstate="email">
            <a:extLst>
              <a:ext uri="{28A0092B-C50C-407E-A947-70E740481C1C}">
                <a14:useLocalDpi xmlns:a14="http://schemas.microsoft.com/office/drawing/2010/main"/>
              </a:ext>
            </a:extLst>
          </a:blip>
          <a:srcRect/>
          <a:stretch/>
        </p:blipFill>
        <p:spPr>
          <a:xfrm>
            <a:off x="0" y="1"/>
            <a:ext cx="8565960" cy="6857999"/>
          </a:xfrm>
        </p:spPr>
      </p:pic>
    </p:spTree>
    <p:extLst>
      <p:ext uri="{BB962C8B-B14F-4D97-AF65-F5344CB8AC3E}">
        <p14:creationId xmlns:p14="http://schemas.microsoft.com/office/powerpoint/2010/main" val="1443382126"/>
      </p:ext>
    </p:extLst>
  </p:cSld>
  <p:clrMapOvr>
    <a:masterClrMapping/>
  </p:clrMapOvr>
  <p:transition spd="med">
    <p:pull/>
  </p:transition>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6" name="Group 25"/>
          <p:cNvGrpSpPr/>
          <p:nvPr/>
        </p:nvGrpSpPr>
        <p:grpSpPr>
          <a:xfrm>
            <a:off x="2400532" y="3381548"/>
            <a:ext cx="7105418" cy="1008560"/>
            <a:chOff x="1946788" y="3381548"/>
            <a:chExt cx="7105418" cy="100856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803324" y="3425792"/>
              <a:ext cx="424888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7200" dirty="0">
                  <a:solidFill>
                    <a:schemeClr val="tx1">
                      <a:lumMod val="95000"/>
                      <a:lumOff val="5000"/>
                    </a:schemeClr>
                  </a:solidFill>
                  <a:latin typeface="Roboto Medium" panose="02000000000000000000" pitchFamily="2" charset="0"/>
                  <a:ea typeface="Roboto Medium" panose="02000000000000000000" pitchFamily="2" charset="0"/>
                </a:rPr>
                <a:t>BIG </a:t>
              </a:r>
              <a:r>
                <a:rPr lang="en" sz="7200" b="1" dirty="0">
                  <a:solidFill>
                    <a:schemeClr val="tx1">
                      <a:lumMod val="95000"/>
                      <a:lumOff val="5000"/>
                    </a:schemeClr>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1946788" y="3381548"/>
              <a:ext cx="3048266" cy="738664"/>
            </a:xfrm>
            <a:prstGeom prst="rect">
              <a:avLst/>
            </a:prstGeom>
          </p:spPr>
          <p:txBody>
            <a:bodyPr wrap="square">
              <a:spAutoFit/>
            </a:bodyPr>
            <a:lstStyle/>
            <a:p>
              <a:pPr algn="r"/>
              <a:r>
                <a:rPr lang="en-US" sz="1400" dirty="0">
                  <a:solidFill>
                    <a:schemeClr val="tx1">
                      <a:lumMod val="95000"/>
                      <a:lumOff val="5000"/>
                    </a:schemeClr>
                  </a:solidFill>
                </a:rPr>
                <a:t>Grab the attention of your audience by using icons and impressive</a:t>
              </a:r>
            </a:p>
            <a:p>
              <a:pPr algn="r"/>
              <a:r>
                <a:rPr lang="en-US" sz="1400" dirty="0">
                  <a:solidFill>
                    <a:schemeClr val="tx1">
                      <a:lumMod val="95000"/>
                      <a:lumOff val="5000"/>
                    </a:schemeClr>
                  </a:solidFill>
                </a:rPr>
                <a:t>images</a:t>
              </a:r>
            </a:p>
          </p:txBody>
        </p:sp>
      </p:gr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20" name="Shape 486"/>
          <p:cNvGrpSpPr/>
          <p:nvPr/>
        </p:nvGrpSpPr>
        <p:grpSpPr>
          <a:xfrm>
            <a:off x="5738370" y="2014144"/>
            <a:ext cx="768646" cy="1253041"/>
            <a:chOff x="6730350" y="2315900"/>
            <a:chExt cx="257700" cy="420100"/>
          </a:xfrm>
          <a:solidFill>
            <a:srgbClr val="FFC000"/>
          </a:solidFill>
        </p:grpSpPr>
        <p:sp>
          <p:nvSpPr>
            <p:cNvPr id="2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2917002530"/>
      </p:ext>
    </p:extLst>
  </p:cSld>
  <p:clrMapOvr>
    <a:masterClrMapping/>
  </p:clrMapOvr>
  <p:transition spd="med">
    <p:pull/>
  </p:transition>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114818" y="1882045"/>
            <a:ext cx="5729087" cy="847999"/>
          </a:xfrm>
        </p:spPr>
        <p:txBody>
          <a:bodyPr>
            <a:normAutofit/>
          </a:bodyPr>
          <a:lstStyle/>
          <a:p>
            <a:r>
              <a:rPr lang="en-US" sz="3600" dirty="0">
                <a:latin typeface="Roboto Medium" panose="02000000000000000000" pitchFamily="2" charset="0"/>
                <a:ea typeface="Roboto Medium" panose="02000000000000000000" pitchFamily="2" charset="0"/>
              </a:rPr>
              <a:t>THIS IS YOUR </a:t>
            </a:r>
            <a:r>
              <a:rPr lang="en-US" sz="3600" dirty="0">
                <a:solidFill>
                  <a:schemeClr val="tx1">
                    <a:lumMod val="50000"/>
                    <a:lumOff val="50000"/>
                  </a:schemeClr>
                </a:solidFill>
                <a:latin typeface="Roboto Medium" panose="02000000000000000000" pitchFamily="2" charset="0"/>
                <a:ea typeface="Roboto Medium" panose="02000000000000000000" pitchFamily="2" charset="0"/>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114818" y="2905259"/>
            <a:ext cx="5291552" cy="2400627"/>
          </a:xfrm>
          <a:prstGeom prst="rect">
            <a:avLst/>
          </a:prstGeom>
        </p:spPr>
        <p:txBody>
          <a:bodyPr wrap="square">
            <a:spAutoFit/>
          </a:bodyPr>
          <a:lstStyle/>
          <a:p>
            <a:pPr marL="0" indent="0" algn="just">
              <a:buNone/>
            </a:pPr>
            <a:r>
              <a:rPr lang="en-US" sz="1400" b="1" dirty="0">
                <a:solidFill>
                  <a:schemeClr val="tx1">
                    <a:lumMod val="65000"/>
                    <a:lumOff val="35000"/>
                  </a:schemeClr>
                </a:solidFill>
              </a:rPr>
              <a:t>Chris Hadfield</a:t>
            </a:r>
            <a:r>
              <a:rPr lang="en-US" sz="1400" dirty="0">
                <a:solidFill>
                  <a:schemeClr val="tx1">
                    <a:lumMod val="65000"/>
                    <a:lumOff val="35000"/>
                  </a:schemeClr>
                </a:solidFill>
              </a:rPr>
              <a:t>	</a:t>
            </a:r>
          </a:p>
          <a:p>
            <a:pPr marL="0" indent="0" algn="just">
              <a:buNone/>
            </a:pPr>
            <a:endParaRPr lang="en-US" sz="1400" dirty="0"/>
          </a:p>
          <a:p>
            <a:pPr marL="0" indent="0" algn="just">
              <a:buNone/>
            </a:pPr>
            <a:r>
              <a:rPr lang="en-US" sz="1200" dirty="0">
                <a:latin typeface="Roboto" panose="02000000000000000000" pitchFamily="2" charset="0"/>
                <a:ea typeface="Roboto" panose="02000000000000000000" pitchFamily="2" charset="0"/>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latin typeface="Roboto" panose="02000000000000000000" pitchFamily="2" charset="0"/>
              <a:ea typeface="Roboto" panose="02000000000000000000" pitchFamily="2" charset="0"/>
            </a:endParaRPr>
          </a:p>
          <a:p>
            <a:pPr marL="0" indent="0" algn="just">
              <a:buNone/>
            </a:pPr>
            <a:r>
              <a:rPr lang="en-US" sz="1200" dirty="0">
                <a:latin typeface="Roboto" panose="02000000000000000000" pitchFamily="2" charset="0"/>
                <a:ea typeface="Roboto" panose="02000000000000000000" pitchFamily="2" charset="0"/>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Placeholder 1"/>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a:xfrm>
            <a:off x="522288" y="1204913"/>
            <a:ext cx="4876800" cy="4197350"/>
          </a:xfrm>
        </p:spPr>
      </p:pic>
    </p:spTree>
    <p:extLst>
      <p:ext uri="{BB962C8B-B14F-4D97-AF65-F5344CB8AC3E}">
        <p14:creationId xmlns:p14="http://schemas.microsoft.com/office/powerpoint/2010/main" val="293455716"/>
      </p:ext>
    </p:extLst>
  </p:cSld>
  <p:clrMapOvr>
    <a:masterClrMapping/>
  </p:clrMapOvr>
  <p:transition spd="med">
    <p:pull/>
  </p:transition>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79932" y="1394866"/>
            <a:ext cx="6463320" cy="993324"/>
          </a:xfrm>
          <a:prstGeom prst="rect">
            <a:avLst/>
          </a:prstGeom>
        </p:spPr>
        <p:txBody>
          <a:bodyPr lIns="91425" tIns="91425" rIns="91425" bIns="91425" anchor="b" anchorCtr="0">
            <a:noAutofit/>
          </a:bodyPr>
          <a:lstStyle/>
          <a:p>
            <a:pPr lvl="0" algn="ctr">
              <a:spcBef>
                <a:spcPts val="0"/>
              </a:spcBef>
              <a:buNone/>
            </a:pPr>
            <a:r>
              <a:rPr lang="en" b="1" dirty="0">
                <a:solidFill>
                  <a:srgbClr val="FFC000"/>
                </a:solidFill>
              </a:rPr>
              <a:t>YOU CAN ALSO </a:t>
            </a:r>
            <a:r>
              <a:rPr lang="en" b="1" dirty="0">
                <a:solidFill>
                  <a:schemeClr val="tx1">
                    <a:lumMod val="65000"/>
                    <a:lumOff val="35000"/>
                  </a:schemeClr>
                </a:solidFill>
              </a:rPr>
              <a:t>SPLIT</a:t>
            </a:r>
            <a:r>
              <a:rPr lang="en" dirty="0">
                <a:solidFill>
                  <a:schemeClr val="tx1">
                    <a:lumMod val="65000"/>
                    <a:lumOff val="35000"/>
                  </a:schemeClr>
                </a:solidFill>
              </a:rPr>
              <a:t> </a:t>
            </a:r>
            <a:r>
              <a:rPr lang="en" dirty="0">
                <a:solidFill>
                  <a:srgbClr val="FFC000"/>
                </a:solidFill>
                <a:effectLst>
                  <a:outerShdw blurRad="38100" dist="38100" dir="2700000" algn="tl">
                    <a:srgbClr val="000000">
                      <a:alpha val="43137"/>
                    </a:srgbClr>
                  </a:outerShdw>
                </a:effectLst>
              </a:rPr>
              <a:t>YOUR CONTENT</a:t>
            </a:r>
          </a:p>
        </p:txBody>
      </p:sp>
      <p:sp>
        <p:nvSpPr>
          <p:cNvPr id="7" name="Rectangle 6">
            <a:extLst>
              <a:ext uri="{FF2B5EF4-FFF2-40B4-BE49-F238E27FC236}">
                <a16:creationId xmlns:a16="http://schemas.microsoft.com/office/drawing/2014/main" id="{D18FE4C6-3116-46FB-BDC6-3D6D419688D8}"/>
              </a:ext>
            </a:extLst>
          </p:cNvPr>
          <p:cNvSpPr/>
          <p:nvPr/>
        </p:nvSpPr>
        <p:spPr>
          <a:xfrm>
            <a:off x="444910" y="3108489"/>
            <a:ext cx="3166682" cy="2000548"/>
          </a:xfrm>
          <a:prstGeom prst="rect">
            <a:avLst/>
          </a:prstGeom>
        </p:spPr>
        <p:txBody>
          <a:bodyPr wrap="square">
            <a:spAutoFit/>
          </a:bodyPr>
          <a:lstStyle/>
          <a:p>
            <a:pPr algn="ctr"/>
            <a:r>
              <a:rPr lang="en-US" sz="1400" b="1" dirty="0">
                <a:solidFill>
                  <a:schemeClr val="tx1">
                    <a:lumMod val="65000"/>
                    <a:lumOff val="35000"/>
                  </a:schemeClr>
                </a:solidFill>
              </a:rPr>
              <a:t>Chris Hadfield</a:t>
            </a:r>
            <a:endParaRPr lang="en-US" sz="1400" dirty="0">
              <a:solidFill>
                <a:schemeClr val="tx1">
                  <a:lumMod val="65000"/>
                  <a:lumOff val="35000"/>
                </a:schemeClr>
              </a:solidFill>
            </a:endParaRPr>
          </a:p>
          <a:p>
            <a:pPr algn="ctr"/>
            <a:endParaRPr lang="en-US" sz="1400" dirty="0">
              <a:solidFill>
                <a:schemeClr val="tx1">
                  <a:lumMod val="65000"/>
                  <a:lumOff val="35000"/>
                </a:schemeClr>
              </a:solidFill>
            </a:endParaRPr>
          </a:p>
          <a:p>
            <a:pPr algn="ctr"/>
            <a:r>
              <a:rPr lang="en-US" sz="1200" dirty="0">
                <a:solidFill>
                  <a:schemeClr val="tx1">
                    <a:lumMod val="65000"/>
                    <a:lumOff val="35000"/>
                  </a:schemeClr>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3676570" y="3108489"/>
            <a:ext cx="3166682" cy="2185214"/>
          </a:xfrm>
          <a:prstGeom prst="rect">
            <a:avLst/>
          </a:prstGeom>
        </p:spPr>
        <p:txBody>
          <a:bodyPr wrap="square">
            <a:spAutoFit/>
          </a:bodyPr>
          <a:lstStyle/>
          <a:p>
            <a:pPr algn="ctr"/>
            <a:r>
              <a:rPr lang="en-US" sz="1400" b="1" dirty="0">
                <a:solidFill>
                  <a:schemeClr val="tx1">
                    <a:lumMod val="65000"/>
                    <a:lumOff val="35000"/>
                  </a:schemeClr>
                </a:solidFill>
              </a:rPr>
              <a:t>Erin Cummings</a:t>
            </a:r>
          </a:p>
          <a:p>
            <a:pPr algn="ctr"/>
            <a:endParaRPr lang="en-US" sz="1400" b="1" dirty="0">
              <a:solidFill>
                <a:schemeClr val="tx1">
                  <a:lumMod val="65000"/>
                  <a:lumOff val="35000"/>
                </a:schemeClr>
              </a:solidFill>
            </a:endParaRPr>
          </a:p>
          <a:p>
            <a:pPr algn="ctr"/>
            <a:r>
              <a:rPr lang="en-US" sz="1200" dirty="0">
                <a:solidFill>
                  <a:schemeClr val="tx1">
                    <a:lumMod val="65000"/>
                    <a:lumOff val="35000"/>
                  </a:schemeClr>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tx1">
                    <a:lumMod val="65000"/>
                    <a:lumOff val="35000"/>
                  </a:schemeClr>
                </a:solidFill>
              </a:rPr>
            </a:br>
            <a:endParaRPr lang="en-US" sz="1200" dirty="0">
              <a:solidFill>
                <a:schemeClr val="tx1">
                  <a:lumMod val="65000"/>
                  <a:lumOff val="35000"/>
                </a:schemeClr>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solidFill>
                  <a:schemeClr val="tx1">
                    <a:lumMod val="65000"/>
                    <a:lumOff val="35000"/>
                  </a:schemeClr>
                </a:solidFill>
              </a:rPr>
              <a:t>Slidehood.com</a:t>
            </a:r>
          </a:p>
        </p:txBody>
      </p:sp>
      <p:pic>
        <p:nvPicPr>
          <p:cNvPr id="2" name="Picture Placeholder 1"/>
          <p:cNvPicPr>
            <a:picLocks noGrp="1" noChangeAspect="1"/>
          </p:cNvPicPr>
          <p:nvPr>
            <p:ph type="pic" sz="quarter" idx="14"/>
          </p:nvPr>
        </p:nvPicPr>
        <p:blipFill>
          <a:blip r:embed="rId2" cstate="email">
            <a:extLst>
              <a:ext uri="{28A0092B-C50C-407E-A947-70E740481C1C}">
                <a14:useLocalDpi xmlns:a14="http://schemas.microsoft.com/office/drawing/2010/main"/>
              </a:ext>
            </a:extLst>
          </a:blip>
          <a:srcRect/>
          <a:stretch>
            <a:fillRect/>
          </a:stretch>
        </p:blipFill>
        <p:spPr>
          <a:xfrm>
            <a:off x="7569200" y="382588"/>
            <a:ext cx="4049713" cy="2817812"/>
          </a:xfrm>
        </p:spPr>
      </p:pic>
      <p:pic>
        <p:nvPicPr>
          <p:cNvPr id="3" name="Picture Placeholder 2"/>
          <p:cNvPicPr>
            <a:picLocks noGrp="1" noChangeAspect="1"/>
          </p:cNvPicPr>
          <p:nvPr>
            <p:ph type="pic" sz="quarter" idx="15"/>
          </p:nvPr>
        </p:nvPicPr>
        <p:blipFill>
          <a:blip r:embed="rId3" cstate="email">
            <a:extLst>
              <a:ext uri="{28A0092B-C50C-407E-A947-70E740481C1C}">
                <a14:useLocalDpi xmlns:a14="http://schemas.microsoft.com/office/drawing/2010/main"/>
              </a:ext>
            </a:extLst>
          </a:blip>
          <a:srcRect/>
          <a:stretch>
            <a:fillRect/>
          </a:stretch>
        </p:blipFill>
        <p:spPr>
          <a:xfrm>
            <a:off x="7569200" y="3619500"/>
            <a:ext cx="4049713" cy="2819400"/>
          </a:xfrm>
        </p:spPr>
      </p:pic>
    </p:spTree>
    <p:extLst>
      <p:ext uri="{BB962C8B-B14F-4D97-AF65-F5344CB8AC3E}">
        <p14:creationId xmlns:p14="http://schemas.microsoft.com/office/powerpoint/2010/main" val="436304619"/>
      </p:ext>
    </p:extLst>
  </p:cSld>
  <p:clrMapOvr>
    <a:masterClrMapping/>
  </p:clrMapOvr>
  <p:transition spd="med">
    <p:pull/>
  </p:transition>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7" name="Shape 180"/>
          <p:cNvSpPr txBox="1">
            <a:spLocks/>
          </p:cNvSpPr>
          <p:nvPr/>
        </p:nvSpPr>
        <p:spPr>
          <a:xfrm>
            <a:off x="2091011" y="556976"/>
            <a:ext cx="7685514" cy="771892"/>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None/>
              <a:defRPr sz="3200" kern="1200">
                <a:solidFill>
                  <a:srgbClr val="131F2B"/>
                </a:solidFill>
                <a:latin typeface="Roboto" panose="02000000000000000000" pitchFamily="2" charset="0"/>
                <a:ea typeface="Roboto" panose="02000000000000000000" pitchFamily="2" charset="0"/>
                <a:cs typeface="+mj-cs"/>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r>
              <a:rPr lang="en" sz="4000" dirty="0">
                <a:solidFill>
                  <a:schemeClr val="tx1">
                    <a:lumMod val="65000"/>
                    <a:lumOff val="35000"/>
                  </a:schemeClr>
                </a:solidFill>
                <a:latin typeface="Roboto Medium" panose="02000000000000000000" pitchFamily="2" charset="0"/>
                <a:ea typeface="Roboto Medium" panose="02000000000000000000" pitchFamily="2" charset="0"/>
              </a:rPr>
              <a:t>IN THREE OR </a:t>
            </a:r>
            <a:r>
              <a:rPr lang="en" sz="4000" b="1" dirty="0">
                <a:solidFill>
                  <a:schemeClr val="tx1">
                    <a:lumMod val="65000"/>
                    <a:lumOff val="35000"/>
                  </a:schemeClr>
                </a:solidFill>
                <a:latin typeface="Roboto Medium" panose="02000000000000000000" pitchFamily="2" charset="0"/>
                <a:ea typeface="Roboto Medium" panose="02000000000000000000" pitchFamily="2" charset="0"/>
              </a:rPr>
              <a:t>FOUR</a:t>
            </a:r>
            <a:r>
              <a:rPr lang="en" sz="4000" dirty="0">
                <a:solidFill>
                  <a:schemeClr val="tx1">
                    <a:lumMod val="65000"/>
                    <a:lumOff val="35000"/>
                  </a:schemeClr>
                </a:solidFill>
                <a:latin typeface="Roboto Medium" panose="02000000000000000000" pitchFamily="2" charset="0"/>
                <a:ea typeface="Roboto Medium" panose="02000000000000000000" pitchFamily="2" charset="0"/>
              </a:rPr>
              <a:t> COLUMNS</a:t>
            </a:r>
          </a:p>
        </p:txBody>
      </p:sp>
      <p:sp>
        <p:nvSpPr>
          <p:cNvPr id="8" name="Rectangle 7">
            <a:extLst>
              <a:ext uri="{FF2B5EF4-FFF2-40B4-BE49-F238E27FC236}">
                <a16:creationId xmlns:a16="http://schemas.microsoft.com/office/drawing/2014/main" id="{31FC0428-E6EC-4DBE-9530-F222B75A5F18}"/>
              </a:ext>
            </a:extLst>
          </p:cNvPr>
          <p:cNvSpPr/>
          <p:nvPr/>
        </p:nvSpPr>
        <p:spPr>
          <a:xfrm>
            <a:off x="386387" y="4155315"/>
            <a:ext cx="2483111" cy="1631216"/>
          </a:xfrm>
          <a:prstGeom prst="rect">
            <a:avLst/>
          </a:prstGeom>
        </p:spPr>
        <p:txBody>
          <a:bodyPr wrap="square">
            <a:spAutoFit/>
          </a:bodyPr>
          <a:lstStyle/>
          <a:p>
            <a:pPr algn="ctr"/>
            <a:r>
              <a:rPr lang="en-US" sz="1400" b="1" dirty="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9" name="Rectangle 8">
            <a:extLst>
              <a:ext uri="{FF2B5EF4-FFF2-40B4-BE49-F238E27FC236}">
                <a16:creationId xmlns:a16="http://schemas.microsoft.com/office/drawing/2014/main" id="{3BCB2097-C847-40BA-8D5E-74F20DE0B44A}"/>
              </a:ext>
            </a:extLst>
          </p:cNvPr>
          <p:cNvSpPr/>
          <p:nvPr/>
        </p:nvSpPr>
        <p:spPr>
          <a:xfrm>
            <a:off x="3378864" y="4155315"/>
            <a:ext cx="2483111" cy="1815882"/>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10" name="Rectangle 9">
            <a:extLst>
              <a:ext uri="{FF2B5EF4-FFF2-40B4-BE49-F238E27FC236}">
                <a16:creationId xmlns:a16="http://schemas.microsoft.com/office/drawing/2014/main" id="{31FC0428-E6EC-4DBE-9530-F222B75A5F18}"/>
              </a:ext>
            </a:extLst>
          </p:cNvPr>
          <p:cNvSpPr/>
          <p:nvPr/>
        </p:nvSpPr>
        <p:spPr>
          <a:xfrm>
            <a:off x="6371341" y="4226510"/>
            <a:ext cx="2483111" cy="1631216"/>
          </a:xfrm>
          <a:prstGeom prst="rect">
            <a:avLst/>
          </a:prstGeom>
        </p:spPr>
        <p:txBody>
          <a:bodyPr wrap="square">
            <a:spAutoFit/>
          </a:bodyPr>
          <a:lstStyle/>
          <a:p>
            <a:pPr algn="ctr"/>
            <a:r>
              <a:rPr lang="en-US" sz="1400" b="1" dirty="0">
                <a:solidFill>
                  <a:srgbClr val="3F3F41"/>
                </a:solidFill>
              </a:rPr>
              <a:t>Helen Keller</a:t>
            </a:r>
          </a:p>
          <a:p>
            <a:pPr algn="ctr"/>
            <a:endParaRPr lang="en-US" sz="1400" dirty="0">
              <a:solidFill>
                <a:srgbClr val="3F3F41"/>
              </a:solidFill>
            </a:endParaRPr>
          </a:p>
          <a:p>
            <a:pPr algn="ctr"/>
            <a:r>
              <a:rPr lang="en-US" sz="1200" dirty="0">
                <a:solidFill>
                  <a:srgbClr val="3F3F41"/>
                </a:solidFill>
              </a:rPr>
              <a:t>Character cannot be developed in ease and quiet. Only through experience of trial and suffering can the soul be strengthened, ambition inspired, and success achieved.</a:t>
            </a:r>
          </a:p>
        </p:txBody>
      </p:sp>
      <p:sp>
        <p:nvSpPr>
          <p:cNvPr id="11" name="Rectangle 10">
            <a:extLst>
              <a:ext uri="{FF2B5EF4-FFF2-40B4-BE49-F238E27FC236}">
                <a16:creationId xmlns:a16="http://schemas.microsoft.com/office/drawing/2014/main" id="{3BCB2097-C847-40BA-8D5E-74F20DE0B44A}"/>
              </a:ext>
            </a:extLst>
          </p:cNvPr>
          <p:cNvSpPr/>
          <p:nvPr/>
        </p:nvSpPr>
        <p:spPr>
          <a:xfrm>
            <a:off x="9363819" y="4226510"/>
            <a:ext cx="2483111" cy="1815882"/>
          </a:xfrm>
          <a:prstGeom prst="rect">
            <a:avLst/>
          </a:prstGeom>
        </p:spPr>
        <p:txBody>
          <a:bodyPr wrap="square">
            <a:spAutoFit/>
          </a:bodyPr>
          <a:lstStyle/>
          <a:p>
            <a:pPr algn="ctr"/>
            <a:r>
              <a:rPr lang="en-US" sz="1400" b="1" dirty="0">
                <a:solidFill>
                  <a:srgbClr val="3F3F41"/>
                </a:solidFill>
              </a:rPr>
              <a:t>Mario Andretti</a:t>
            </a:r>
          </a:p>
          <a:p>
            <a:pPr algn="ctr"/>
            <a:endParaRPr lang="en-US" sz="1400" dirty="0">
              <a:solidFill>
                <a:srgbClr val="3F3F41"/>
              </a:solidFill>
            </a:endParaRPr>
          </a:p>
          <a:p>
            <a:pPr algn="ctr"/>
            <a:r>
              <a:rPr lang="en-US" sz="1200" dirty="0">
                <a:solidFill>
                  <a:srgbClr val="3F3F41"/>
                </a:solidFill>
              </a:rPr>
              <a:t>Desire is the key to motivation, but it's determination and commitment to an unrelenting pursuit of your goal - a commitment to excellence - that will enable you to attain the success you seek. </a:t>
            </a:r>
          </a:p>
        </p:txBody>
      </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2" name="Picture Placeholder 1"/>
          <p:cNvPicPr>
            <a:picLocks noGrp="1" noChangeAspect="1"/>
          </p:cNvPicPr>
          <p:nvPr>
            <p:ph type="pic" sz="quarter" idx="21"/>
          </p:nvPr>
        </p:nvPicPr>
        <p:blipFill rotWithShape="1">
          <a:blip r:embed="rId2" cstate="email">
            <a:extLst>
              <a:ext uri="{28A0092B-C50C-407E-A947-70E740481C1C}">
                <a14:useLocalDpi xmlns:a14="http://schemas.microsoft.com/office/drawing/2010/main"/>
              </a:ext>
            </a:extLst>
          </a:blip>
          <a:srcRect/>
          <a:stretch/>
        </p:blipFill>
        <p:spPr>
          <a:xfrm>
            <a:off x="715963" y="1882775"/>
            <a:ext cx="1844675" cy="1844675"/>
          </a:xfrm>
        </p:spPr>
      </p:pic>
      <p:pic>
        <p:nvPicPr>
          <p:cNvPr id="3" name="Picture Placeholder 2"/>
          <p:cNvPicPr>
            <a:picLocks noGrp="1" noChangeAspect="1"/>
          </p:cNvPicPr>
          <p:nvPr>
            <p:ph type="pic" sz="quarter" idx="22"/>
          </p:nvPr>
        </p:nvPicPr>
        <p:blipFill rotWithShape="1">
          <a:blip r:embed="rId3" cstate="email">
            <a:extLst>
              <a:ext uri="{28A0092B-C50C-407E-A947-70E740481C1C}">
                <a14:useLocalDpi xmlns:a14="http://schemas.microsoft.com/office/drawing/2010/main"/>
              </a:ext>
            </a:extLst>
          </a:blip>
          <a:srcRect/>
          <a:stretch/>
        </p:blipFill>
        <p:spPr>
          <a:xfrm>
            <a:off x="3705225" y="1882775"/>
            <a:ext cx="1844675" cy="1844675"/>
          </a:xfrm>
        </p:spPr>
      </p:pic>
      <p:pic>
        <p:nvPicPr>
          <p:cNvPr id="4" name="Picture Placeholder 3"/>
          <p:cNvPicPr>
            <a:picLocks noGrp="1" noChangeAspect="1"/>
          </p:cNvPicPr>
          <p:nvPr>
            <p:ph type="pic" sz="quarter" idx="23"/>
          </p:nvPr>
        </p:nvPicPr>
        <p:blipFill rotWithShape="1">
          <a:blip r:embed="rId4" cstate="email">
            <a:extLst>
              <a:ext uri="{28A0092B-C50C-407E-A947-70E740481C1C}">
                <a14:useLocalDpi xmlns:a14="http://schemas.microsoft.com/office/drawing/2010/main"/>
              </a:ext>
            </a:extLst>
          </a:blip>
          <a:srcRect/>
          <a:stretch/>
        </p:blipFill>
        <p:spPr>
          <a:xfrm>
            <a:off x="6697663" y="1879600"/>
            <a:ext cx="1844675" cy="1844675"/>
          </a:xfrm>
        </p:spPr>
      </p:pic>
      <p:pic>
        <p:nvPicPr>
          <p:cNvPr id="5" name="Picture Placeholder 4"/>
          <p:cNvPicPr>
            <a:picLocks noGrp="1" noChangeAspect="1"/>
          </p:cNvPicPr>
          <p:nvPr>
            <p:ph type="pic" sz="quarter" idx="24"/>
          </p:nvPr>
        </p:nvPicPr>
        <p:blipFill rotWithShape="1">
          <a:blip r:embed="rId5" cstate="email">
            <a:extLst>
              <a:ext uri="{28A0092B-C50C-407E-A947-70E740481C1C}">
                <a14:useLocalDpi xmlns:a14="http://schemas.microsoft.com/office/drawing/2010/main"/>
              </a:ext>
            </a:extLst>
          </a:blip>
          <a:srcRect/>
          <a:stretch/>
        </p:blipFill>
        <p:spPr>
          <a:xfrm>
            <a:off x="9683750" y="1879600"/>
            <a:ext cx="1843088" cy="1844675"/>
          </a:xfrm>
        </p:spPr>
      </p:pic>
    </p:spTree>
    <p:extLst>
      <p:ext uri="{BB962C8B-B14F-4D97-AF65-F5344CB8AC3E}">
        <p14:creationId xmlns:p14="http://schemas.microsoft.com/office/powerpoint/2010/main" val="2350795897"/>
      </p:ext>
    </p:extLst>
  </p:cSld>
  <p:clrMapOvr>
    <a:masterClrMapping/>
  </p:clrMapOvr>
  <p:transition spd="med">
    <p:pull/>
  </p:transition>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a:off x="0" y="0"/>
            <a:ext cx="12192000" cy="6858000"/>
          </a:xfrm>
          <a:prstGeom prst="rect">
            <a:avLst/>
          </a:prstGeom>
        </p:spPr>
      </p:pic>
      <p:sp>
        <p:nvSpPr>
          <p:cNvPr id="6" name="Round Same Side Corner Rectangle 5"/>
          <p:cNvSpPr/>
          <p:nvPr/>
        </p:nvSpPr>
        <p:spPr>
          <a:xfrm rot="5400000">
            <a:off x="9399639" y="-197875"/>
            <a:ext cx="2035277" cy="3549445"/>
          </a:xfrm>
          <a:prstGeom prst="round2SameRect">
            <a:avLst>
              <a:gd name="adj1" fmla="val 0"/>
              <a:gd name="adj2" fmla="val 11700"/>
            </a:avLst>
          </a:prstGeom>
          <a:solidFill>
            <a:srgbClr val="FFC000">
              <a:alpha val="8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1">
            <a:extLst>
              <a:ext uri="{FF2B5EF4-FFF2-40B4-BE49-F238E27FC236}">
                <a16:creationId xmlns:a16="http://schemas.microsoft.com/office/drawing/2014/main" id="{9C98CEC8-2E60-4064-BDD4-9E2DF1BC342E}"/>
              </a:ext>
            </a:extLst>
          </p:cNvPr>
          <p:cNvSpPr txBox="1">
            <a:spLocks/>
          </p:cNvSpPr>
          <p:nvPr/>
        </p:nvSpPr>
        <p:spPr>
          <a:xfrm>
            <a:off x="8716295" y="863684"/>
            <a:ext cx="3652684"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2800"/>
              </a:lnSpc>
            </a:pPr>
            <a:r>
              <a:rPr lang="en-US" sz="3700" dirty="0">
                <a:solidFill>
                  <a:schemeClr val="bg1"/>
                </a:solidFill>
                <a:latin typeface="Roboto Medium" panose="02000000000000000000" pitchFamily="2" charset="0"/>
                <a:ea typeface="Roboto Medium" panose="02000000000000000000" pitchFamily="2" charset="0"/>
              </a:rPr>
              <a:t>BIG PICTURE CREATES BIG IMPACT</a:t>
            </a:r>
            <a:br>
              <a:rPr lang="en-US" sz="2400" dirty="0">
                <a:solidFill>
                  <a:schemeClr val="bg1"/>
                </a:solidFill>
                <a:latin typeface="Roboto Medium" panose="02000000000000000000" pitchFamily="2" charset="0"/>
                <a:ea typeface="Roboto Medium" panose="02000000000000000000" pitchFamily="2" charset="0"/>
              </a:rPr>
            </a:br>
            <a:r>
              <a:rPr lang="en-US" sz="1400" dirty="0">
                <a:solidFill>
                  <a:schemeClr val="bg1"/>
                </a:solidFill>
                <a:latin typeface="Roboto Medium" panose="02000000000000000000" pitchFamily="2" charset="0"/>
                <a:ea typeface="Roboto Medium" panose="02000000000000000000" pitchFamily="2" charset="0"/>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ransition spd="med">
    <p:pull/>
  </p:transition>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42628" y="398639"/>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latin typeface="Roboto Medium" panose="02000000000000000000" pitchFamily="2" charset="0"/>
                <a:ea typeface="Roboto Medium" panose="02000000000000000000" pitchFamily="2" charset="0"/>
              </a:rPr>
              <a:t>USE CHARTS TO EXPLAIN YOUR </a:t>
            </a:r>
            <a:r>
              <a:rPr lang="en" sz="3600" b="1" dirty="0">
                <a:solidFill>
                  <a:srgbClr val="FFC000"/>
                </a:solidFill>
                <a:latin typeface="Roboto Medium" panose="02000000000000000000" pitchFamily="2" charset="0"/>
                <a:ea typeface="Roboto Medium" panose="02000000000000000000" pitchFamily="2" charset="0"/>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657750939"/>
              </p:ext>
            </p:extLst>
          </p:nvPr>
        </p:nvGraphicFramePr>
        <p:xfrm>
          <a:off x="376533" y="1590340"/>
          <a:ext cx="5532189" cy="3892767"/>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969439533"/>
              </p:ext>
            </p:extLst>
          </p:nvPr>
        </p:nvGraphicFramePr>
        <p:xfrm>
          <a:off x="6647931" y="1750139"/>
          <a:ext cx="5272393" cy="365809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ransition spd="med">
    <p:pull/>
  </p:transition>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502634" y="792370"/>
            <a:ext cx="5186731" cy="120499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tx1">
                    <a:lumMod val="65000"/>
                    <a:lumOff val="35000"/>
                  </a:schemeClr>
                </a:solidFill>
                <a:latin typeface="Roboto Medium" panose="02000000000000000000" pitchFamily="2" charset="0"/>
                <a:ea typeface="Roboto Medium" panose="02000000000000000000" pitchFamily="2" charset="0"/>
              </a:rPr>
              <a:t>USE </a:t>
            </a:r>
            <a:r>
              <a:rPr lang="en-US" sz="3600" dirty="0">
                <a:solidFill>
                  <a:schemeClr val="tx1">
                    <a:lumMod val="65000"/>
                    <a:lumOff val="35000"/>
                  </a:schemeClr>
                </a:solidFill>
                <a:latin typeface="Roboto Medium" panose="02000000000000000000" pitchFamily="2" charset="0"/>
                <a:ea typeface="Roboto Medium" panose="02000000000000000000" pitchFamily="2" charset="0"/>
              </a:rPr>
              <a:t>TABLES</a:t>
            </a:r>
            <a:r>
              <a:rPr lang="en" sz="3600" dirty="0">
                <a:solidFill>
                  <a:schemeClr val="tx1">
                    <a:lumMod val="65000"/>
                    <a:lumOff val="35000"/>
                  </a:schemeClr>
                </a:solidFill>
                <a:latin typeface="Roboto Medium" panose="02000000000000000000" pitchFamily="2" charset="0"/>
                <a:ea typeface="Roboto Medium" panose="02000000000000000000" pitchFamily="2" charset="0"/>
              </a:rPr>
              <a:t> TO EXPLAIN YOUR </a:t>
            </a:r>
            <a:r>
              <a:rPr lang="en-US" sz="3600" b="1" dirty="0">
                <a:solidFill>
                  <a:srgbClr val="FFFF00"/>
                </a:solidFill>
                <a:latin typeface="Roboto Medium" panose="02000000000000000000" pitchFamily="2" charset="0"/>
                <a:ea typeface="Roboto Medium" panose="02000000000000000000" pitchFamily="2" charset="0"/>
              </a:rPr>
              <a:t>DATA</a:t>
            </a:r>
            <a:endParaRPr lang="en" sz="3600" b="1" dirty="0">
              <a:solidFill>
                <a:srgbClr val="FFFF00"/>
              </a:solidFill>
              <a:latin typeface="Roboto Medium" panose="02000000000000000000" pitchFamily="2" charset="0"/>
              <a:ea typeface="Roboto Medium" panose="02000000000000000000" pitchFamily="2" charset="0"/>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240710972"/>
              </p:ext>
            </p:extLst>
          </p:nvPr>
        </p:nvGraphicFramePr>
        <p:xfrm>
          <a:off x="2641650" y="2352145"/>
          <a:ext cx="6908700" cy="3186098"/>
        </p:xfrm>
        <a:graphic>
          <a:graphicData uri="http://schemas.openxmlformats.org/drawingml/2006/table">
            <a:tbl>
              <a:tblPr firstRow="1" firstCol="1" bandRow="1">
                <a:effectLst>
                  <a:outerShdw blurRad="63500" sx="102000" sy="102000" algn="ctr" rotWithShape="0">
                    <a:prstClr val="black">
                      <a:alpha val="40000"/>
                    </a:prstClr>
                  </a:outerShdw>
                </a:effectLst>
                <a:tableStyleId>{5C22544A-7EE6-4342-B048-85BDC9FD1C3A}</a:tableStyleId>
              </a:tblPr>
              <a:tblGrid>
                <a:gridCol w="912711">
                  <a:extLst>
                    <a:ext uri="{9D8B030D-6E8A-4147-A177-3AD203B41FA5}">
                      <a16:colId xmlns:a16="http://schemas.microsoft.com/office/drawing/2014/main" val="4287316403"/>
                    </a:ext>
                  </a:extLst>
                </a:gridCol>
                <a:gridCol w="2541639">
                  <a:extLst>
                    <a:ext uri="{9D8B030D-6E8A-4147-A177-3AD203B41FA5}">
                      <a16:colId xmlns:a16="http://schemas.microsoft.com/office/drawing/2014/main" val="1902235641"/>
                    </a:ext>
                  </a:extLst>
                </a:gridCol>
                <a:gridCol w="1727175">
                  <a:extLst>
                    <a:ext uri="{9D8B030D-6E8A-4147-A177-3AD203B41FA5}">
                      <a16:colId xmlns:a16="http://schemas.microsoft.com/office/drawing/2014/main" val="3162900589"/>
                    </a:ext>
                  </a:extLst>
                </a:gridCol>
                <a:gridCol w="1727175">
                  <a:extLst>
                    <a:ext uri="{9D8B030D-6E8A-4147-A177-3AD203B41FA5}">
                      <a16:colId xmlns:a16="http://schemas.microsoft.com/office/drawing/2014/main" val="2921416807"/>
                    </a:ext>
                  </a:extLst>
                </a:gridCol>
              </a:tblGrid>
              <a:tr h="295889">
                <a:tc>
                  <a:txBody>
                    <a:bodyPr/>
                    <a:lstStyle/>
                    <a:p>
                      <a:pPr algn="ctr"/>
                      <a:r>
                        <a:rPr lang="en-US" sz="1400" dirty="0"/>
                        <a:t>S.NO</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MORE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pPr algn="ctr"/>
                      <a:r>
                        <a:rPr lang="en-US" sz="1400" dirty="0"/>
                        <a:t>LOTS OF DATA</a:t>
                      </a:r>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extLst>
                  <a:ext uri="{0D108BD9-81ED-4DB2-BD59-A6C34878D82A}">
                    <a16:rowId xmlns:a16="http://schemas.microsoft.com/office/drawing/2014/main" val="3132156098"/>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140749153"/>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2813096950"/>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32455713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1120665361"/>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3810860564"/>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lumMod val="65000"/>
                      </a:schemeClr>
                    </a:solidFill>
                  </a:tcPr>
                </a:tc>
                <a:extLst>
                  <a:ext uri="{0D108BD9-81ED-4DB2-BD59-A6C34878D82A}">
                    <a16:rowId xmlns:a16="http://schemas.microsoft.com/office/drawing/2014/main" val="825413436"/>
                  </a:ext>
                </a:extLst>
              </a:tr>
              <a:tr h="412887">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rgbClr val="FFC000"/>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tc>
                  <a:txBody>
                    <a:bodyPr/>
                    <a:lstStyle/>
                    <a:p>
                      <a:endParaRPr lang="en-US" sz="1400" dirty="0"/>
                    </a:p>
                  </a:txBody>
                  <a:tcPr marL="72168" marR="72168" marT="36084" marB="36084">
                    <a:lnL w="12700" cap="flat" cmpd="sng" algn="ctr">
                      <a:solidFill>
                        <a:schemeClr val="tx1"/>
                      </a:solidFill>
                      <a:prstDash val="solid"/>
                      <a:round/>
                      <a:headEnd type="none" w="med" len="med"/>
                      <a:tailEnd type="none" w="med" len="med"/>
                    </a:lnL>
                    <a:lnR w="12700" cap="flat" cmpd="sng" algn="ctr">
                      <a:solidFill>
                        <a:schemeClr val="tx1"/>
                      </a:solidFill>
                      <a:prstDash val="solid"/>
                      <a:round/>
                      <a:headEnd type="none" w="med" len="med"/>
                      <a:tailEnd type="none" w="med" len="med"/>
                    </a:lnR>
                    <a:lnT w="12700" cap="flat" cmpd="sng" algn="ctr">
                      <a:solidFill>
                        <a:schemeClr val="tx1"/>
                      </a:solidFill>
                      <a:prstDash val="solid"/>
                      <a:round/>
                      <a:headEnd type="none" w="med" len="med"/>
                      <a:tailEnd type="none" w="med" len="med"/>
                    </a:lnT>
                    <a:lnB w="12700" cap="flat" cmpd="sng" algn="ctr">
                      <a:solidFill>
                        <a:schemeClr val="tx1"/>
                      </a:solidFill>
                      <a:prstDash val="solid"/>
                      <a:round/>
                      <a:headEnd type="none" w="med" len="med"/>
                      <a:tailEnd type="none" w="med" len="med"/>
                    </a:lnB>
                    <a:lnTlToBr w="12700" cmpd="sng">
                      <a:noFill/>
                      <a:prstDash val="solid"/>
                    </a:lnTlToBr>
                    <a:lnBlToTr w="12700" cmpd="sng">
                      <a:noFill/>
                      <a:prstDash val="solid"/>
                    </a:lnBlToTr>
                    <a:solidFill>
                      <a:schemeClr val="bg1"/>
                    </a:solidFill>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ransition spd="med">
    <p:pull/>
  </p:transition>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tx1">
                    <a:lumMod val="85000"/>
                    <a:lumOff val="15000"/>
                  </a:schemeClr>
                </a:solidFill>
              </a:rPr>
              <a:t>USE </a:t>
            </a:r>
            <a:r>
              <a:rPr lang="en" sz="3600" b="1" dirty="0">
                <a:solidFill>
                  <a:schemeClr val="tx1">
                    <a:lumMod val="85000"/>
                    <a:lumOff val="15000"/>
                  </a:schemeClr>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517651" y="1496598"/>
            <a:ext cx="9888244" cy="471097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693608" y="2243099"/>
            <a:ext cx="1048503" cy="20362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900" dirty="0">
                <a:solidFill>
                  <a:sysClr val="windowText" lastClr="000000"/>
                </a:solidFill>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885300" y="2638830"/>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767082" y="4402173"/>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7779276" y="3051815"/>
            <a:ext cx="120567" cy="120567"/>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ransition spd="med">
    <p:pull/>
  </p:transition>
</p:sld>
</file>

<file path=ppt/slides/slide13.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A1A6AB">
                <a:lumMod val="49000"/>
                <a:lumOff val="51000"/>
              </a:srgbClr>
            </a:gs>
            <a:gs pos="75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3" name="Group 2"/>
          <p:cNvGrpSpPr/>
          <p:nvPr/>
        </p:nvGrpSpPr>
        <p:grpSpPr>
          <a:xfrm>
            <a:off x="662341" y="520656"/>
            <a:ext cx="11172326" cy="6052656"/>
            <a:chOff x="662341" y="520656"/>
            <a:chExt cx="11172326" cy="6052656"/>
          </a:xfrm>
        </p:grpSpPr>
        <p:graphicFrame>
          <p:nvGraphicFramePr>
            <p:cNvPr id="2" name="Diagram 1"/>
            <p:cNvGraphicFramePr/>
            <p:nvPr>
              <p:extLst>
                <p:ext uri="{D42A27DB-BD31-4B8C-83A1-F6EECF244321}">
                  <p14:modId xmlns:p14="http://schemas.microsoft.com/office/powerpoint/2010/main" val="4256588013"/>
                </p:ext>
              </p:extLst>
            </p:nvPr>
          </p:nvGraphicFramePr>
          <p:xfrm>
            <a:off x="1409699" y="520656"/>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5102384"/>
              <a:ext cx="2785120"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5065623"/>
              <a:ext cx="2839886"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405583"/>
              <a:ext cx="2764988" cy="954107"/>
            </a:xfrm>
            <a:prstGeom prst="rect">
              <a:avLst/>
            </a:prstGeom>
            <a:noFill/>
          </p:spPr>
          <p:txBody>
            <a:bodyPr wrap="square" rtlCol="0">
              <a:spAutoFit/>
            </a:bodyPr>
            <a:lstStyle/>
            <a:p>
              <a:pPr algn="ctr"/>
              <a:r>
                <a:rPr lang="en-US" b="1" dirty="0">
                  <a:solidFill>
                    <a:srgbClr val="00B05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471547"/>
              <a:ext cx="262835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1">
                      <a:lumMod val="65000"/>
                      <a:lumOff val="3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362650"/>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336681"/>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301494"/>
              <a:ext cx="471571" cy="446974"/>
              <a:chOff x="5300400" y="3670175"/>
              <a:chExt cx="421300" cy="399325"/>
            </a:xfrm>
            <a:solidFill>
              <a:srgbClr val="FFC00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290203"/>
              <a:ext cx="496196" cy="496224"/>
              <a:chOff x="570875" y="4322250"/>
              <a:chExt cx="443300" cy="443325"/>
            </a:xfrm>
            <a:solidFill>
              <a:srgbClr val="00B05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3"/>
                                        </p:tgtEl>
                                        <p:attrNameLst>
                                          <p:attrName>style.visibility</p:attrName>
                                        </p:attrNameLst>
                                      </p:cBhvr>
                                      <p:to>
                                        <p:strVal val="visible"/>
                                      </p:to>
                                    </p:set>
                                    <p:animEffect transition="in" filter="fade">
                                      <p:cBhvr>
                                        <p:cTn id="7" dur="1000"/>
                                        <p:tgtEl>
                                          <p:spTgt spid="3"/>
                                        </p:tgtEl>
                                      </p:cBhvr>
                                    </p:animEffect>
                                    <p:anim calcmode="lin" valueType="num">
                                      <p:cBhvr>
                                        <p:cTn id="8" dur="1000" fill="hold"/>
                                        <p:tgtEl>
                                          <p:spTgt spid="3"/>
                                        </p:tgtEl>
                                        <p:attrNameLst>
                                          <p:attrName>ppt_x</p:attrName>
                                        </p:attrNameLst>
                                      </p:cBhvr>
                                      <p:tavLst>
                                        <p:tav tm="0">
                                          <p:val>
                                            <p:strVal val="#ppt_x"/>
                                          </p:val>
                                        </p:tav>
                                        <p:tav tm="100000">
                                          <p:val>
                                            <p:strVal val="#ppt_x"/>
                                          </p:val>
                                        </p:tav>
                                      </p:tavLst>
                                    </p:anim>
                                    <p:anim calcmode="lin" valueType="num">
                                      <p:cBhvr>
                                        <p:cTn id="9" dur="1000" fill="hold"/>
                                        <p:tgtEl>
                                          <p:spTgt spid="3"/>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8000"/>
              </a:schemeClr>
            </a:gs>
            <a:gs pos="74000">
              <a:schemeClr val="bg1"/>
            </a:gs>
          </a:gsLst>
          <a:path path="circle">
            <a:fillToRect l="50000" t="50000" r="50000" b="50000"/>
          </a:path>
          <a:tileRect/>
        </a:gradFill>
        <a:effectLst/>
      </p:bgPr>
    </p:bg>
    <p:spTree>
      <p:nvGrpSpPr>
        <p:cNvPr id="1" name=""/>
        <p:cNvGrpSpPr/>
        <p:nvPr/>
      </p:nvGrpSpPr>
      <p:grpSpPr>
        <a:xfrm>
          <a:off x="0" y="0"/>
          <a:ext cx="0" cy="0"/>
          <a:chOff x="0" y="0"/>
          <a:chExt cx="0" cy="0"/>
        </a:xfrm>
      </p:grpSpPr>
      <p:grpSp>
        <p:nvGrpSpPr>
          <p:cNvPr id="2" name="Group 1"/>
          <p:cNvGrpSpPr/>
          <p:nvPr/>
        </p:nvGrpSpPr>
        <p:grpSpPr>
          <a:xfrm>
            <a:off x="385074" y="238702"/>
            <a:ext cx="11363869" cy="6267080"/>
            <a:chOff x="385074" y="238702"/>
            <a:chExt cx="11363869" cy="6267080"/>
          </a:xfrm>
        </p:grpSpPr>
        <p:grpSp>
          <p:nvGrpSpPr>
            <p:cNvPr id="71" name="Group 70"/>
            <p:cNvGrpSpPr/>
            <p:nvPr/>
          </p:nvGrpSpPr>
          <p:grpSpPr>
            <a:xfrm flipV="1">
              <a:off x="9321744" y="3688815"/>
              <a:ext cx="1524000" cy="1526234"/>
              <a:chOff x="981007" y="1483246"/>
              <a:chExt cx="1524000" cy="1526234"/>
            </a:xfrm>
            <a:solidFill>
              <a:srgbClr val="00B0F0"/>
            </a:solidFill>
          </p:grpSpPr>
          <p:cxnSp>
            <p:nvCxnSpPr>
              <p:cNvPr id="72" name="Straight Connector 71"/>
              <p:cNvCxnSpPr/>
              <p:nvPr/>
            </p:nvCxnSpPr>
            <p:spPr>
              <a:xfrm>
                <a:off x="988263" y="1483246"/>
                <a:ext cx="0" cy="1526234"/>
              </a:xfrm>
              <a:prstGeom prst="line">
                <a:avLst/>
              </a:prstGeom>
              <a:grpFill/>
              <a:ln w="28575">
                <a:solidFill>
                  <a:srgbClr val="00B0F0"/>
                </a:solidFill>
              </a:ln>
            </p:spPr>
            <p:style>
              <a:lnRef idx="1">
                <a:schemeClr val="accent1"/>
              </a:lnRef>
              <a:fillRef idx="0">
                <a:schemeClr val="accent1"/>
              </a:fillRef>
              <a:effectRef idx="0">
                <a:schemeClr val="accent1"/>
              </a:effectRef>
              <a:fontRef idx="minor">
                <a:schemeClr val="tx1"/>
              </a:fontRef>
            </p:style>
          </p:cxnSp>
          <p:sp>
            <p:nvSpPr>
              <p:cNvPr id="73" name="Round Same Side Corner Rectangle 72"/>
              <p:cNvSpPr/>
              <p:nvPr/>
            </p:nvSpPr>
            <p:spPr>
              <a:xfrm rot="5400000">
                <a:off x="1584460" y="879793"/>
                <a:ext cx="317094" cy="1524000"/>
              </a:xfrm>
              <a:prstGeom prst="round2SameRect">
                <a:avLst>
                  <a:gd name="adj1" fmla="val 50000"/>
                  <a:gd name="adj2" fmla="val 0"/>
                </a:avLst>
              </a:prstGeom>
              <a:grp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p:nvGrpSpPr>
          <p:grpSpPr>
            <a:xfrm flipV="1">
              <a:off x="4100623" y="3688815"/>
              <a:ext cx="1524000" cy="1526234"/>
              <a:chOff x="981007" y="1483246"/>
              <a:chExt cx="1524000" cy="1526234"/>
            </a:xfrm>
            <a:solidFill>
              <a:srgbClr val="00B0F0"/>
            </a:solidFill>
          </p:grpSpPr>
          <p:cxnSp>
            <p:nvCxnSpPr>
              <p:cNvPr id="77" name="Straight Connector 76"/>
              <p:cNvCxnSpPr/>
              <p:nvPr/>
            </p:nvCxnSpPr>
            <p:spPr>
              <a:xfrm>
                <a:off x="988263" y="1483246"/>
                <a:ext cx="0" cy="1526234"/>
              </a:xfrm>
              <a:prstGeom prst="line">
                <a:avLst/>
              </a:prstGeom>
              <a:grpFill/>
              <a:ln w="28575">
                <a:solidFill>
                  <a:srgbClr val="00B050"/>
                </a:solidFill>
              </a:ln>
            </p:spPr>
            <p:style>
              <a:lnRef idx="1">
                <a:schemeClr val="accent1"/>
              </a:lnRef>
              <a:fillRef idx="0">
                <a:schemeClr val="accent1"/>
              </a:fillRef>
              <a:effectRef idx="0">
                <a:schemeClr val="accent1"/>
              </a:effectRef>
              <a:fontRef idx="minor">
                <a:schemeClr val="tx1"/>
              </a:fontRef>
            </p:style>
          </p:cxnSp>
          <p:sp>
            <p:nvSpPr>
              <p:cNvPr id="78" name="Round Same Side Corner Rectangle 77"/>
              <p:cNvSpPr/>
              <p:nvPr/>
            </p:nvSpPr>
            <p:spPr>
              <a:xfrm rot="5400000">
                <a:off x="1584460" y="879793"/>
                <a:ext cx="317094" cy="1524000"/>
              </a:xfrm>
              <a:prstGeom prst="round2SameRect">
                <a:avLst>
                  <a:gd name="adj1" fmla="val 50000"/>
                  <a:gd name="adj2" fmla="val 0"/>
                </a:avLst>
              </a:prstGeom>
              <a:solidFill>
                <a:srgbClr val="00B050"/>
              </a:solidFill>
              <a:ln>
                <a:solidFill>
                  <a:srgbClr val="00B0F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9" name="Group 78"/>
            <p:cNvGrpSpPr/>
            <p:nvPr/>
          </p:nvGrpSpPr>
          <p:grpSpPr>
            <a:xfrm>
              <a:off x="6739749" y="2407308"/>
              <a:ext cx="1524000" cy="1526234"/>
              <a:chOff x="981007" y="1483246"/>
              <a:chExt cx="1524000" cy="1526234"/>
            </a:xfrm>
            <a:solidFill>
              <a:srgbClr val="FFC000"/>
            </a:solidFill>
          </p:grpSpPr>
          <p:cxnSp>
            <p:nvCxnSpPr>
              <p:cNvPr id="80" name="Straight Connector 79"/>
              <p:cNvCxnSpPr/>
              <p:nvPr/>
            </p:nvCxnSpPr>
            <p:spPr>
              <a:xfrm>
                <a:off x="988263" y="1483246"/>
                <a:ext cx="0" cy="1526234"/>
              </a:xfrm>
              <a:prstGeom prst="line">
                <a:avLst/>
              </a:prstGeom>
              <a:grpFill/>
              <a:ln w="28575">
                <a:solidFill>
                  <a:srgbClr val="FFC000"/>
                </a:solidFill>
              </a:ln>
            </p:spPr>
            <p:style>
              <a:lnRef idx="1">
                <a:schemeClr val="accent1"/>
              </a:lnRef>
              <a:fillRef idx="0">
                <a:schemeClr val="accent1"/>
              </a:fillRef>
              <a:effectRef idx="0">
                <a:schemeClr val="accent1"/>
              </a:effectRef>
              <a:fontRef idx="minor">
                <a:schemeClr val="tx1"/>
              </a:fontRef>
            </p:style>
          </p:cxnSp>
          <p:sp>
            <p:nvSpPr>
              <p:cNvPr id="81" name="Round Same Side Corner Rectangle 80"/>
              <p:cNvSpPr/>
              <p:nvPr/>
            </p:nvSpPr>
            <p:spPr>
              <a:xfrm rot="5400000">
                <a:off x="1584460" y="879793"/>
                <a:ext cx="317094" cy="1524000"/>
              </a:xfrm>
              <a:prstGeom prst="round2SameRect">
                <a:avLst>
                  <a:gd name="adj1" fmla="val 50000"/>
                  <a:gd name="adj2" fmla="val 0"/>
                </a:avLst>
              </a:prstGeom>
              <a:grpFill/>
              <a:ln>
                <a:solidFill>
                  <a:srgbClr val="FFC000"/>
                </a:solid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2" name="Group 81"/>
            <p:cNvGrpSpPr/>
            <p:nvPr/>
          </p:nvGrpSpPr>
          <p:grpSpPr>
            <a:xfrm>
              <a:off x="1090031" y="2407308"/>
              <a:ext cx="1524000" cy="1526234"/>
              <a:chOff x="981007" y="1483246"/>
              <a:chExt cx="1524000" cy="1526234"/>
            </a:xfrm>
          </p:grpSpPr>
          <p:cxnSp>
            <p:nvCxnSpPr>
              <p:cNvPr id="83" name="Straight Connector 82"/>
              <p:cNvCxnSpPr/>
              <p:nvPr/>
            </p:nvCxnSpPr>
            <p:spPr>
              <a:xfrm>
                <a:off x="988263" y="1483246"/>
                <a:ext cx="0" cy="1526234"/>
              </a:xfrm>
              <a:prstGeom prst="line">
                <a:avLst/>
              </a:prstGeom>
              <a:ln w="28575">
                <a:solidFill>
                  <a:srgbClr val="E34425"/>
                </a:solidFill>
              </a:ln>
            </p:spPr>
            <p:style>
              <a:lnRef idx="1">
                <a:schemeClr val="accent1"/>
              </a:lnRef>
              <a:fillRef idx="0">
                <a:schemeClr val="accent1"/>
              </a:fillRef>
              <a:effectRef idx="0">
                <a:schemeClr val="accent1"/>
              </a:effectRef>
              <a:fontRef idx="minor">
                <a:schemeClr val="tx1"/>
              </a:fontRef>
            </p:style>
          </p:cxnSp>
          <p:sp>
            <p:nvSpPr>
              <p:cNvPr id="84" name="Round Same Side Corner Rectangle 83"/>
              <p:cNvSpPr/>
              <p:nvPr/>
            </p:nvSpPr>
            <p:spPr>
              <a:xfrm rot="5400000">
                <a:off x="1584460" y="879793"/>
                <a:ext cx="317094" cy="1524000"/>
              </a:xfrm>
              <a:prstGeom prst="round2SameRect">
                <a:avLst>
                  <a:gd name="adj1" fmla="val 50000"/>
                  <a:gd name="adj2" fmla="val 0"/>
                </a:avLst>
              </a:prstGeom>
              <a:solidFill>
                <a:srgbClr val="E3442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a:off x="385074" y="3415646"/>
              <a:ext cx="11034186" cy="839040"/>
              <a:chOff x="578907" y="3009480"/>
              <a:chExt cx="11034186" cy="839040"/>
            </a:xfrm>
          </p:grpSpPr>
          <p:grpSp>
            <p:nvGrpSpPr>
              <p:cNvPr id="86" name="Group 85"/>
              <p:cNvGrpSpPr/>
              <p:nvPr/>
            </p:nvGrpSpPr>
            <p:grpSpPr>
              <a:xfrm>
                <a:off x="578907" y="3009480"/>
                <a:ext cx="11034186" cy="839040"/>
                <a:chOff x="275772" y="3135087"/>
                <a:chExt cx="10116459" cy="769256"/>
              </a:xfrm>
              <a:effectLst>
                <a:outerShdw blurRad="50800" dist="38100" algn="l" rotWithShape="0">
                  <a:prstClr val="black">
                    <a:alpha val="40000"/>
                  </a:prstClr>
                </a:outerShdw>
              </a:effectLst>
            </p:grpSpPr>
            <p:sp>
              <p:nvSpPr>
                <p:cNvPr id="97" name="Rounded Rectangle 96"/>
                <p:cNvSpPr/>
                <p:nvPr/>
              </p:nvSpPr>
              <p:spPr>
                <a:xfrm>
                  <a:off x="7329717" y="3135087"/>
                  <a:ext cx="3062514" cy="769256"/>
                </a:xfrm>
                <a:prstGeom prst="roundRect">
                  <a:avLst>
                    <a:gd name="adj" fmla="val 50000"/>
                  </a:avLst>
                </a:prstGeom>
                <a:solidFill>
                  <a:srgbClr val="00B0F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Oval 97"/>
                <p:cNvSpPr/>
                <p:nvPr/>
              </p:nvSpPr>
              <p:spPr>
                <a:xfrm>
                  <a:off x="9681032"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Rounded Rectangle 98"/>
                <p:cNvSpPr/>
                <p:nvPr/>
              </p:nvSpPr>
              <p:spPr>
                <a:xfrm>
                  <a:off x="4978402" y="3135087"/>
                  <a:ext cx="3062514" cy="769256"/>
                </a:xfrm>
                <a:prstGeom prst="roundRect">
                  <a:avLst>
                    <a:gd name="adj" fmla="val 50000"/>
                  </a:avLst>
                </a:prstGeom>
                <a:solidFill>
                  <a:srgbClr val="FFC00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Oval 99"/>
                <p:cNvSpPr/>
                <p:nvPr/>
              </p:nvSpPr>
              <p:spPr>
                <a:xfrm>
                  <a:off x="7329717" y="3222172"/>
                  <a:ext cx="595086" cy="595086"/>
                </a:xfrm>
                <a:prstGeom prst="ellipse">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Rounded Rectangle 100"/>
                <p:cNvSpPr/>
                <p:nvPr/>
              </p:nvSpPr>
              <p:spPr>
                <a:xfrm>
                  <a:off x="2627087" y="3135087"/>
                  <a:ext cx="3062514" cy="769256"/>
                </a:xfrm>
                <a:prstGeom prst="roundRect">
                  <a:avLst>
                    <a:gd name="adj" fmla="val 50000"/>
                  </a:avLst>
                </a:prstGeom>
                <a:solidFill>
                  <a:srgbClr val="00B050"/>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Oval 101"/>
                <p:cNvSpPr/>
                <p:nvPr/>
              </p:nvSpPr>
              <p:spPr>
                <a:xfrm>
                  <a:off x="4978402"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Rounded Rectangle 102"/>
                <p:cNvSpPr/>
                <p:nvPr/>
              </p:nvSpPr>
              <p:spPr>
                <a:xfrm>
                  <a:off x="275772" y="3135087"/>
                  <a:ext cx="3062514" cy="769256"/>
                </a:xfrm>
                <a:prstGeom prst="roundRect">
                  <a:avLst>
                    <a:gd name="adj" fmla="val 50000"/>
                  </a:avLst>
                </a:prstGeom>
                <a:solidFill>
                  <a:srgbClr val="E34425"/>
                </a:solidFill>
                <a:ln>
                  <a:noFill/>
                </a:ln>
                <a:effectLst>
                  <a:outerShdw blurRad="88900" dist="38100" algn="l"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Oval 103"/>
                <p:cNvSpPr/>
                <p:nvPr/>
              </p:nvSpPr>
              <p:spPr>
                <a:xfrm>
                  <a:off x="2627087" y="3222172"/>
                  <a:ext cx="595086" cy="595086"/>
                </a:xfrm>
                <a:prstGeom prst="ellipse">
                  <a:avLst/>
                </a:prstGeom>
                <a:solidFill>
                  <a:schemeClr val="bg1"/>
                </a:solidFill>
                <a:ln>
                  <a:noFill/>
                </a:ln>
                <a:effectLst>
                  <a:outerShdw blurRad="63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7" name="Group 86"/>
              <p:cNvGrpSpPr/>
              <p:nvPr/>
            </p:nvGrpSpPr>
            <p:grpSpPr>
              <a:xfrm>
                <a:off x="973749" y="3223022"/>
                <a:ext cx="10383483" cy="415720"/>
                <a:chOff x="973749" y="3223022"/>
                <a:chExt cx="10383483" cy="415720"/>
              </a:xfrm>
            </p:grpSpPr>
            <p:grpSp>
              <p:nvGrpSpPr>
                <p:cNvPr id="88" name="Shape 551"/>
                <p:cNvGrpSpPr/>
                <p:nvPr/>
              </p:nvGrpSpPr>
              <p:grpSpPr>
                <a:xfrm>
                  <a:off x="10972155" y="3253643"/>
                  <a:ext cx="385077" cy="385099"/>
                  <a:chOff x="570875" y="4322250"/>
                  <a:chExt cx="443300" cy="443325"/>
                </a:xfrm>
                <a:solidFill>
                  <a:srgbClr val="133B64"/>
                </a:solidFill>
              </p:grpSpPr>
              <p:sp>
                <p:nvSpPr>
                  <p:cNvPr id="9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9" name="Rectangle 88"/>
                <p:cNvSpPr/>
                <p:nvPr/>
              </p:nvSpPr>
              <p:spPr>
                <a:xfrm>
                  <a:off x="973749"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2015</a:t>
                  </a:r>
                  <a:endParaRPr lang="en-US" sz="2000" dirty="0">
                    <a:solidFill>
                      <a:schemeClr val="bg1"/>
                    </a:solidFill>
                    <a:latin typeface="Roboto" panose="02000000000000000000" pitchFamily="2" charset="0"/>
                    <a:ea typeface="Roboto" panose="02000000000000000000" pitchFamily="2" charset="0"/>
                  </a:endParaRPr>
                </a:p>
              </p:txBody>
            </p:sp>
            <p:sp>
              <p:nvSpPr>
                <p:cNvPr id="90" name="Rectangle 89"/>
                <p:cNvSpPr/>
                <p:nvPr/>
              </p:nvSpPr>
              <p:spPr>
                <a:xfrm>
                  <a:off x="4027664"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2016</a:t>
                  </a:r>
                  <a:endParaRPr lang="en-US" sz="2000" dirty="0">
                    <a:solidFill>
                      <a:schemeClr val="bg1"/>
                    </a:solidFill>
                    <a:latin typeface="Roboto" panose="02000000000000000000" pitchFamily="2" charset="0"/>
                    <a:ea typeface="Roboto" panose="02000000000000000000" pitchFamily="2" charset="0"/>
                  </a:endParaRPr>
                </a:p>
              </p:txBody>
            </p:sp>
            <p:sp>
              <p:nvSpPr>
                <p:cNvPr id="91" name="Rectangle 90"/>
                <p:cNvSpPr/>
                <p:nvPr/>
              </p:nvSpPr>
              <p:spPr>
                <a:xfrm>
                  <a:off x="6647078"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2017</a:t>
                  </a:r>
                  <a:endParaRPr lang="en-US" sz="2000" dirty="0">
                    <a:solidFill>
                      <a:schemeClr val="bg1"/>
                    </a:solidFill>
                    <a:latin typeface="Roboto" panose="02000000000000000000" pitchFamily="2" charset="0"/>
                    <a:ea typeface="Roboto" panose="02000000000000000000" pitchFamily="2" charset="0"/>
                  </a:endParaRPr>
                </a:p>
              </p:txBody>
            </p:sp>
            <p:sp>
              <p:nvSpPr>
                <p:cNvPr id="92" name="Rectangle 91"/>
                <p:cNvSpPr/>
                <p:nvPr/>
              </p:nvSpPr>
              <p:spPr>
                <a:xfrm>
                  <a:off x="9210235" y="3223022"/>
                  <a:ext cx="761747" cy="400110"/>
                </a:xfrm>
                <a:prstGeom prst="rect">
                  <a:avLst/>
                </a:prstGeom>
              </p:spPr>
              <p:txBody>
                <a:bodyPr wrap="none">
                  <a:spAutoFit/>
                </a:bodyPr>
                <a:lstStyle/>
                <a:p>
                  <a:r>
                    <a:rPr lang="en-US" sz="2000" dirty="0">
                      <a:solidFill>
                        <a:schemeClr val="bg1"/>
                      </a:solidFill>
                      <a:latin typeface="Roboto" panose="02000000000000000000" pitchFamily="2" charset="0"/>
                      <a:ea typeface="Roboto" panose="02000000000000000000" pitchFamily="2" charset="0"/>
                      <a:cs typeface="Lato" panose="020F0502020204030203" pitchFamily="34" charset="0"/>
                    </a:rPr>
                    <a:t>2018</a:t>
                  </a:r>
                  <a:endParaRPr lang="en-US" sz="2000" dirty="0">
                    <a:solidFill>
                      <a:schemeClr val="bg1"/>
                    </a:solidFill>
                    <a:latin typeface="Roboto" panose="02000000000000000000" pitchFamily="2" charset="0"/>
                    <a:ea typeface="Roboto" panose="02000000000000000000" pitchFamily="2" charset="0"/>
                  </a:endParaRPr>
                </a:p>
              </p:txBody>
            </p:sp>
          </p:grpSp>
        </p:grpSp>
        <p:grpSp>
          <p:nvGrpSpPr>
            <p:cNvPr id="105" name="Shape 453"/>
            <p:cNvGrpSpPr/>
            <p:nvPr/>
          </p:nvGrpSpPr>
          <p:grpSpPr>
            <a:xfrm>
              <a:off x="8233134" y="3624787"/>
              <a:ext cx="372351" cy="396738"/>
              <a:chOff x="5970800" y="1619250"/>
              <a:chExt cx="428650" cy="456725"/>
            </a:xfrm>
            <a:solidFill>
              <a:srgbClr val="FFC000"/>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1" name="Shape 482"/>
            <p:cNvSpPr/>
            <p:nvPr/>
          </p:nvSpPr>
          <p:spPr>
            <a:xfrm>
              <a:off x="3108203" y="3639884"/>
              <a:ext cx="332045" cy="350070"/>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E34425"/>
            </a:solidFill>
            <a:ln>
              <a:solidFill>
                <a:srgbClr val="F9690E"/>
              </a:solid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2" name="Shape 486"/>
            <p:cNvGrpSpPr/>
            <p:nvPr/>
          </p:nvGrpSpPr>
          <p:grpSpPr>
            <a:xfrm>
              <a:off x="5726917" y="3659809"/>
              <a:ext cx="223853" cy="364923"/>
              <a:chOff x="6730350" y="2315900"/>
              <a:chExt cx="257700" cy="420100"/>
            </a:xfrm>
            <a:solidFill>
              <a:srgbClr val="00B050"/>
            </a:solidFill>
          </p:grpSpPr>
          <p:sp>
            <p:nvSpPr>
              <p:cNvPr id="1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TextBox 117">
              <a:extLst>
                <a:ext uri="{FF2B5EF4-FFF2-40B4-BE49-F238E27FC236}">
                  <a16:creationId xmlns:a16="http://schemas.microsoft.com/office/drawing/2014/main" id="{51672FBC-FE7B-4068-9E8F-C74AA444EAE5}"/>
                </a:ext>
              </a:extLst>
            </p:cNvPr>
            <p:cNvSpPr txBox="1"/>
            <p:nvPr/>
          </p:nvSpPr>
          <p:spPr>
            <a:xfrm>
              <a:off x="1026372" y="1334749"/>
              <a:ext cx="2363076" cy="1231106"/>
            </a:xfrm>
            <a:prstGeom prst="rect">
              <a:avLst/>
            </a:prstGeom>
            <a:noFill/>
          </p:spPr>
          <p:txBody>
            <a:bodyPr wrap="square" rtlCol="0">
              <a:spAutoFit/>
            </a:bodyPr>
            <a:lstStyle/>
            <a:p>
              <a:r>
                <a:rPr lang="en-US" b="1" dirty="0">
                  <a:solidFill>
                    <a:srgbClr val="E34425"/>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19" name="TextBox 118">
              <a:extLst>
                <a:ext uri="{FF2B5EF4-FFF2-40B4-BE49-F238E27FC236}">
                  <a16:creationId xmlns:a16="http://schemas.microsoft.com/office/drawing/2014/main" id="{51672FBC-FE7B-4068-9E8F-C74AA444EAE5}"/>
                </a:ext>
              </a:extLst>
            </p:cNvPr>
            <p:cNvSpPr txBox="1"/>
            <p:nvPr/>
          </p:nvSpPr>
          <p:spPr>
            <a:xfrm>
              <a:off x="4015545" y="5274676"/>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0" name="TextBox 119">
              <a:extLst>
                <a:ext uri="{FF2B5EF4-FFF2-40B4-BE49-F238E27FC236}">
                  <a16:creationId xmlns:a16="http://schemas.microsoft.com/office/drawing/2014/main" id="{51672FBC-FE7B-4068-9E8F-C74AA444EAE5}"/>
                </a:ext>
              </a:extLst>
            </p:cNvPr>
            <p:cNvSpPr txBox="1"/>
            <p:nvPr/>
          </p:nvSpPr>
          <p:spPr>
            <a:xfrm>
              <a:off x="6665116" y="1334749"/>
              <a:ext cx="2363076" cy="1231106"/>
            </a:xfrm>
            <a:prstGeom prst="rect">
              <a:avLst/>
            </a:prstGeom>
            <a:noFill/>
          </p:spPr>
          <p:txBody>
            <a:bodyPr wrap="square" rtlCol="0">
              <a:spAutoFit/>
            </a:bodyPr>
            <a:lstStyle/>
            <a:p>
              <a:r>
                <a:rPr lang="en-US" b="1" dirty="0">
                  <a:solidFill>
                    <a:srgbClr val="E0C43D"/>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1" name="TextBox 120">
              <a:extLst>
                <a:ext uri="{FF2B5EF4-FFF2-40B4-BE49-F238E27FC236}">
                  <a16:creationId xmlns:a16="http://schemas.microsoft.com/office/drawing/2014/main" id="{51672FBC-FE7B-4068-9E8F-C74AA444EAE5}"/>
                </a:ext>
              </a:extLst>
            </p:cNvPr>
            <p:cNvSpPr txBox="1"/>
            <p:nvPr/>
          </p:nvSpPr>
          <p:spPr>
            <a:xfrm>
              <a:off x="9311499" y="5274676"/>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22" name="Rectangle 121"/>
            <p:cNvSpPr/>
            <p:nvPr/>
          </p:nvSpPr>
          <p:spPr>
            <a:xfrm>
              <a:off x="6747005" y="243301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3" name="Rectangle 122"/>
            <p:cNvSpPr/>
            <p:nvPr/>
          </p:nvSpPr>
          <p:spPr>
            <a:xfrm>
              <a:off x="1162282" y="2422813"/>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4" name="Rectangle 123"/>
            <p:cNvSpPr/>
            <p:nvPr/>
          </p:nvSpPr>
          <p:spPr>
            <a:xfrm>
              <a:off x="4130202" y="49380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5" name="Rectangle 124"/>
            <p:cNvSpPr/>
            <p:nvPr/>
          </p:nvSpPr>
          <p:spPr>
            <a:xfrm>
              <a:off x="9325922" y="4925350"/>
              <a:ext cx="1269899" cy="276999"/>
            </a:xfrm>
            <a:prstGeom prst="rect">
              <a:avLst/>
            </a:prstGeom>
          </p:spPr>
          <p:txBody>
            <a:bodyPr wrap="none">
              <a:spAutoFit/>
            </a:bodyPr>
            <a:lstStyle/>
            <a:p>
              <a:r>
                <a:rPr lang="en-US" sz="1200" dirty="0">
                  <a:solidFill>
                    <a:schemeClr val="bg1"/>
                  </a:solidFill>
                  <a:latin typeface="Roboto" pitchFamily="2" charset="0"/>
                  <a:ea typeface="Roboto" pitchFamily="2" charset="0"/>
                </a:rPr>
                <a:t>YOUR HEADING</a:t>
              </a:r>
              <a:endParaRPr lang="en-US" sz="1200" dirty="0">
                <a:solidFill>
                  <a:schemeClr val="bg1"/>
                </a:solidFill>
              </a:endParaRPr>
            </a:p>
          </p:txBody>
        </p:sp>
        <p:sp>
          <p:nvSpPr>
            <p:cNvPr id="126" name="Rectangle 125">
              <a:extLst>
                <a:ext uri="{FF2B5EF4-FFF2-40B4-BE49-F238E27FC236}">
                  <a16:creationId xmlns:a16="http://schemas.microsoft.com/office/drawing/2014/main" id="{EFF49A3A-275B-4E2D-9586-12C6492F041A}"/>
                </a:ext>
              </a:extLst>
            </p:cNvPr>
            <p:cNvSpPr/>
            <p:nvPr/>
          </p:nvSpPr>
          <p:spPr>
            <a:xfrm>
              <a:off x="8455979" y="238702"/>
              <a:ext cx="3292964" cy="1015663"/>
            </a:xfrm>
            <a:prstGeom prst="rect">
              <a:avLst/>
            </a:prstGeom>
            <a:noFill/>
          </p:spPr>
          <p:txBody>
            <a:bodyPr wrap="square" lIns="91440" tIns="45720" rIns="91440" bIns="45720">
              <a:spAutoFit/>
            </a:bodyPr>
            <a:lstStyle/>
            <a:p>
              <a:pPr algn="r">
                <a:lnSpc>
                  <a:spcPts val="3600"/>
                </a:lnSpc>
              </a:pPr>
              <a:r>
                <a:rPr lang="en-US" sz="3600" cap="none" spc="0" dirty="0">
                  <a:ln w="0"/>
                  <a:solidFill>
                    <a:srgbClr val="131F2B"/>
                  </a:solidFill>
                  <a:latin typeface="Roboto" pitchFamily="2" charset="0"/>
                  <a:ea typeface="Roboto" pitchFamily="2" charset="0"/>
                  <a:cs typeface="Lato" panose="020F0502020204030203" pitchFamily="34" charset="0"/>
                </a:rPr>
                <a:t>TIMELINE </a:t>
              </a:r>
              <a:r>
                <a:rPr lang="en-US" sz="3600" cap="none" spc="0" dirty="0">
                  <a:ln w="0"/>
                  <a:solidFill>
                    <a:srgbClr val="131F2B"/>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27" name="Rectangle 126">
              <a:extLst>
                <a:ext uri="{FF2B5EF4-FFF2-40B4-BE49-F238E27FC236}">
                  <a16:creationId xmlns:a16="http://schemas.microsoft.com/office/drawing/2014/main" id="{EFF49A3A-275B-4E2D-9586-12C6492F041A}"/>
                </a:ext>
              </a:extLst>
            </p:cNvPr>
            <p:cNvSpPr/>
            <p:nvPr/>
          </p:nvSpPr>
          <p:spPr>
            <a:xfrm>
              <a:off x="8766272" y="1045611"/>
              <a:ext cx="2945948" cy="425758"/>
            </a:xfrm>
            <a:prstGeom prst="rect">
              <a:avLst/>
            </a:prstGeom>
            <a:noFill/>
          </p:spPr>
          <p:txBody>
            <a:bodyPr wrap="square" lIns="91440" tIns="45720" rIns="91440" bIns="45720">
              <a:spAutoFit/>
            </a:bodyPr>
            <a:lstStyle/>
            <a:p>
              <a:pPr algn="r">
                <a:lnSpc>
                  <a:spcPts val="2600"/>
                </a:lnSpc>
              </a:pPr>
              <a:r>
                <a:rPr lang="en-US" sz="1400" dirty="0">
                  <a:ln w="0"/>
                  <a:solidFill>
                    <a:srgbClr val="F9690E"/>
                  </a:solidFill>
                  <a:latin typeface="Roboto" pitchFamily="2" charset="0"/>
                  <a:ea typeface="Roboto" pitchFamily="2" charset="0"/>
                  <a:cs typeface="Lato" panose="020F0502020204030203" pitchFamily="34" charset="0"/>
                </a:rPr>
                <a:t>Your Journey Starts Here</a:t>
              </a:r>
            </a:p>
          </p:txBody>
        </p:sp>
      </p:grpSp>
    </p:spTree>
    <p:extLst>
      <p:ext uri="{BB962C8B-B14F-4D97-AF65-F5344CB8AC3E}">
        <p14:creationId xmlns:p14="http://schemas.microsoft.com/office/powerpoint/2010/main" val="1421734389"/>
      </p:ext>
    </p:extLst>
  </p:cSld>
  <p:clrMapOvr>
    <a:masterClrMapping/>
  </p:clrMapOvr>
  <p:transition spd="med">
    <p:pull/>
  </p:transition>
  <p:timing>
    <p:tnLst>
      <p:par>
        <p:cTn id="1" dur="indefinite" restart="never" nodeType="tmRoot">
          <p:childTnLst>
            <p:seq concurrent="1" nextAc="seek">
              <p:cTn id="2" dur="indefinite" nodeType="mainSeq">
                <p:childTnLst>
                  <p:par>
                    <p:cTn id="3" fill="hold">
                      <p:stCondLst>
                        <p:cond delay="indefinite"/>
                      </p:stCondLst>
                      <p:childTnLst>
                        <p:par>
                          <p:cTn id="4" fill="hold">
                            <p:stCondLst>
                              <p:cond delay="0"/>
                            </p:stCondLst>
                            <p:childTnLst>
                              <p:par>
                                <p:cTn id="5" presetID="42" presetClass="entr" presetSubtype="0" fill="hold" nodeType="clickEffect">
                                  <p:stCondLst>
                                    <p:cond delay="0"/>
                                  </p:stCondLst>
                                  <p:childTnLst>
                                    <p:set>
                                      <p:cBhvr>
                                        <p:cTn id="6" dur="1" fill="hold">
                                          <p:stCondLst>
                                            <p:cond delay="0"/>
                                          </p:stCondLst>
                                        </p:cTn>
                                        <p:tgtEl>
                                          <p:spTgt spid="2"/>
                                        </p:tgtEl>
                                        <p:attrNameLst>
                                          <p:attrName>style.visibility</p:attrName>
                                        </p:attrNameLst>
                                      </p:cBhvr>
                                      <p:to>
                                        <p:strVal val="visible"/>
                                      </p:to>
                                    </p:set>
                                    <p:animEffect transition="in" filter="fade">
                                      <p:cBhvr>
                                        <p:cTn id="7" dur="1000"/>
                                        <p:tgtEl>
                                          <p:spTgt spid="2"/>
                                        </p:tgtEl>
                                      </p:cBhvr>
                                    </p:animEffect>
                                    <p:anim calcmode="lin" valueType="num">
                                      <p:cBhvr>
                                        <p:cTn id="8" dur="1000" fill="hold"/>
                                        <p:tgtEl>
                                          <p:spTgt spid="2"/>
                                        </p:tgtEl>
                                        <p:attrNameLst>
                                          <p:attrName>ppt_x</p:attrName>
                                        </p:attrNameLst>
                                      </p:cBhvr>
                                      <p:tavLst>
                                        <p:tav tm="0">
                                          <p:val>
                                            <p:strVal val="#ppt_x"/>
                                          </p:val>
                                        </p:tav>
                                        <p:tav tm="100000">
                                          <p:val>
                                            <p:strVal val="#ppt_x"/>
                                          </p:val>
                                        </p:tav>
                                      </p:tavLst>
                                    </p:anim>
                                    <p:anim calcmode="lin" valueType="num">
                                      <p:cBhvr>
                                        <p:cTn id="9" dur="1000" fill="hold"/>
                                        <p:tgtEl>
                                          <p:spTgt spid="2"/>
                                        </p:tgtEl>
                                        <p:attrNameLst>
                                          <p:attrName>ppt_y</p:attrName>
                                        </p:attrNameLst>
                                      </p:cBhvr>
                                      <p:tavLst>
                                        <p:tav tm="0">
                                          <p:val>
                                            <p:strVal val="#ppt_y+.1"/>
                                          </p:val>
                                        </p:tav>
                                        <p:tav tm="100000">
                                          <p:val>
                                            <p:strVal val="#ppt_y"/>
                                          </p:val>
                                        </p:tav>
                                      </p:tavLst>
                                    </p:anim>
                                  </p:childTnLst>
                                </p:cTn>
                              </p:par>
                            </p:childTnLst>
                          </p:cTn>
                        </p:par>
                      </p:childTnLst>
                    </p:cTn>
                  </p:par>
                </p:childTnLst>
              </p:cTn>
              <p:prevCondLst>
                <p:cond evt="onPrev" delay="0">
                  <p:tgtEl>
                    <p:sldTgt/>
                  </p:tgtEl>
                </p:cond>
              </p:prevCondLst>
              <p:nextCondLst>
                <p:cond evt="onNext" delay="0">
                  <p:tgtEl>
                    <p:sldTgt/>
                  </p:tgtEl>
                </p:cond>
              </p:nextCondLst>
            </p:seq>
          </p:childTnLst>
        </p:cTn>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049131" y="211955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rgbClr val="FFC000"/>
                </a:solidFill>
                <a:sym typeface="Muli"/>
              </a:rPr>
              <a:t>	</a:t>
            </a:r>
            <a:r>
              <a:rPr lang="en-US" b="1" dirty="0">
                <a:solidFill>
                  <a:srgbClr val="FFC000"/>
                </a:solidFill>
                <a:effectLst>
                  <a:outerShdw blurRad="38100" dist="38100" dir="2700000" algn="tl">
                    <a:srgbClr val="000000">
                      <a:alpha val="43137"/>
                    </a:srgbClr>
                  </a:outerShdw>
                </a:effectLst>
                <a:sym typeface="Muli"/>
              </a:rPr>
              <a:t>ANDROID</a:t>
            </a:r>
            <a:r>
              <a:rPr lang="en-US" dirty="0">
                <a:solidFill>
                  <a:srgbClr val="FFC000"/>
                </a:solidFill>
                <a:sym typeface="Muli"/>
              </a:rPr>
              <a:t> MOCKUP</a:t>
            </a:r>
          </a:p>
          <a:p>
            <a:endParaRPr lang="en-US" dirty="0">
              <a:solidFill>
                <a:srgbClr val="FFC000"/>
              </a:solidFill>
              <a:sym typeface="Muli"/>
            </a:endParaRPr>
          </a:p>
          <a:p>
            <a:endParaRPr lang="en-US" dirty="0">
              <a:solidFill>
                <a:srgbClr val="FFC000"/>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732615" y="290017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732614" y="38597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C00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237437" y="2773612"/>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237437" y="3733211"/>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328052" y="889853"/>
            <a:ext cx="2446996" cy="5117389"/>
          </a:xfrm>
          <a:prstGeom prst="rect">
            <a:avLst/>
          </a:prstGeom>
          <a:effectLst>
            <a:outerShdw blurRad="203200" sx="102000" sy="102000" algn="ctr" rotWithShape="0">
              <a:prstClr val="black">
                <a:alpha val="50000"/>
              </a:prstClr>
            </a:outerShdw>
          </a:effectLst>
        </p:spPr>
      </p:pic>
      <p:pic>
        <p:nvPicPr>
          <p:cNvPr id="13" name="Picture 12"/>
          <p:cNvPicPr>
            <a:picLocks noChangeAspect="1"/>
          </p:cNvPicPr>
          <p:nvPr/>
        </p:nvPicPr>
        <p:blipFill rotWithShape="1">
          <a:blip r:embed="rId3" cstate="print">
            <a:extLst>
              <a:ext uri="{28A0092B-C50C-407E-A947-70E740481C1C}">
                <a14:useLocalDpi xmlns:a14="http://schemas.microsoft.com/office/drawing/2010/main" val="0"/>
              </a:ext>
            </a:extLst>
          </a:blip>
          <a:srcRect l="46157" t="41" r="21999" b="-1"/>
          <a:stretch/>
        </p:blipFill>
        <p:spPr>
          <a:xfrm>
            <a:off x="7501755" y="1225923"/>
            <a:ext cx="2133476" cy="4462911"/>
          </a:xfrm>
          <a:prstGeom prst="roundRect">
            <a:avLst>
              <a:gd name="adj" fmla="val 10061"/>
            </a:avLst>
          </a:prstGeom>
        </p:spPr>
      </p:pic>
    </p:spTree>
    <p:extLst>
      <p:ext uri="{BB962C8B-B14F-4D97-AF65-F5344CB8AC3E}">
        <p14:creationId xmlns:p14="http://schemas.microsoft.com/office/powerpoint/2010/main" val="684576164"/>
      </p:ext>
    </p:extLst>
  </p:cSld>
  <p:clrMapOvr>
    <a:masterClrMapping/>
  </p:clrMapOvr>
  <p:transition spd="med">
    <p:pull/>
  </p:transition>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rotWithShape="1">
          <a:blip r:embed="rId2" cstate="email">
            <a:extLst>
              <a:ext uri="{BEBA8EAE-BF5A-486C-A8C5-ECC9F3942E4B}">
                <a14:imgProps xmlns:a14="http://schemas.microsoft.com/office/drawing/2010/main">
                  <a14:imgLayer r:embed="rId3">
                    <a14:imgEffect>
                      <a14:brightnessContrast bright="10000" contrast="13000"/>
                    </a14:imgEffect>
                  </a14:imgLayer>
                </a14:imgProps>
              </a:ext>
              <a:ext uri="{28A0092B-C50C-407E-A947-70E740481C1C}">
                <a14:useLocalDpi xmlns:a14="http://schemas.microsoft.com/office/drawing/2010/main"/>
              </a:ext>
            </a:extLst>
          </a:blip>
          <a:srcRect/>
          <a:stretch/>
        </p:blipFill>
        <p:spPr>
          <a:xfrm>
            <a:off x="3296190" y="1171588"/>
            <a:ext cx="2293004" cy="4819520"/>
          </a:xfrm>
          <a:prstGeom prst="roundRect">
            <a:avLst>
              <a:gd name="adj" fmla="val 14008"/>
            </a:avLst>
          </a:prstGeom>
        </p:spPr>
      </p:pic>
      <p:pic>
        <p:nvPicPr>
          <p:cNvPr id="15" name="Picture 14"/>
          <p:cNvPicPr>
            <a:picLocks noChangeAspect="1"/>
          </p:cNvPicPr>
          <p:nvPr/>
        </p:nvPicPr>
        <p:blipFill>
          <a:blip r:embed="rId4" cstate="email">
            <a:extLst>
              <a:ext uri="{28A0092B-C50C-407E-A947-70E740481C1C}">
                <a14:useLocalDpi xmlns:a14="http://schemas.microsoft.com/office/drawing/2010/main"/>
              </a:ext>
            </a:extLst>
          </a:blip>
          <a:stretch>
            <a:fillRect/>
          </a:stretch>
        </p:blipFill>
        <p:spPr>
          <a:xfrm>
            <a:off x="3195047" y="1069817"/>
            <a:ext cx="2465710" cy="5020796"/>
          </a:xfrm>
          <a:prstGeom prst="rect">
            <a:avLst/>
          </a:prstGeom>
          <a:effectLst>
            <a:outerShdw blurRad="342900" sx="101000" sy="101000" algn="ctr" rotWithShape="0">
              <a:prstClr val="black">
                <a:alpha val="58000"/>
              </a:prstClr>
            </a:outerShdw>
          </a:effectLst>
        </p:spPr>
      </p:pic>
      <p:sp>
        <p:nvSpPr>
          <p:cNvPr id="6" name="Shape 496">
            <a:extLst>
              <a:ext uri="{FF2B5EF4-FFF2-40B4-BE49-F238E27FC236}">
                <a16:creationId xmlns:a16="http://schemas.microsoft.com/office/drawing/2014/main" id="{2917E0F2-C85E-488C-B664-9D9F976B62CE}"/>
              </a:ext>
            </a:extLst>
          </p:cNvPr>
          <p:cNvSpPr/>
          <p:nvPr/>
        </p:nvSpPr>
        <p:spPr>
          <a:xfrm>
            <a:off x="7173415" y="288658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7173489" y="38508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7706639" y="2167647"/>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rgbClr val="00B050"/>
                </a:solidFill>
                <a:latin typeface="Roboto Medium" panose="02000000000000000000" pitchFamily="2" charset="0"/>
                <a:ea typeface="Roboto Medium" panose="02000000000000000000" pitchFamily="2" charset="0"/>
                <a:cs typeface="Muli"/>
                <a:sym typeface="Muli"/>
              </a:rPr>
              <a:t>iPhone</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1" name="Rectangle 10">
            <a:extLst>
              <a:ext uri="{FF2B5EF4-FFF2-40B4-BE49-F238E27FC236}">
                <a16:creationId xmlns:a16="http://schemas.microsoft.com/office/drawing/2014/main" id="{74AF34DA-266C-492E-A7CD-23347953F19D}"/>
              </a:ext>
            </a:extLst>
          </p:cNvPr>
          <p:cNvSpPr/>
          <p:nvPr/>
        </p:nvSpPr>
        <p:spPr>
          <a:xfrm>
            <a:off x="7706639" y="2749218"/>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3" name="Rectangle 12">
            <a:extLst>
              <a:ext uri="{FF2B5EF4-FFF2-40B4-BE49-F238E27FC236}">
                <a16:creationId xmlns:a16="http://schemas.microsoft.com/office/drawing/2014/main" id="{09A8A4CF-F10A-4A0B-9F3F-B47C3DFDCF09}"/>
              </a:ext>
            </a:extLst>
          </p:cNvPr>
          <p:cNvSpPr/>
          <p:nvPr/>
        </p:nvSpPr>
        <p:spPr>
          <a:xfrm>
            <a:off x="7706639" y="3708817"/>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Tree>
    <p:extLst>
      <p:ext uri="{BB962C8B-B14F-4D97-AF65-F5344CB8AC3E}">
        <p14:creationId xmlns:p14="http://schemas.microsoft.com/office/powerpoint/2010/main" val="113669530"/>
      </p:ext>
    </p:extLst>
  </p:cSld>
  <p:clrMapOvr>
    <a:masterClrMapping/>
  </p:clrMapOvr>
  <p:transition spd="med">
    <p:pull/>
  </p:transition>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081292" y="220331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rgbClr val="FFC000"/>
                </a:solidFill>
                <a:effectLst>
                  <a:outerShdw blurRad="38100" dist="38100" dir="2700000" algn="tl">
                    <a:srgbClr val="000000">
                      <a:alpha val="43137"/>
                    </a:srgbClr>
                  </a:outerShdw>
                </a:effectLst>
                <a:latin typeface="+mj-lt"/>
                <a:ea typeface="Muli"/>
                <a:cs typeface="Muli"/>
                <a:sym typeface="Muli"/>
              </a:rPr>
              <a:t>WEBSITE</a:t>
            </a:r>
            <a:r>
              <a:rPr lang="en-US" sz="3000" dirty="0">
                <a:solidFill>
                  <a:srgbClr val="FFC000"/>
                </a:solidFill>
                <a:latin typeface="+mj-lt"/>
                <a:ea typeface="Muli"/>
                <a:cs typeface="Muli"/>
                <a:sym typeface="Muli"/>
              </a:rPr>
              <a:t> MOCKUP</a:t>
            </a:r>
          </a:p>
          <a:p>
            <a:pPr>
              <a:spcBef>
                <a:spcPts val="0"/>
              </a:spcBef>
              <a:buFont typeface="Arial" panose="020B0604020202020204" pitchFamily="34" charset="0"/>
              <a:buNone/>
            </a:pPr>
            <a:endParaRPr lang="en-US" sz="3000" dirty="0">
              <a:solidFill>
                <a:srgbClr val="FFC000"/>
              </a:solidFill>
              <a:ea typeface="Muli"/>
              <a:cs typeface="Muli"/>
              <a:sym typeface="Muli"/>
            </a:endParaRPr>
          </a:p>
          <a:p>
            <a:pPr algn="just">
              <a:spcBef>
                <a:spcPts val="0"/>
              </a:spcBef>
              <a:buFont typeface="Arial" panose="020B0604020202020204" pitchFamily="34" charset="0"/>
              <a:buNone/>
            </a:pPr>
            <a:r>
              <a:rPr lang="en-US" sz="3000" dirty="0">
                <a:solidFill>
                  <a:srgbClr val="FFC000"/>
                </a:solidFill>
                <a:ea typeface="Muli"/>
                <a:cs typeface="Muli"/>
                <a:sym typeface="Muli"/>
              </a:rPr>
              <a:t>    </a:t>
            </a:r>
          </a:p>
          <a:p>
            <a:pPr>
              <a:spcBef>
                <a:spcPts val="0"/>
              </a:spcBef>
              <a:buFont typeface="Arial" panose="020B0604020202020204" pitchFamily="34" charset="0"/>
              <a:buNone/>
            </a:pPr>
            <a:endParaRPr lang="en-US" sz="3000" dirty="0">
              <a:solidFill>
                <a:srgbClr val="FFC000"/>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519049" y="2983319"/>
            <a:ext cx="493682" cy="475442"/>
            <a:chOff x="2583325" y="2972875"/>
            <a:chExt cx="462850" cy="445750"/>
          </a:xfrm>
          <a:solidFill>
            <a:srgbClr val="FFC0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513870" y="3881603"/>
            <a:ext cx="493682" cy="475442"/>
            <a:chOff x="2583325" y="2972875"/>
            <a:chExt cx="462850" cy="445750"/>
          </a:xfrm>
          <a:solidFill>
            <a:srgbClr val="FFC0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9" name="Rectangle 18">
            <a:extLst>
              <a:ext uri="{FF2B5EF4-FFF2-40B4-BE49-F238E27FC236}">
                <a16:creationId xmlns:a16="http://schemas.microsoft.com/office/drawing/2014/main" id="{74AF34DA-266C-492E-A7CD-23347953F19D}"/>
              </a:ext>
            </a:extLst>
          </p:cNvPr>
          <p:cNvSpPr/>
          <p:nvPr/>
        </p:nvSpPr>
        <p:spPr>
          <a:xfrm>
            <a:off x="1147585" y="2791027"/>
            <a:ext cx="3775111"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3" name="Rectangle 22">
            <a:extLst>
              <a:ext uri="{FF2B5EF4-FFF2-40B4-BE49-F238E27FC236}">
                <a16:creationId xmlns:a16="http://schemas.microsoft.com/office/drawing/2014/main" id="{09A8A4CF-F10A-4A0B-9F3F-B47C3DFDCF09}"/>
              </a:ext>
            </a:extLst>
          </p:cNvPr>
          <p:cNvSpPr/>
          <p:nvPr/>
        </p:nvSpPr>
        <p:spPr>
          <a:xfrm>
            <a:off x="1147585" y="3750626"/>
            <a:ext cx="3775111"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pic>
        <p:nvPicPr>
          <p:cNvPr id="21" name="Picture 20"/>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673634" y="1894140"/>
            <a:ext cx="5143184" cy="3280517"/>
          </a:xfrm>
          <a:prstGeom prst="rect">
            <a:avLst/>
          </a:prstGeom>
        </p:spPr>
      </p:pic>
      <p:pic>
        <p:nvPicPr>
          <p:cNvPr id="22" name="Picture 21"/>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4988989" y="1740428"/>
            <a:ext cx="6512474" cy="4020395"/>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642154943"/>
      </p:ext>
    </p:extLst>
  </p:cSld>
  <p:clrMapOvr>
    <a:masterClrMapping/>
  </p:clrMapOvr>
  <p:transition spd="med">
    <p:pull/>
  </p:transition>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7366940" y="1925025"/>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dirty="0">
                <a:solidFill>
                  <a:srgbClr val="00B050"/>
                </a:solidFill>
                <a:effectLst>
                  <a:outerShdw blurRad="38100" dist="38100" dir="2700000" algn="tl">
                    <a:srgbClr val="000000">
                      <a:alpha val="43137"/>
                    </a:srgbClr>
                  </a:outerShdw>
                </a:effectLst>
                <a:latin typeface="Roboto Medium" panose="02000000000000000000" pitchFamily="2" charset="0"/>
                <a:ea typeface="Roboto Medium" panose="02000000000000000000" pitchFamily="2" charset="0"/>
                <a:cs typeface="Muli"/>
                <a:sym typeface="Muli"/>
              </a:rPr>
              <a:t>TABLET</a:t>
            </a:r>
            <a:r>
              <a:rPr lang="en-US" sz="3000" dirty="0">
                <a:solidFill>
                  <a:srgbClr val="00B050"/>
                </a:solidFill>
                <a:latin typeface="Roboto Medium" panose="02000000000000000000" pitchFamily="2" charset="0"/>
                <a:ea typeface="Roboto Medium" panose="02000000000000000000" pitchFamily="2" charset="0"/>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7412565" y="2589821"/>
            <a:ext cx="3806655" cy="830997"/>
          </a:xfrm>
          <a:prstGeom prst="rect">
            <a:avLst/>
          </a:prstGeom>
        </p:spPr>
        <p:txBody>
          <a:bodyPr wrap="square">
            <a:spAutoFit/>
          </a:bodyPr>
          <a:lstStyle/>
          <a:p>
            <a:pPr algn="just">
              <a:spcBef>
                <a:spcPts val="0"/>
              </a:spcBef>
              <a:buNone/>
            </a:pPr>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7412565" y="3549420"/>
            <a:ext cx="3842763" cy="830997"/>
          </a:xfrm>
          <a:prstGeom prst="rect">
            <a:avLst/>
          </a:prstGeom>
        </p:spPr>
        <p:txBody>
          <a:bodyPr wrap="square">
            <a:spAutoFit/>
          </a:bodyPr>
          <a:lstStyle/>
          <a:p>
            <a:pPr algn="just"/>
            <a:r>
              <a:rPr lang="en-US" sz="1200" dirty="0">
                <a:solidFill>
                  <a:srgbClr val="3F3F4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687114" y="270457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687114" y="369320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131F2B"/>
              </a:solidFill>
            </a:endParaRP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2" name="Picture 11"/>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250488" y="1350863"/>
            <a:ext cx="3114218" cy="4315416"/>
          </a:xfrm>
          <a:prstGeom prst="rect">
            <a:avLst/>
          </a:prstGeom>
        </p:spPr>
      </p:pic>
      <p:pic>
        <p:nvPicPr>
          <p:cNvPr id="14" name="Picture 13"/>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2079668" y="987407"/>
            <a:ext cx="3455858" cy="4904921"/>
          </a:xfrm>
          <a:prstGeom prst="rect">
            <a:avLst/>
          </a:prstGeom>
          <a:effectLst>
            <a:outerShdw blurRad="63500" sx="102000" sy="102000" algn="ctr" rotWithShape="0">
              <a:prstClr val="black">
                <a:alpha val="40000"/>
              </a:prstClr>
            </a:outerShdw>
          </a:effectLst>
        </p:spPr>
      </p:pic>
    </p:spTree>
    <p:extLst>
      <p:ext uri="{BB962C8B-B14F-4D97-AF65-F5344CB8AC3E}">
        <p14:creationId xmlns:p14="http://schemas.microsoft.com/office/powerpoint/2010/main" val="2789138251"/>
      </p:ext>
    </p:extLst>
  </p:cSld>
  <p:clrMapOvr>
    <a:masterClrMapping/>
  </p:clrMapOvr>
  <p:transition spd="med">
    <p:pull/>
  </p:transition>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5375319" y="980139"/>
            <a:ext cx="393473" cy="497624"/>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6000216" y="1052447"/>
            <a:ext cx="421263" cy="350686"/>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648283" y="1050716"/>
            <a:ext cx="402762" cy="354146"/>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7323579" y="1037997"/>
            <a:ext cx="329838" cy="379590"/>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984946" y="1039159"/>
            <a:ext cx="284729" cy="377268"/>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534605" y="1032213"/>
            <a:ext cx="462939" cy="391175"/>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9214491" y="1002693"/>
            <a:ext cx="380775" cy="450192"/>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825590" y="1037404"/>
            <a:ext cx="436308" cy="38077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491530" y="1040316"/>
            <a:ext cx="381913" cy="374379"/>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133224" y="1037402"/>
            <a:ext cx="376132" cy="375562"/>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5375319" y="1628775"/>
            <a:ext cx="393473" cy="476230"/>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6002537" y="1617782"/>
            <a:ext cx="416645" cy="496485"/>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646554" y="1697624"/>
            <a:ext cx="406220" cy="337941"/>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7290009" y="1669273"/>
            <a:ext cx="396980" cy="394659"/>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929411" y="1688962"/>
            <a:ext cx="395796" cy="355306"/>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574004" y="1691852"/>
            <a:ext cx="384235" cy="349502"/>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9225539" y="1695311"/>
            <a:ext cx="358789" cy="342583"/>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845784" y="1672178"/>
            <a:ext cx="395796" cy="396364"/>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437133" y="1627614"/>
            <a:ext cx="490705" cy="477960"/>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92142" y="1636878"/>
            <a:ext cx="458295" cy="459457"/>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5351012" y="2350310"/>
            <a:ext cx="442089" cy="310174"/>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989816" y="2288997"/>
            <a:ext cx="442089" cy="432826"/>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6642502" y="2298235"/>
            <a:ext cx="414322" cy="414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7279578" y="2296507"/>
            <a:ext cx="417780" cy="417781"/>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936922" y="2315050"/>
            <a:ext cx="380775" cy="380752"/>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596537" y="2265256"/>
            <a:ext cx="339077" cy="480280"/>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9181513" y="2368244"/>
            <a:ext cx="446733" cy="274304"/>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841733" y="2301125"/>
            <a:ext cx="403898" cy="408542"/>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479376" y="2288997"/>
            <a:ext cx="406220" cy="432826"/>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99676" y="2283784"/>
            <a:ext cx="455380" cy="415459"/>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5400196" y="2959617"/>
            <a:ext cx="343721" cy="369190"/>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6029751"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668562"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7307374" y="2963099"/>
            <a:ext cx="362248" cy="362248"/>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8030632" y="2900601"/>
            <a:ext cx="193278" cy="482602"/>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325606" y="2961940"/>
            <a:ext cx="158545" cy="359926"/>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683888" y="2902899"/>
            <a:ext cx="164372" cy="477982"/>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862621" y="2953267"/>
            <a:ext cx="362248" cy="381913"/>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483427" y="2960187"/>
            <a:ext cx="398117" cy="36802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99181" y="2949192"/>
            <a:ext cx="244215" cy="398117"/>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5510126" y="3557339"/>
            <a:ext cx="123860" cy="451354"/>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659891" y="3539434"/>
            <a:ext cx="379590" cy="487223"/>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6070265" y="3539434"/>
            <a:ext cx="281222" cy="487223"/>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7269153" y="3571791"/>
            <a:ext cx="438631" cy="422425"/>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892911" y="3634883"/>
            <a:ext cx="468719" cy="296266"/>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9203551" y="3581676"/>
            <a:ext cx="402762" cy="402738"/>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801220" y="3603633"/>
            <a:ext cx="484924" cy="358765"/>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569906" y="3582807"/>
            <a:ext cx="392338" cy="400415"/>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5355070" y="4249416"/>
            <a:ext cx="438607" cy="344882"/>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529792" y="3563150"/>
            <a:ext cx="305530" cy="439791"/>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171415" y="3577004"/>
            <a:ext cx="299749" cy="425907"/>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997327" y="4278307"/>
            <a:ext cx="427069" cy="287027"/>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6641933" y="4256321"/>
            <a:ext cx="415459" cy="331567"/>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7284790" y="4251109"/>
            <a:ext cx="407357" cy="34142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943257" y="4215808"/>
            <a:ext cx="368029" cy="384235"/>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551403" y="4264423"/>
            <a:ext cx="429343" cy="314793"/>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9190207" y="4264423"/>
            <a:ext cx="429343" cy="314793"/>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844055" y="4232605"/>
            <a:ext cx="399254" cy="378430"/>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460350" y="4199662"/>
            <a:ext cx="444411" cy="444387"/>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127443" y="4227960"/>
            <a:ext cx="387693" cy="38771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5362005" y="4850559"/>
            <a:ext cx="420104" cy="420128"/>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983457" y="4932199"/>
            <a:ext cx="454836" cy="256939"/>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696899" y="4819334"/>
            <a:ext cx="305530" cy="482578"/>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7308503" y="4825683"/>
            <a:ext cx="360495" cy="469880"/>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573436" y="4867970"/>
            <a:ext cx="385371" cy="385395"/>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934624" y="4892277"/>
            <a:ext cx="385371" cy="336779"/>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9210493" y="4866239"/>
            <a:ext cx="388877" cy="388854"/>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820908" y="4871977"/>
            <a:ext cx="445549" cy="377292"/>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482336" y="4860459"/>
            <a:ext cx="400439" cy="400415"/>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115858" y="4841320"/>
            <a:ext cx="410863" cy="438607"/>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5308207" y="5543810"/>
            <a:ext cx="527712" cy="311334"/>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6000216" y="5492278"/>
            <a:ext cx="421263" cy="414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676642" y="5478963"/>
            <a:ext cx="346044" cy="440929"/>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7289978" y="5495736"/>
            <a:ext cx="396980" cy="4079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890021" y="5504432"/>
            <a:ext cx="474501" cy="390014"/>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9144482" y="5462759"/>
            <a:ext cx="520793" cy="473339"/>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585543" y="5489388"/>
            <a:ext cx="361063" cy="419511"/>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787929" y="5454087"/>
            <a:ext cx="511530" cy="490681"/>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457460" y="5575060"/>
            <a:ext cx="450192" cy="24883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156370" y="5526987"/>
            <a:ext cx="328109" cy="377292"/>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3030979"/>
            <a:ext cx="4511320"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Icons by: Slidescarnival.com</a:t>
            </a:r>
          </a:p>
          <a:p>
            <a:pPr marL="285750" indent="-285750">
              <a:buFont typeface="Arial" panose="020B0604020202020204" pitchFamily="34" charset="0"/>
              <a:buChar char="•"/>
            </a:pPr>
            <a:endParaRPr lang="en-US" sz="1500" dirty="0">
              <a:solidFill>
                <a:schemeClr val="bg1"/>
              </a:solidFill>
            </a:endParaRP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737555733"/>
      </p:ext>
    </p:extLst>
  </p:cSld>
  <p:clrMapOvr>
    <a:masterClrMapping/>
  </p:clrMapOvr>
  <p:transition spd="med">
    <p:pul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2124</TotalTime>
  <Words>1237</Words>
  <Application>Microsoft Office PowerPoint</Application>
  <PresentationFormat>Widescreen</PresentationFormat>
  <Paragraphs>148</Paragraphs>
  <Slides>19</Slides>
  <Notes>0</Notes>
  <HiddenSlides>0</HiddenSlides>
  <MMClips>0</MMClips>
  <ScaleCrop>false</ScaleCrop>
  <HeadingPairs>
    <vt:vector size="6" baseType="variant">
      <vt:variant>
        <vt:lpstr>Fonts Used</vt:lpstr>
      </vt:variant>
      <vt:variant>
        <vt:i4>9</vt:i4>
      </vt:variant>
      <vt:variant>
        <vt:lpstr>Theme</vt:lpstr>
      </vt:variant>
      <vt:variant>
        <vt:i4>1</vt:i4>
      </vt:variant>
      <vt:variant>
        <vt:lpstr>Slide Titles</vt:lpstr>
      </vt:variant>
      <vt:variant>
        <vt:i4>19</vt:i4>
      </vt:variant>
    </vt:vector>
  </HeadingPairs>
  <TitlesOfParts>
    <vt:vector size="29" baseType="lpstr">
      <vt:lpstr>Arial</vt:lpstr>
      <vt:lpstr>Bitter</vt:lpstr>
      <vt:lpstr>Dosis</vt:lpstr>
      <vt:lpstr>Lato</vt:lpstr>
      <vt:lpstr>Muli</vt:lpstr>
      <vt:lpstr>Raleway</vt:lpstr>
      <vt:lpstr>Roboto</vt:lpstr>
      <vt:lpstr>Roboto Cn</vt:lpstr>
      <vt:lpstr>Roboto Medium</vt:lpstr>
      <vt:lpstr>Office Theme</vt:lpstr>
      <vt:lpstr>PowerPoint Presentation</vt:lpstr>
      <vt:lpstr>PowerPoint Presentation</vt:lpstr>
      <vt:lpstr>YOUR BREAK SLIDES</vt:lpstr>
      <vt:lpstr>PowerPoint Presentation</vt:lpstr>
      <vt:lpstr>PowerPoint Presentation</vt:lpstr>
      <vt:lpstr>THIS IS YOUR HEADING</vt:lpstr>
      <vt:lpstr>YOU CAN ALSO SPLIT YOUR CONTENT</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Company>Slidehood.com</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 .</cp:lastModifiedBy>
  <cp:revision>225</cp:revision>
  <dcterms:created xsi:type="dcterms:W3CDTF">2017-08-02T20:41:11Z</dcterms:created>
  <dcterms:modified xsi:type="dcterms:W3CDTF">2018-10-28T14:32:36Z</dcterms:modified>
</cp:coreProperties>
</file>