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31"/>
    <p:sldId id="257" r:id="rId32"/>
    <p:sldId id="258" r:id="rId33"/>
    <p:sldId id="259" r:id="rId34"/>
    <p:sldId id="260" r:id="rId35"/>
    <p:sldId id="261" r:id="rId36"/>
    <p:sldId id="262" r:id="rId37"/>
    <p:sldId id="263" r:id="rId38"/>
    <p:sldId id="264" r:id="rId39"/>
    <p:sldId id="265" r:id="rId40"/>
    <p:sldId id="266" r:id="rId41"/>
    <p:sldId id="267" r:id="rId42"/>
    <p:sldId id="268" r:id="rId43"/>
    <p:sldId id="269" r:id="rId44"/>
    <p:sldId id="270" r:id="rId45"/>
    <p:sldId id="271" r:id="rId46"/>
    <p:sldId id="272" r:id="rId47"/>
    <p:sldId id="273" r:id="rId48"/>
    <p:sldId id="274" r:id="rId49"/>
    <p:sldId id="275" r:id="rId50"/>
    <p:sldId id="276" r:id="rId51"/>
    <p:sldId id="277" r:id="rId52"/>
    <p:sldId id="278" r:id="rId53"/>
    <p:sldId id="279" r:id="rId54"/>
    <p:sldId id="280" r:id="rId55"/>
    <p:sldId id="281" r:id="rId56"/>
    <p:sldId id="282" r:id="rId57"/>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Open Sans Light" charset="1" panose="020B0306030504020204"/>
      <p:regular r:id="rId10"/>
    </p:embeddedFont>
    <p:embeddedFont>
      <p:font typeface="Open Sans Light Bold" charset="1" panose="020B0806030504020204"/>
      <p:regular r:id="rId11"/>
    </p:embeddedFont>
    <p:embeddedFont>
      <p:font typeface="Open Sans Light Italics" charset="1" panose="020B0306030504020204"/>
      <p:regular r:id="rId12"/>
    </p:embeddedFont>
    <p:embeddedFont>
      <p:font typeface="Open Sans Light Bold Italics" charset="1" panose="020B0806030504020204"/>
      <p:regular r:id="rId13"/>
    </p:embeddedFont>
    <p:embeddedFont>
      <p:font typeface="Lato" charset="1" panose="020F0502020204030203"/>
      <p:regular r:id="rId14"/>
    </p:embeddedFont>
    <p:embeddedFont>
      <p:font typeface="Lato Bold" charset="1" panose="020F0502020204030203"/>
      <p:regular r:id="rId15"/>
    </p:embeddedFont>
    <p:embeddedFont>
      <p:font typeface="Lato Italics" charset="1" panose="020F0502020204030203"/>
      <p:regular r:id="rId16"/>
    </p:embeddedFont>
    <p:embeddedFont>
      <p:font typeface="Lato Bold Italics" charset="1" panose="020F0502020204030203"/>
      <p:regular r:id="rId17"/>
    </p:embeddedFont>
    <p:embeddedFont>
      <p:font typeface="Lato Bold" charset="1" panose="020F0502020204030203"/>
      <p:regular r:id="rId18"/>
    </p:embeddedFont>
    <p:embeddedFont>
      <p:font typeface="Lato Bold Bold" charset="1" panose="020F0502020204030203"/>
      <p:regular r:id="rId19"/>
    </p:embeddedFont>
    <p:embeddedFont>
      <p:font typeface="Lato Bold Italics" charset="1" panose="020F0502020204030203"/>
      <p:regular r:id="rId20"/>
    </p:embeddedFont>
    <p:embeddedFont>
      <p:font typeface="Lato Bold Bold Italics" charset="1" panose="020F0502020204030203"/>
      <p:regular r:id="rId21"/>
    </p:embeddedFont>
    <p:embeddedFont>
      <p:font typeface="Open Sauce" charset="1" panose="00000500000000000000"/>
      <p:regular r:id="rId22"/>
    </p:embeddedFont>
    <p:embeddedFont>
      <p:font typeface="Open Sauce Bold" charset="1" panose="00000800000000000000"/>
      <p:regular r:id="rId23"/>
    </p:embeddedFont>
    <p:embeddedFont>
      <p:font typeface="Open Sauce Italics" charset="1" panose="00000500000000000000"/>
      <p:regular r:id="rId24"/>
    </p:embeddedFont>
    <p:embeddedFont>
      <p:font typeface="Open Sauce Bold Italics" charset="1" panose="00000800000000000000"/>
      <p:regular r:id="rId25"/>
    </p:embeddedFont>
    <p:embeddedFont>
      <p:font typeface="Elika Gorica" charset="1" panose="00000000000000000000"/>
      <p:regular r:id="rId26"/>
    </p:embeddedFont>
    <p:embeddedFont>
      <p:font typeface="Canva Sans" charset="1" panose="020B0503030501040103"/>
      <p:regular r:id="rId27"/>
    </p:embeddedFont>
    <p:embeddedFont>
      <p:font typeface="Canva Sans Bold" charset="1" panose="020B0803030501040103"/>
      <p:regular r:id="rId28"/>
    </p:embeddedFont>
    <p:embeddedFont>
      <p:font typeface="Canva Sans Italics" charset="1" panose="020B0503030501040103"/>
      <p:regular r:id="rId29"/>
    </p:embeddedFont>
    <p:embeddedFont>
      <p:font typeface="Canva Sans Bold Italics" charset="1" panose="020B0803030501040103"/>
      <p:regular r:id="rId30"/>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30" Target="fonts/font30.fntdata" Type="http://schemas.openxmlformats.org/officeDocument/2006/relationships/font"/><Relationship Id="rId31" Target="slides/slide1.xml" Type="http://schemas.openxmlformats.org/officeDocument/2006/relationships/slide"/><Relationship Id="rId32" Target="slides/slide2.xml" Type="http://schemas.openxmlformats.org/officeDocument/2006/relationships/slide"/><Relationship Id="rId33" Target="slides/slide3.xml" Type="http://schemas.openxmlformats.org/officeDocument/2006/relationships/slide"/><Relationship Id="rId34" Target="slides/slide4.xml" Type="http://schemas.openxmlformats.org/officeDocument/2006/relationships/slide"/><Relationship Id="rId35" Target="slides/slide5.xml" Type="http://schemas.openxmlformats.org/officeDocument/2006/relationships/slide"/><Relationship Id="rId36" Target="slides/slide6.xml" Type="http://schemas.openxmlformats.org/officeDocument/2006/relationships/slide"/><Relationship Id="rId37" Target="slides/slide7.xml" Type="http://schemas.openxmlformats.org/officeDocument/2006/relationships/slide"/><Relationship Id="rId38" Target="slides/slide8.xml" Type="http://schemas.openxmlformats.org/officeDocument/2006/relationships/slide"/><Relationship Id="rId39" Target="slides/slide9.xml" Type="http://schemas.openxmlformats.org/officeDocument/2006/relationships/slide"/><Relationship Id="rId4" Target="theme/theme1.xml" Type="http://schemas.openxmlformats.org/officeDocument/2006/relationships/theme"/><Relationship Id="rId40" Target="slides/slide10.xml" Type="http://schemas.openxmlformats.org/officeDocument/2006/relationships/slide"/><Relationship Id="rId41" Target="slides/slide11.xml" Type="http://schemas.openxmlformats.org/officeDocument/2006/relationships/slide"/><Relationship Id="rId42" Target="slides/slide12.xml" Type="http://schemas.openxmlformats.org/officeDocument/2006/relationships/slide"/><Relationship Id="rId43" Target="slides/slide13.xml" Type="http://schemas.openxmlformats.org/officeDocument/2006/relationships/slide"/><Relationship Id="rId44" Target="slides/slide14.xml" Type="http://schemas.openxmlformats.org/officeDocument/2006/relationships/slide"/><Relationship Id="rId45" Target="slides/slide15.xml" Type="http://schemas.openxmlformats.org/officeDocument/2006/relationships/slide"/><Relationship Id="rId46" Target="slides/slide16.xml" Type="http://schemas.openxmlformats.org/officeDocument/2006/relationships/slide"/><Relationship Id="rId47" Target="slides/slide17.xml" Type="http://schemas.openxmlformats.org/officeDocument/2006/relationships/slide"/><Relationship Id="rId48" Target="slides/slide18.xml" Type="http://schemas.openxmlformats.org/officeDocument/2006/relationships/slide"/><Relationship Id="rId49" Target="slides/slide19.xml" Type="http://schemas.openxmlformats.org/officeDocument/2006/relationships/slide"/><Relationship Id="rId5" Target="tableStyles.xml" Type="http://schemas.openxmlformats.org/officeDocument/2006/relationships/tableStyles"/><Relationship Id="rId50" Target="slides/slide20.xml" Type="http://schemas.openxmlformats.org/officeDocument/2006/relationships/slide"/><Relationship Id="rId51" Target="slides/slide21.xml" Type="http://schemas.openxmlformats.org/officeDocument/2006/relationships/slide"/><Relationship Id="rId52" Target="slides/slide22.xml" Type="http://schemas.openxmlformats.org/officeDocument/2006/relationships/slide"/><Relationship Id="rId53" Target="slides/slide23.xml" Type="http://schemas.openxmlformats.org/officeDocument/2006/relationships/slide"/><Relationship Id="rId54" Target="slides/slide24.xml" Type="http://schemas.openxmlformats.org/officeDocument/2006/relationships/slide"/><Relationship Id="rId55" Target="slides/slide25.xml" Type="http://schemas.openxmlformats.org/officeDocument/2006/relationships/slide"/><Relationship Id="rId56" Target="slides/slide26.xml" Type="http://schemas.openxmlformats.org/officeDocument/2006/relationships/slide"/><Relationship Id="rId57" Target="slides/slide27.xml" Type="http://schemas.openxmlformats.org/officeDocument/2006/relationships/slide"/><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3.pn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 Id="rId7" Target="../media/image6.pn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7.png" Type="http://schemas.openxmlformats.org/officeDocument/2006/relationships/image"/><Relationship Id="rId4" Target="../media/image5.png" Type="http://schemas.openxmlformats.org/officeDocument/2006/relationships/image"/><Relationship Id="rId5" Target="../media/image8.pn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9.pn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6.pn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8.pn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0.jpeg" Type="http://schemas.openxmlformats.org/officeDocument/2006/relationships/image"/><Relationship Id="rId4" Target="../media/image11.png" Type="http://schemas.openxmlformats.org/officeDocument/2006/relationships/image"/><Relationship Id="rId5" Target="../media/image2.png" Type="http://schemas.openxmlformats.org/officeDocument/2006/relationships/image"/><Relationship Id="rId6" Target="../media/image9.pn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2.png" Type="http://schemas.openxmlformats.org/officeDocument/2006/relationships/image"/><Relationship Id="rId4" Target="../media/image13.jpeg" Type="http://schemas.openxmlformats.org/officeDocument/2006/relationships/image"/><Relationship Id="rId5" Target="../media/image11.png" Type="http://schemas.openxmlformats.org/officeDocument/2006/relationships/image"/><Relationship Id="rId6" Target="../media/image5.pn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4.png" Type="http://schemas.openxmlformats.org/officeDocument/2006/relationships/image"/><Relationship Id="rId4" Target="../media/image6.png" Type="http://schemas.openxmlformats.org/officeDocument/2006/relationships/image"/><Relationship Id="rId5" Target="../media/image2.png" Type="http://schemas.openxmlformats.org/officeDocument/2006/relationships/image"/><Relationship Id="rId6" Target="../media/image12.pn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5.jpeg" Type="http://schemas.openxmlformats.org/officeDocument/2006/relationships/image"/><Relationship Id="rId4" Target="../media/image16.jpeg" Type="http://schemas.openxmlformats.org/officeDocument/2006/relationships/image"/><Relationship Id="rId5" Target="../media/image17.jpeg" Type="http://schemas.openxmlformats.org/officeDocument/2006/relationships/image"/><Relationship Id="rId6" Target="../media/image11.png" Type="http://schemas.openxmlformats.org/officeDocument/2006/relationships/image"/><Relationship Id="rId7" Target="../media/image4.png" Type="http://schemas.openxmlformats.org/officeDocument/2006/relationships/image"/><Relationship Id="rId8" Target="../media/image9.pn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2.pn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8.jpeg" Type="http://schemas.openxmlformats.org/officeDocument/2006/relationships/image"/><Relationship Id="rId4" Target="../media/image19.jpeg" Type="http://schemas.openxmlformats.org/officeDocument/2006/relationships/image"/><Relationship Id="rId5" Target="../media/image20.jpeg" Type="http://schemas.openxmlformats.org/officeDocument/2006/relationships/image"/><Relationship Id="rId6" Target="../media/image21.jpeg" Type="http://schemas.openxmlformats.org/officeDocument/2006/relationships/image"/><Relationship Id="rId7" Target="../media/image11.png" Type="http://schemas.openxmlformats.org/officeDocument/2006/relationships/image"/><Relationship Id="rId8" Target="../media/image4.png" Type="http://schemas.openxmlformats.org/officeDocument/2006/relationships/image"/><Relationship Id="rId9" Target="../media/image7.pn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2.jpeg" Type="http://schemas.openxmlformats.org/officeDocument/2006/relationships/image"/><Relationship Id="rId4" Target="../media/image11.png" Type="http://schemas.openxmlformats.org/officeDocument/2006/relationships/image"/><Relationship Id="rId5" Target="../media/image2.png" Type="http://schemas.openxmlformats.org/officeDocument/2006/relationships/image"/><Relationship Id="rId6" Target="../media/image9.pn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3.jpeg" Type="http://schemas.openxmlformats.org/officeDocument/2006/relationships/image"/><Relationship Id="rId4" Target="../media/image11.png" Type="http://schemas.openxmlformats.org/officeDocument/2006/relationships/image"/><Relationship Id="rId5" Target="../media/image5.png" Type="http://schemas.openxmlformats.org/officeDocument/2006/relationships/image"/><Relationship Id="rId6" Target="../media/image6.pn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2.png" Type="http://schemas.openxmlformats.org/officeDocument/2006/relationships/image"/><Relationship Id="rId4" Target="../media/image5.png" Type="http://schemas.openxmlformats.org/officeDocument/2006/relationships/image"/><Relationship Id="rId5" Target="../media/image4.png" Type="http://schemas.openxmlformats.org/officeDocument/2006/relationships/image"/><Relationship Id="rId6" Target="../media/image14.pn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1.jpeg" Type="http://schemas.openxmlformats.org/officeDocument/2006/relationships/image"/><Relationship Id="rId11" Target="../media/image32.jpeg" Type="http://schemas.openxmlformats.org/officeDocument/2006/relationships/image"/><Relationship Id="rId12" Target="../media/image11.png" Type="http://schemas.openxmlformats.org/officeDocument/2006/relationships/image"/><Relationship Id="rId2" Target="../media/image1.png" Type="http://schemas.openxmlformats.org/officeDocument/2006/relationships/image"/><Relationship Id="rId3" Target="../media/image24.jpeg" Type="http://schemas.openxmlformats.org/officeDocument/2006/relationships/image"/><Relationship Id="rId4" Target="../media/image25.jpeg" Type="http://schemas.openxmlformats.org/officeDocument/2006/relationships/image"/><Relationship Id="rId5" Target="../media/image26.jpeg" Type="http://schemas.openxmlformats.org/officeDocument/2006/relationships/image"/><Relationship Id="rId6" Target="../media/image27.jpeg" Type="http://schemas.openxmlformats.org/officeDocument/2006/relationships/image"/><Relationship Id="rId7" Target="../media/image28.jpeg" Type="http://schemas.openxmlformats.org/officeDocument/2006/relationships/image"/><Relationship Id="rId8" Target="../media/image29.jpeg" Type="http://schemas.openxmlformats.org/officeDocument/2006/relationships/image"/><Relationship Id="rId9" Target="../media/image30.jpe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4.png" Type="http://schemas.openxmlformats.org/officeDocument/2006/relationships/image"/><Relationship Id="rId5" Target="../media/image5.png" Type="http://schemas.openxmlformats.org/officeDocument/2006/relationships/image"/><Relationship Id="rId6" Target="../media/image6.png" Type="http://schemas.openxmlformats.org/officeDocument/2006/relationships/image"/><Relationship Id="rId7" Target="../media/image12.pn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33.jpeg" Type="http://schemas.openxmlformats.org/officeDocument/2006/relationships/image"/><Relationship Id="rId4" Target="../media/image11.png" Type="http://schemas.openxmlformats.org/officeDocument/2006/relationships/image"/><Relationship Id="rId5" Target="../media/image8.png" Type="http://schemas.openxmlformats.org/officeDocument/2006/relationships/image"/><Relationship Id="rId6" Target="../media/image6.pn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4.png" Type="http://schemas.openxmlformats.org/officeDocument/2006/relationships/image"/><Relationship Id="rId5" Target="../media/image12.pn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5.png" Type="http://schemas.openxmlformats.org/officeDocument/2006/relationships/image"/><Relationship Id="rId5" Target="../media/image14.png" Type="http://schemas.openxmlformats.org/officeDocument/2006/relationships/image"/><Relationship Id="rId6" Target="../media/image9.png" Type="http://schemas.openxmlformats.org/officeDocument/2006/relationships/image"/><Relationship Id="rId7" Target="../media/image7.png" Type="http://schemas.openxmlformats.org/officeDocument/2006/relationships/image"/><Relationship Id="rId8" Target="../media/image6.pn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6.png" Type="http://schemas.openxmlformats.org/officeDocument/2006/relationships/image"/><Relationship Id="rId4" Target="../media/image12.png" Type="http://schemas.openxmlformats.org/officeDocument/2006/relationships/image"/><Relationship Id="rId5" Target="../media/image7.png" Type="http://schemas.openxmlformats.org/officeDocument/2006/relationships/image"/><Relationship Id="rId6" Target="../media/image4.png"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5.png" Type="http://schemas.openxmlformats.org/officeDocument/2006/relationships/image"/><Relationship Id="rId4" Target="../media/image14.pn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2.png" Type="http://schemas.openxmlformats.org/officeDocument/2006/relationships/image"/><Relationship Id="rId4" Target="../media/image8.png" Type="http://schemas.openxmlformats.org/officeDocument/2006/relationships/image"/><Relationship Id="rId5" Target="../media/image4.png" Type="http://schemas.openxmlformats.org/officeDocument/2006/relationships/image"/></Relationships>
</file>

<file path=ppt/slides/_rels/slide2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8.png" Type="http://schemas.openxmlformats.org/officeDocument/2006/relationships/image"/><Relationship Id="rId11" Target="../media/image5.png" Type="http://schemas.openxmlformats.org/officeDocument/2006/relationships/image"/><Relationship Id="rId12" Target="../media/image7.png" Type="http://schemas.openxmlformats.org/officeDocument/2006/relationships/image"/><Relationship Id="rId13" Target="../media/image6.png" Type="http://schemas.openxmlformats.org/officeDocument/2006/relationships/image"/><Relationship Id="rId14" Target="../media/image4.png" Type="http://schemas.openxmlformats.org/officeDocument/2006/relationships/image"/><Relationship Id="rId2" Target="../media/image1.png" Type="http://schemas.openxmlformats.org/officeDocument/2006/relationships/image"/><Relationship Id="rId3" Target="../media/image34.jpeg" Type="http://schemas.openxmlformats.org/officeDocument/2006/relationships/image"/><Relationship Id="rId4" Target="../media/image35.jpeg" Type="http://schemas.openxmlformats.org/officeDocument/2006/relationships/image"/><Relationship Id="rId5" Target="../media/image36.jpeg" Type="http://schemas.openxmlformats.org/officeDocument/2006/relationships/image"/><Relationship Id="rId6" Target="../media/image37.jpeg" Type="http://schemas.openxmlformats.org/officeDocument/2006/relationships/image"/><Relationship Id="rId7" Target="../media/image38.jpeg" Type="http://schemas.openxmlformats.org/officeDocument/2006/relationships/image"/><Relationship Id="rId8" Target="../media/image39.jpeg" Type="http://schemas.openxmlformats.org/officeDocument/2006/relationships/image"/><Relationship Id="rId9" Target="../media/image40.jpeg" Type="http://schemas.openxmlformats.org/officeDocument/2006/relationships/image"/></Relationships>
</file>

<file path=ppt/slides/_rels/slide2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9.png" Type="http://schemas.openxmlformats.org/officeDocument/2006/relationships/image"/></Relationships>
</file>

<file path=ppt/slides/_rels/slide2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6.png" Type="http://schemas.openxmlformats.org/officeDocument/2006/relationships/image"/></Relationships>
</file>

<file path=ppt/slides/_rels/slide2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6.png" Type="http://schemas.openxmlformats.org/officeDocument/2006/relationships/image"/><Relationship Id="rId11" Target="../media/image4.png" Type="http://schemas.openxmlformats.org/officeDocument/2006/relationships/image"/><Relationship Id="rId2" Target="../media/image1.png" Type="http://schemas.openxmlformats.org/officeDocument/2006/relationships/image"/><Relationship Id="rId3" Target="../media/image12.png" Type="http://schemas.openxmlformats.org/officeDocument/2006/relationships/image"/><Relationship Id="rId4" Target="../media/image8.png" Type="http://schemas.openxmlformats.org/officeDocument/2006/relationships/image"/><Relationship Id="rId5" Target="../media/image2.png" Type="http://schemas.openxmlformats.org/officeDocument/2006/relationships/image"/><Relationship Id="rId6" Target="../media/image5.png" Type="http://schemas.openxmlformats.org/officeDocument/2006/relationships/image"/><Relationship Id="rId7" Target="../media/image14.png" Type="http://schemas.openxmlformats.org/officeDocument/2006/relationships/image"/><Relationship Id="rId8" Target="../media/image9.png" Type="http://schemas.openxmlformats.org/officeDocument/2006/relationships/image"/><Relationship Id="rId9" Target="../media/image7.png" Type="http://schemas.openxmlformats.org/officeDocument/2006/relationships/image"/></Relationships>
</file>

<file path=ppt/slides/_rels/slide2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2.png" Type="http://schemas.openxmlformats.org/officeDocument/2006/relationships/image"/><Relationship Id="rId4" Target="../media/image41.png" Type="http://schemas.openxmlformats.org/officeDocument/2006/relationships/image"/><Relationship Id="rId5" Target="../media/image2.png" Type="http://schemas.openxmlformats.org/officeDocument/2006/relationships/image"/><Relationship Id="rId6" Target="../media/image6.png" Type="http://schemas.openxmlformats.org/officeDocument/2006/relationships/image"/><Relationship Id="rId7" Target="../media/image5.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14749684" y="6541034"/>
            <a:ext cx="4565008" cy="5434533"/>
          </a:xfrm>
          <a:prstGeom prst="rect">
            <a:avLst/>
          </a:prstGeom>
        </p:spPr>
      </p:pic>
      <p:grpSp>
        <p:nvGrpSpPr>
          <p:cNvPr name="Group 4" id="4"/>
          <p:cNvGrpSpPr/>
          <p:nvPr/>
        </p:nvGrpSpPr>
        <p:grpSpPr>
          <a:xfrm rot="0">
            <a:off x="904995" y="717996"/>
            <a:ext cx="16478009" cy="8851009"/>
            <a:chOff x="0" y="0"/>
            <a:chExt cx="4339887" cy="2331130"/>
          </a:xfrm>
        </p:grpSpPr>
        <p:sp>
          <p:nvSpPr>
            <p:cNvPr name="Freeform 5" id="5"/>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pic>
        <p:nvPicPr>
          <p:cNvPr name="Picture 7" id="7"/>
          <p:cNvPicPr>
            <a:picLocks noChangeAspect="true"/>
          </p:cNvPicPr>
          <p:nvPr/>
        </p:nvPicPr>
        <p:blipFill>
          <a:blip r:embed="rId4"/>
          <a:srcRect l="0" t="0" r="0" b="0"/>
          <a:stretch>
            <a:fillRect/>
          </a:stretch>
        </p:blipFill>
        <p:spPr>
          <a:xfrm flipH="false" flipV="false" rot="0">
            <a:off x="-3322333" y="-3468679"/>
            <a:ext cx="7748764" cy="8029807"/>
          </a:xfrm>
          <a:prstGeom prst="rect">
            <a:avLst/>
          </a:prstGeom>
        </p:spPr>
      </p:pic>
      <p:pic>
        <p:nvPicPr>
          <p:cNvPr name="Picture 8" id="8"/>
          <p:cNvPicPr>
            <a:picLocks noChangeAspect="true"/>
          </p:cNvPicPr>
          <p:nvPr/>
        </p:nvPicPr>
        <p:blipFill>
          <a:blip r:embed="rId5"/>
          <a:srcRect l="0" t="0" r="0" b="0"/>
          <a:stretch>
            <a:fillRect/>
          </a:stretch>
        </p:blipFill>
        <p:spPr>
          <a:xfrm flipH="false" flipV="false" rot="0">
            <a:off x="904995" y="7400081"/>
            <a:ext cx="2231811" cy="2547002"/>
          </a:xfrm>
          <a:prstGeom prst="rect">
            <a:avLst/>
          </a:prstGeom>
        </p:spPr>
      </p:pic>
      <p:pic>
        <p:nvPicPr>
          <p:cNvPr name="Picture 9" id="9"/>
          <p:cNvPicPr>
            <a:picLocks noChangeAspect="true"/>
          </p:cNvPicPr>
          <p:nvPr/>
        </p:nvPicPr>
        <p:blipFill>
          <a:blip r:embed="rId5"/>
          <a:srcRect l="0" t="0" r="0" b="0"/>
          <a:stretch>
            <a:fillRect/>
          </a:stretch>
        </p:blipFill>
        <p:spPr>
          <a:xfrm flipH="false" flipV="false" rot="-5618391">
            <a:off x="15750796" y="-358231"/>
            <a:ext cx="3017007" cy="3443089"/>
          </a:xfrm>
          <a:prstGeom prst="rect">
            <a:avLst/>
          </a:prstGeom>
        </p:spPr>
      </p:pic>
      <p:pic>
        <p:nvPicPr>
          <p:cNvPr name="Picture 10" id="10"/>
          <p:cNvPicPr>
            <a:picLocks noChangeAspect="true"/>
          </p:cNvPicPr>
          <p:nvPr/>
        </p:nvPicPr>
        <p:blipFill>
          <a:blip r:embed="rId6"/>
          <a:srcRect l="0" t="0" r="0" b="0"/>
          <a:stretch>
            <a:fillRect/>
          </a:stretch>
        </p:blipFill>
        <p:spPr>
          <a:xfrm flipH="false" flipV="false" rot="0">
            <a:off x="4822325" y="1070293"/>
            <a:ext cx="1850540" cy="1907773"/>
          </a:xfrm>
          <a:prstGeom prst="rect">
            <a:avLst/>
          </a:prstGeom>
        </p:spPr>
      </p:pic>
      <p:pic>
        <p:nvPicPr>
          <p:cNvPr name="Picture 11" id="11"/>
          <p:cNvPicPr>
            <a:picLocks noChangeAspect="true"/>
          </p:cNvPicPr>
          <p:nvPr/>
        </p:nvPicPr>
        <p:blipFill>
          <a:blip r:embed="rId6"/>
          <a:srcRect l="0" t="0" r="0" b="0"/>
          <a:stretch>
            <a:fillRect/>
          </a:stretch>
        </p:blipFill>
        <p:spPr>
          <a:xfrm flipH="false" flipV="false" rot="0">
            <a:off x="4325670" y="8234269"/>
            <a:ext cx="993310" cy="1024031"/>
          </a:xfrm>
          <a:prstGeom prst="rect">
            <a:avLst/>
          </a:prstGeom>
        </p:spPr>
      </p:pic>
      <p:pic>
        <p:nvPicPr>
          <p:cNvPr name="Picture 12" id="12"/>
          <p:cNvPicPr>
            <a:picLocks noChangeAspect="true"/>
          </p:cNvPicPr>
          <p:nvPr/>
        </p:nvPicPr>
        <p:blipFill>
          <a:blip r:embed="rId6"/>
          <a:srcRect l="0" t="0" r="0" b="0"/>
          <a:stretch>
            <a:fillRect/>
          </a:stretch>
        </p:blipFill>
        <p:spPr>
          <a:xfrm flipH="false" flipV="false" rot="0">
            <a:off x="17791345" y="3160627"/>
            <a:ext cx="993310" cy="1024031"/>
          </a:xfrm>
          <a:prstGeom prst="rect">
            <a:avLst/>
          </a:prstGeom>
        </p:spPr>
      </p:pic>
      <p:pic>
        <p:nvPicPr>
          <p:cNvPr name="Picture 13" id="13"/>
          <p:cNvPicPr>
            <a:picLocks noChangeAspect="true"/>
          </p:cNvPicPr>
          <p:nvPr/>
        </p:nvPicPr>
        <p:blipFill>
          <a:blip r:embed="rId7"/>
          <a:srcRect l="0" t="0" r="0" b="0"/>
          <a:stretch>
            <a:fillRect/>
          </a:stretch>
        </p:blipFill>
        <p:spPr>
          <a:xfrm flipH="false" flipV="false" rot="0">
            <a:off x="10360423" y="8200936"/>
            <a:ext cx="3618571" cy="3279330"/>
          </a:xfrm>
          <a:prstGeom prst="rect">
            <a:avLst/>
          </a:prstGeom>
        </p:spPr>
      </p:pic>
      <p:grpSp>
        <p:nvGrpSpPr>
          <p:cNvPr name="Group 14" id="14"/>
          <p:cNvGrpSpPr/>
          <p:nvPr/>
        </p:nvGrpSpPr>
        <p:grpSpPr>
          <a:xfrm rot="0">
            <a:off x="4038315" y="3314947"/>
            <a:ext cx="10211370" cy="3715632"/>
            <a:chOff x="0" y="0"/>
            <a:chExt cx="13615160" cy="4954176"/>
          </a:xfrm>
        </p:grpSpPr>
        <p:sp>
          <p:nvSpPr>
            <p:cNvPr name="TextBox 15" id="15"/>
            <p:cNvSpPr txBox="true"/>
            <p:nvPr/>
          </p:nvSpPr>
          <p:spPr>
            <a:xfrm rot="0">
              <a:off x="0" y="883059"/>
              <a:ext cx="13615160" cy="4071117"/>
            </a:xfrm>
            <a:prstGeom prst="rect">
              <a:avLst/>
            </a:prstGeom>
          </p:spPr>
          <p:txBody>
            <a:bodyPr anchor="t" rtlCol="false" tIns="0" lIns="0" bIns="0" rIns="0">
              <a:spAutoFit/>
            </a:bodyPr>
            <a:lstStyle/>
            <a:p>
              <a:pPr algn="ctr">
                <a:lnSpc>
                  <a:spcPts val="12437"/>
                </a:lnSpc>
                <a:spcBef>
                  <a:spcPct val="0"/>
                </a:spcBef>
              </a:pPr>
              <a:r>
                <a:rPr lang="en-US" sz="8883">
                  <a:solidFill>
                    <a:srgbClr val="9C76DA"/>
                  </a:solidFill>
                  <a:latin typeface="Elika Gorica"/>
                </a:rPr>
                <a:t>GLASSMORPHISM</a:t>
              </a:r>
            </a:p>
            <a:p>
              <a:pPr algn="ctr">
                <a:lnSpc>
                  <a:spcPts val="12437"/>
                </a:lnSpc>
                <a:spcBef>
                  <a:spcPct val="0"/>
                </a:spcBef>
              </a:pPr>
              <a:r>
                <a:rPr lang="en-US" sz="8883">
                  <a:solidFill>
                    <a:srgbClr val="9C76DA"/>
                  </a:solidFill>
                  <a:latin typeface="Elika Gorica"/>
                </a:rPr>
                <a:t>STYLE PROPOSAL</a:t>
              </a:r>
            </a:p>
          </p:txBody>
        </p:sp>
        <p:sp>
          <p:nvSpPr>
            <p:cNvPr name="TextBox 16" id="16"/>
            <p:cNvSpPr txBox="true"/>
            <p:nvPr/>
          </p:nvSpPr>
          <p:spPr>
            <a:xfrm rot="0">
              <a:off x="0" y="-66675"/>
              <a:ext cx="13615160" cy="686209"/>
            </a:xfrm>
            <a:prstGeom prst="rect">
              <a:avLst/>
            </a:prstGeom>
          </p:spPr>
          <p:txBody>
            <a:bodyPr anchor="t" rtlCol="false" tIns="0" lIns="0" bIns="0" rIns="0">
              <a:spAutoFit/>
            </a:bodyPr>
            <a:lstStyle/>
            <a:p>
              <a:pPr algn="ctr">
                <a:lnSpc>
                  <a:spcPts val="4312"/>
                </a:lnSpc>
                <a:spcBef>
                  <a:spcPct val="0"/>
                </a:spcBef>
              </a:pPr>
              <a:r>
                <a:rPr lang="en-US" sz="3080">
                  <a:solidFill>
                    <a:srgbClr val="9C76DA"/>
                  </a:solidFill>
                  <a:latin typeface="Lato Bold"/>
                </a:rPr>
                <a:t>Your Multipurpouse</a:t>
              </a:r>
            </a:p>
          </p:txBody>
        </p:sp>
      </p:gr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384683" y="1577934"/>
            <a:ext cx="3880412" cy="3652438"/>
          </a:xfrm>
          <a:prstGeom prst="rect">
            <a:avLst/>
          </a:prstGeom>
        </p:spPr>
      </p:pic>
      <p:grpSp>
        <p:nvGrpSpPr>
          <p:cNvPr name="Group 4" id="4"/>
          <p:cNvGrpSpPr/>
          <p:nvPr/>
        </p:nvGrpSpPr>
        <p:grpSpPr>
          <a:xfrm rot="0">
            <a:off x="904995" y="717996"/>
            <a:ext cx="16478009" cy="8851009"/>
            <a:chOff x="0" y="0"/>
            <a:chExt cx="4339887" cy="2331130"/>
          </a:xfrm>
        </p:grpSpPr>
        <p:sp>
          <p:nvSpPr>
            <p:cNvPr name="Freeform 5" id="5"/>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7" id="7"/>
          <p:cNvGrpSpPr/>
          <p:nvPr/>
        </p:nvGrpSpPr>
        <p:grpSpPr>
          <a:xfrm rot="0">
            <a:off x="1952679" y="5579712"/>
            <a:ext cx="3086100" cy="747125"/>
            <a:chOff x="0" y="0"/>
            <a:chExt cx="812800" cy="196774"/>
          </a:xfrm>
        </p:grpSpPr>
        <p:sp>
          <p:nvSpPr>
            <p:cNvPr name="Freeform 8" id="8"/>
            <p:cNvSpPr/>
            <p:nvPr/>
          </p:nvSpPr>
          <p:spPr>
            <a:xfrm>
              <a:off x="0" y="0"/>
              <a:ext cx="812800" cy="196774"/>
            </a:xfrm>
            <a:custGeom>
              <a:avLst/>
              <a:gdLst/>
              <a:ahLst/>
              <a:cxnLst/>
              <a:rect r="r" b="b" t="t" l="l"/>
              <a:pathLst>
                <a:path h="196774" w="812800">
                  <a:moveTo>
                    <a:pt x="0" y="0"/>
                  </a:moveTo>
                  <a:lnTo>
                    <a:pt x="812800" y="0"/>
                  </a:lnTo>
                  <a:lnTo>
                    <a:pt x="812800" y="196774"/>
                  </a:lnTo>
                  <a:lnTo>
                    <a:pt x="0" y="196774"/>
                  </a:lnTo>
                  <a:close/>
                </a:path>
              </a:pathLst>
            </a:custGeom>
            <a:solidFill>
              <a:srgbClr val="000000">
                <a:alpha val="0"/>
              </a:srgbClr>
            </a:solidFill>
          </p:spPr>
        </p:sp>
        <p:sp>
          <p:nvSpPr>
            <p:cNvPr name="TextBox 9" id="9"/>
            <p:cNvSpPr txBox="true"/>
            <p:nvPr/>
          </p:nvSpPr>
          <p:spPr>
            <a:xfrm>
              <a:off x="0" y="-66675"/>
              <a:ext cx="812800" cy="879475"/>
            </a:xfrm>
            <a:prstGeom prst="rect">
              <a:avLst/>
            </a:prstGeom>
          </p:spPr>
          <p:txBody>
            <a:bodyPr anchor="ctr" rtlCol="false" tIns="50800" lIns="50800" bIns="50800" rIns="50800"/>
            <a:lstStyle/>
            <a:p>
              <a:pPr algn="ctr" marL="0" indent="0" lvl="0">
                <a:lnSpc>
                  <a:spcPts val="4200"/>
                </a:lnSpc>
                <a:spcBef>
                  <a:spcPct val="0"/>
                </a:spcBef>
              </a:pPr>
              <a:r>
                <a:rPr lang="en-US" sz="3000" u="none">
                  <a:solidFill>
                    <a:srgbClr val="9C76DA"/>
                  </a:solidFill>
                  <a:latin typeface="Elika Gorica"/>
                </a:rPr>
                <a:t>CANVA</a:t>
              </a:r>
            </a:p>
          </p:txBody>
        </p:sp>
      </p:grpSp>
      <p:grpSp>
        <p:nvGrpSpPr>
          <p:cNvPr name="Group 10" id="10"/>
          <p:cNvGrpSpPr/>
          <p:nvPr/>
        </p:nvGrpSpPr>
        <p:grpSpPr>
          <a:xfrm rot="0">
            <a:off x="7600950" y="5579712"/>
            <a:ext cx="3086100" cy="747125"/>
            <a:chOff x="0" y="0"/>
            <a:chExt cx="812800" cy="196774"/>
          </a:xfrm>
        </p:grpSpPr>
        <p:sp>
          <p:nvSpPr>
            <p:cNvPr name="Freeform 11" id="11"/>
            <p:cNvSpPr/>
            <p:nvPr/>
          </p:nvSpPr>
          <p:spPr>
            <a:xfrm>
              <a:off x="0" y="0"/>
              <a:ext cx="812800" cy="196774"/>
            </a:xfrm>
            <a:custGeom>
              <a:avLst/>
              <a:gdLst/>
              <a:ahLst/>
              <a:cxnLst/>
              <a:rect r="r" b="b" t="t" l="l"/>
              <a:pathLst>
                <a:path h="196774" w="812800">
                  <a:moveTo>
                    <a:pt x="0" y="0"/>
                  </a:moveTo>
                  <a:lnTo>
                    <a:pt x="812800" y="0"/>
                  </a:lnTo>
                  <a:lnTo>
                    <a:pt x="812800" y="196774"/>
                  </a:lnTo>
                  <a:lnTo>
                    <a:pt x="0" y="196774"/>
                  </a:lnTo>
                  <a:close/>
                </a:path>
              </a:pathLst>
            </a:custGeom>
            <a:solidFill>
              <a:srgbClr val="000000">
                <a:alpha val="0"/>
              </a:srgbClr>
            </a:solidFill>
            <a:ln>
              <a:noFill/>
            </a:ln>
          </p:spPr>
        </p:sp>
        <p:sp>
          <p:nvSpPr>
            <p:cNvPr name="TextBox 12" id="12"/>
            <p:cNvSpPr txBox="true"/>
            <p:nvPr/>
          </p:nvSpPr>
          <p:spPr>
            <a:xfrm>
              <a:off x="0" y="-66675"/>
              <a:ext cx="812800" cy="879475"/>
            </a:xfrm>
            <a:prstGeom prst="rect">
              <a:avLst/>
            </a:prstGeom>
          </p:spPr>
          <p:txBody>
            <a:bodyPr anchor="ctr" rtlCol="false" tIns="50800" lIns="50800" bIns="50800" rIns="50800"/>
            <a:lstStyle/>
            <a:p>
              <a:pPr algn="ctr" marL="0" indent="0" lvl="0">
                <a:lnSpc>
                  <a:spcPts val="4200"/>
                </a:lnSpc>
                <a:spcBef>
                  <a:spcPct val="0"/>
                </a:spcBef>
              </a:pPr>
              <a:r>
                <a:rPr lang="en-US" sz="3000" u="none">
                  <a:solidFill>
                    <a:srgbClr val="9C76DA"/>
                  </a:solidFill>
                  <a:latin typeface="Elika Gorica"/>
                </a:rPr>
                <a:t>POWERPOINT</a:t>
              </a:r>
            </a:p>
          </p:txBody>
        </p:sp>
      </p:grpSp>
      <p:grpSp>
        <p:nvGrpSpPr>
          <p:cNvPr name="Group 13" id="13"/>
          <p:cNvGrpSpPr/>
          <p:nvPr/>
        </p:nvGrpSpPr>
        <p:grpSpPr>
          <a:xfrm rot="0">
            <a:off x="13231454" y="5579712"/>
            <a:ext cx="3086100" cy="747125"/>
            <a:chOff x="0" y="0"/>
            <a:chExt cx="812800" cy="196774"/>
          </a:xfrm>
        </p:grpSpPr>
        <p:sp>
          <p:nvSpPr>
            <p:cNvPr name="Freeform 14" id="14"/>
            <p:cNvSpPr/>
            <p:nvPr/>
          </p:nvSpPr>
          <p:spPr>
            <a:xfrm>
              <a:off x="0" y="0"/>
              <a:ext cx="812800" cy="196774"/>
            </a:xfrm>
            <a:custGeom>
              <a:avLst/>
              <a:gdLst/>
              <a:ahLst/>
              <a:cxnLst/>
              <a:rect r="r" b="b" t="t" l="l"/>
              <a:pathLst>
                <a:path h="196774" w="812800">
                  <a:moveTo>
                    <a:pt x="0" y="0"/>
                  </a:moveTo>
                  <a:lnTo>
                    <a:pt x="812800" y="0"/>
                  </a:lnTo>
                  <a:lnTo>
                    <a:pt x="812800" y="196774"/>
                  </a:lnTo>
                  <a:lnTo>
                    <a:pt x="0" y="196774"/>
                  </a:lnTo>
                  <a:close/>
                </a:path>
              </a:pathLst>
            </a:custGeom>
            <a:solidFill>
              <a:srgbClr val="000000">
                <a:alpha val="0"/>
              </a:srgbClr>
            </a:solidFill>
            <a:ln>
              <a:noFill/>
            </a:ln>
          </p:spPr>
        </p:sp>
        <p:sp>
          <p:nvSpPr>
            <p:cNvPr name="TextBox 15" id="15"/>
            <p:cNvSpPr txBox="true"/>
            <p:nvPr/>
          </p:nvSpPr>
          <p:spPr>
            <a:xfrm>
              <a:off x="0" y="-66675"/>
              <a:ext cx="812800" cy="879475"/>
            </a:xfrm>
            <a:prstGeom prst="rect">
              <a:avLst/>
            </a:prstGeom>
          </p:spPr>
          <p:txBody>
            <a:bodyPr anchor="ctr" rtlCol="false" tIns="50800" lIns="50800" bIns="50800" rIns="50800"/>
            <a:lstStyle/>
            <a:p>
              <a:pPr algn="ctr" marL="0" indent="0" lvl="0">
                <a:lnSpc>
                  <a:spcPts val="4200"/>
                </a:lnSpc>
                <a:spcBef>
                  <a:spcPct val="0"/>
                </a:spcBef>
              </a:pPr>
              <a:r>
                <a:rPr lang="en-US" sz="3000" u="none">
                  <a:solidFill>
                    <a:srgbClr val="9C76DA"/>
                  </a:solidFill>
                  <a:latin typeface="Elika Gorica"/>
                </a:rPr>
                <a:t>GOOGLE SLIDES</a:t>
              </a:r>
            </a:p>
          </p:txBody>
        </p:sp>
      </p:grpSp>
      <p:sp>
        <p:nvSpPr>
          <p:cNvPr name="TextBox 16" id="16"/>
          <p:cNvSpPr txBox="true"/>
          <p:nvPr/>
        </p:nvSpPr>
        <p:spPr>
          <a:xfrm rot="0">
            <a:off x="3656109" y="1711394"/>
            <a:ext cx="10975782" cy="2114517"/>
          </a:xfrm>
          <a:prstGeom prst="rect">
            <a:avLst/>
          </a:prstGeom>
        </p:spPr>
        <p:txBody>
          <a:bodyPr anchor="t" rtlCol="false" tIns="0" lIns="0" bIns="0" rIns="0">
            <a:spAutoFit/>
          </a:bodyPr>
          <a:lstStyle/>
          <a:p>
            <a:pPr algn="ctr" marL="0" indent="0" lvl="0">
              <a:lnSpc>
                <a:spcPts val="8399"/>
              </a:lnSpc>
            </a:pPr>
            <a:r>
              <a:rPr lang="en-US" sz="6999" u="none">
                <a:solidFill>
                  <a:srgbClr val="9C76DA"/>
                </a:solidFill>
                <a:latin typeface="Elika Gorica"/>
              </a:rPr>
              <a:t>HOW TO USE THIS PRESENTATION</a:t>
            </a:r>
          </a:p>
        </p:txBody>
      </p:sp>
      <p:sp>
        <p:nvSpPr>
          <p:cNvPr name="TextBox 17" id="17"/>
          <p:cNvSpPr txBox="true"/>
          <p:nvPr/>
        </p:nvSpPr>
        <p:spPr>
          <a:xfrm rot="0">
            <a:off x="1615517" y="6443022"/>
            <a:ext cx="3760423" cy="18513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Click on the "Canva" button under this presentation preview. Start editing your presentation. You need to sign in to your Canva account.</a:t>
            </a:r>
          </a:p>
        </p:txBody>
      </p:sp>
      <p:sp>
        <p:nvSpPr>
          <p:cNvPr name="TextBox 18" id="18"/>
          <p:cNvSpPr txBox="true"/>
          <p:nvPr/>
        </p:nvSpPr>
        <p:spPr>
          <a:xfrm rot="0">
            <a:off x="7086119" y="6443022"/>
            <a:ext cx="4115762" cy="2594147"/>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Export this design from Canva as a PowerPoint template. Open the design in Canva. This will provide you with all the fonts used and elements used in this presentation as listed on page 21. Learn more on slide 4.</a:t>
            </a:r>
          </a:p>
        </p:txBody>
      </p:sp>
      <p:sp>
        <p:nvSpPr>
          <p:cNvPr name="TextBox 19" id="19"/>
          <p:cNvSpPr txBox="true"/>
          <p:nvPr/>
        </p:nvSpPr>
        <p:spPr>
          <a:xfrm rot="0">
            <a:off x="12876526" y="6443022"/>
            <a:ext cx="3795957" cy="222273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Export this design from Canva as a GoogleSlide template. This will provide you with all the fonts used and elements used in this presentation as listed on page 21. Learn more on slide 5.</a:t>
            </a:r>
          </a:p>
        </p:txBody>
      </p:sp>
      <p:pic>
        <p:nvPicPr>
          <p:cNvPr name="Picture 20" id="20"/>
          <p:cNvPicPr>
            <a:picLocks noChangeAspect="true"/>
          </p:cNvPicPr>
          <p:nvPr/>
        </p:nvPicPr>
        <p:blipFill>
          <a:blip r:embed="rId4"/>
          <a:srcRect l="0" t="0" r="0" b="0"/>
          <a:stretch>
            <a:fillRect/>
          </a:stretch>
        </p:blipFill>
        <p:spPr>
          <a:xfrm flipH="false" flipV="false" rot="0">
            <a:off x="3086995" y="4483325"/>
            <a:ext cx="817467" cy="842750"/>
          </a:xfrm>
          <a:prstGeom prst="rect">
            <a:avLst/>
          </a:prstGeom>
        </p:spPr>
      </p:pic>
      <p:pic>
        <p:nvPicPr>
          <p:cNvPr name="Picture 21" id="21"/>
          <p:cNvPicPr>
            <a:picLocks noChangeAspect="true"/>
          </p:cNvPicPr>
          <p:nvPr/>
        </p:nvPicPr>
        <p:blipFill>
          <a:blip r:embed="rId4"/>
          <a:srcRect l="0" t="0" r="0" b="0"/>
          <a:stretch>
            <a:fillRect/>
          </a:stretch>
        </p:blipFill>
        <p:spPr>
          <a:xfrm flipH="false" flipV="false" rot="0">
            <a:off x="8735266" y="4483325"/>
            <a:ext cx="817467" cy="842750"/>
          </a:xfrm>
          <a:prstGeom prst="rect">
            <a:avLst/>
          </a:prstGeom>
        </p:spPr>
      </p:pic>
      <p:pic>
        <p:nvPicPr>
          <p:cNvPr name="Picture 22" id="22"/>
          <p:cNvPicPr>
            <a:picLocks noChangeAspect="true"/>
          </p:cNvPicPr>
          <p:nvPr/>
        </p:nvPicPr>
        <p:blipFill>
          <a:blip r:embed="rId4"/>
          <a:srcRect l="0" t="0" r="0" b="0"/>
          <a:stretch>
            <a:fillRect/>
          </a:stretch>
        </p:blipFill>
        <p:spPr>
          <a:xfrm flipH="false" flipV="false" rot="0">
            <a:off x="14381909" y="4483325"/>
            <a:ext cx="817467" cy="842750"/>
          </a:xfrm>
          <a:prstGeom prst="rect">
            <a:avLst/>
          </a:prstGeom>
        </p:spPr>
      </p:pic>
      <p:pic>
        <p:nvPicPr>
          <p:cNvPr name="Picture 23" id="23"/>
          <p:cNvPicPr>
            <a:picLocks noChangeAspect="true"/>
          </p:cNvPicPr>
          <p:nvPr/>
        </p:nvPicPr>
        <p:blipFill>
          <a:blip r:embed="rId5"/>
          <a:srcRect l="0" t="0" r="0" b="0"/>
          <a:stretch>
            <a:fillRect/>
          </a:stretch>
        </p:blipFill>
        <p:spPr>
          <a:xfrm flipH="false" flipV="false" rot="0">
            <a:off x="15199376" y="-1327458"/>
            <a:ext cx="5716358" cy="5810783"/>
          </a:xfrm>
          <a:prstGeom prst="rect">
            <a:avLst/>
          </a:prstGeom>
        </p:spPr>
      </p:pic>
    </p:spTree>
  </p:cSld>
  <p:clrMapOvr>
    <a:masterClrMapping/>
  </p:clrMapOvr>
  <p:transition>
    <p:fade/>
  </p:transition>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12648072" y="5600684"/>
            <a:ext cx="8048822" cy="8340748"/>
          </a:xfrm>
          <a:prstGeom prst="rect">
            <a:avLst/>
          </a:prstGeom>
        </p:spPr>
      </p:pic>
      <p:grpSp>
        <p:nvGrpSpPr>
          <p:cNvPr name="Group 4" id="4"/>
          <p:cNvGrpSpPr/>
          <p:nvPr/>
        </p:nvGrpSpPr>
        <p:grpSpPr>
          <a:xfrm rot="0">
            <a:off x="904995" y="717996"/>
            <a:ext cx="16478009" cy="8851009"/>
            <a:chOff x="0" y="0"/>
            <a:chExt cx="4339887" cy="2331130"/>
          </a:xfrm>
        </p:grpSpPr>
        <p:sp>
          <p:nvSpPr>
            <p:cNvPr name="Freeform 5" id="5"/>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pic>
        <p:nvPicPr>
          <p:cNvPr name="Picture 7" id="7"/>
          <p:cNvPicPr>
            <a:picLocks noChangeAspect="true"/>
          </p:cNvPicPr>
          <p:nvPr/>
        </p:nvPicPr>
        <p:blipFill>
          <a:blip r:embed="rId3"/>
          <a:srcRect l="0" t="0" r="0" b="0"/>
          <a:stretch>
            <a:fillRect/>
          </a:stretch>
        </p:blipFill>
        <p:spPr>
          <a:xfrm flipH="false" flipV="false" rot="0">
            <a:off x="-3569667" y="-3452378"/>
            <a:ext cx="8048822" cy="8340748"/>
          </a:xfrm>
          <a:prstGeom prst="rect">
            <a:avLst/>
          </a:prstGeom>
        </p:spPr>
      </p:pic>
      <p:sp>
        <p:nvSpPr>
          <p:cNvPr name="TextBox 8" id="8"/>
          <p:cNvSpPr txBox="true"/>
          <p:nvPr/>
        </p:nvSpPr>
        <p:spPr>
          <a:xfrm rot="0">
            <a:off x="12876526" y="6348732"/>
            <a:ext cx="3795957" cy="147992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Enter "PowerPoint" in the search bar and click on</a:t>
            </a:r>
          </a:p>
          <a:p>
            <a:pPr algn="ctr" marL="0" indent="0" lvl="0">
              <a:lnSpc>
                <a:spcPts val="2940"/>
              </a:lnSpc>
              <a:spcBef>
                <a:spcPct val="0"/>
              </a:spcBef>
            </a:pPr>
            <a:r>
              <a:rPr lang="en-US" sz="2100" u="none">
                <a:solidFill>
                  <a:srgbClr val="3C3333"/>
                </a:solidFill>
                <a:latin typeface="Lato"/>
              </a:rPr>
              <a:t>the PowerPoint icon</a:t>
            </a:r>
          </a:p>
          <a:p>
            <a:pPr algn="ctr" marL="0" indent="0" lvl="0">
              <a:lnSpc>
                <a:spcPts val="2940"/>
              </a:lnSpc>
              <a:spcBef>
                <a:spcPct val="0"/>
              </a:spcBef>
            </a:pPr>
            <a:r>
              <a:rPr lang="en-US" sz="2100" u="none">
                <a:solidFill>
                  <a:srgbClr val="3C3333"/>
                </a:solidFill>
                <a:latin typeface="Lato"/>
              </a:rPr>
              <a:t>to download.</a:t>
            </a:r>
          </a:p>
        </p:txBody>
      </p:sp>
      <p:sp>
        <p:nvSpPr>
          <p:cNvPr name="TextBox 9" id="9"/>
          <p:cNvSpPr txBox="true"/>
          <p:nvPr/>
        </p:nvSpPr>
        <p:spPr>
          <a:xfrm rot="0">
            <a:off x="2252495" y="1972553"/>
            <a:ext cx="13783010" cy="1657284"/>
          </a:xfrm>
          <a:prstGeom prst="rect">
            <a:avLst/>
          </a:prstGeom>
        </p:spPr>
        <p:txBody>
          <a:bodyPr anchor="t" rtlCol="false" tIns="0" lIns="0" bIns="0" rIns="0">
            <a:spAutoFit/>
          </a:bodyPr>
          <a:lstStyle/>
          <a:p>
            <a:pPr algn="ctr" marL="0" indent="0" lvl="0">
              <a:lnSpc>
                <a:spcPts val="6599"/>
              </a:lnSpc>
              <a:spcBef>
                <a:spcPct val="0"/>
              </a:spcBef>
            </a:pPr>
            <a:r>
              <a:rPr lang="en-US" sz="5499" u="none">
                <a:solidFill>
                  <a:srgbClr val="9C76DA"/>
                </a:solidFill>
                <a:latin typeface="Elika Gorica"/>
              </a:rPr>
              <a:t>DOWNLOAD THIS PRESENTATION AS A POWERPOINT TEMPLATE IN 3 STEPS</a:t>
            </a:r>
          </a:p>
        </p:txBody>
      </p:sp>
      <p:sp>
        <p:nvSpPr>
          <p:cNvPr name="TextBox 10" id="10"/>
          <p:cNvSpPr txBox="true"/>
          <p:nvPr/>
        </p:nvSpPr>
        <p:spPr>
          <a:xfrm rot="0">
            <a:off x="1615517" y="6348732"/>
            <a:ext cx="3760423" cy="18513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Click on the "Canva" button next to this presentation. Start editing your presentation. You may need to sign in to your Canva account.</a:t>
            </a:r>
          </a:p>
        </p:txBody>
      </p:sp>
      <p:sp>
        <p:nvSpPr>
          <p:cNvPr name="TextBox 11" id="11"/>
          <p:cNvSpPr txBox="true"/>
          <p:nvPr/>
        </p:nvSpPr>
        <p:spPr>
          <a:xfrm rot="0">
            <a:off x="7086119" y="6348732"/>
            <a:ext cx="4115762" cy="147992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Click on the "Share" button on the top right corner in Canva and click on "More" at the bottom of</a:t>
            </a:r>
          </a:p>
          <a:p>
            <a:pPr algn="ctr" marL="0" indent="0" lvl="0">
              <a:lnSpc>
                <a:spcPts val="2940"/>
              </a:lnSpc>
              <a:spcBef>
                <a:spcPct val="0"/>
              </a:spcBef>
            </a:pPr>
            <a:r>
              <a:rPr lang="en-US" sz="2100" u="none">
                <a:solidFill>
                  <a:srgbClr val="3C3333"/>
                </a:solidFill>
                <a:latin typeface="Lato"/>
              </a:rPr>
              <a:t>the menu.</a:t>
            </a:r>
          </a:p>
        </p:txBody>
      </p:sp>
      <p:sp>
        <p:nvSpPr>
          <p:cNvPr name="TextBox 12" id="12"/>
          <p:cNvSpPr txBox="true"/>
          <p:nvPr/>
        </p:nvSpPr>
        <p:spPr>
          <a:xfrm rot="0">
            <a:off x="2822070" y="5076825"/>
            <a:ext cx="1347317"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01</a:t>
            </a:r>
          </a:p>
        </p:txBody>
      </p:sp>
      <p:sp>
        <p:nvSpPr>
          <p:cNvPr name="TextBox 13" id="13"/>
          <p:cNvSpPr txBox="true"/>
          <p:nvPr/>
        </p:nvSpPr>
        <p:spPr>
          <a:xfrm rot="0">
            <a:off x="8470341" y="5076825"/>
            <a:ext cx="1347317"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02</a:t>
            </a:r>
          </a:p>
        </p:txBody>
      </p:sp>
      <p:sp>
        <p:nvSpPr>
          <p:cNvPr name="TextBox 14" id="14"/>
          <p:cNvSpPr txBox="true"/>
          <p:nvPr/>
        </p:nvSpPr>
        <p:spPr>
          <a:xfrm rot="0">
            <a:off x="14100846" y="5076825"/>
            <a:ext cx="1347317"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03</a:t>
            </a:r>
          </a:p>
        </p:txBody>
      </p:sp>
    </p:spTree>
  </p:cSld>
  <p:clrMapOvr>
    <a:masterClrMapping/>
  </p:clrMapOvr>
  <p:transition>
    <p:fade/>
  </p:transition>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sp>
        <p:nvSpPr>
          <p:cNvPr name="TextBox 6" id="6"/>
          <p:cNvSpPr txBox="true"/>
          <p:nvPr/>
        </p:nvSpPr>
        <p:spPr>
          <a:xfrm rot="0">
            <a:off x="12876526" y="6348732"/>
            <a:ext cx="3795957" cy="2594147"/>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3C3333"/>
                </a:solidFill>
                <a:latin typeface="Lato"/>
              </a:rPr>
              <a:t>Enter "Google Drive" in the search bar and click on the Google Drive icon to add this design as a Google slide in your G Drive. It will ask you to link your Google account to Canva the first time.</a:t>
            </a:r>
          </a:p>
        </p:txBody>
      </p:sp>
      <p:sp>
        <p:nvSpPr>
          <p:cNvPr name="TextBox 7" id="7"/>
          <p:cNvSpPr txBox="true"/>
          <p:nvPr/>
        </p:nvSpPr>
        <p:spPr>
          <a:xfrm rot="0">
            <a:off x="2252495" y="1972553"/>
            <a:ext cx="13783010" cy="1657284"/>
          </a:xfrm>
          <a:prstGeom prst="rect">
            <a:avLst/>
          </a:prstGeom>
        </p:spPr>
        <p:txBody>
          <a:bodyPr anchor="t" rtlCol="false" tIns="0" lIns="0" bIns="0" rIns="0">
            <a:spAutoFit/>
          </a:bodyPr>
          <a:lstStyle/>
          <a:p>
            <a:pPr algn="ctr">
              <a:lnSpc>
                <a:spcPts val="6599"/>
              </a:lnSpc>
            </a:pPr>
            <a:r>
              <a:rPr lang="en-US" sz="5499">
                <a:solidFill>
                  <a:srgbClr val="9C76DA"/>
                </a:solidFill>
                <a:latin typeface="Elika Gorica"/>
              </a:rPr>
              <a:t>DOWNLOAD THIS PRESENTATION AS A</a:t>
            </a:r>
          </a:p>
          <a:p>
            <a:pPr algn="ctr" marL="0" indent="0" lvl="0">
              <a:lnSpc>
                <a:spcPts val="6599"/>
              </a:lnSpc>
              <a:spcBef>
                <a:spcPct val="0"/>
              </a:spcBef>
            </a:pPr>
            <a:r>
              <a:rPr lang="en-US" sz="5499">
                <a:solidFill>
                  <a:srgbClr val="9C76DA"/>
                </a:solidFill>
                <a:latin typeface="Elika Gorica"/>
              </a:rPr>
              <a:t>Google Slide temp</a:t>
            </a:r>
          </a:p>
        </p:txBody>
      </p:sp>
      <p:sp>
        <p:nvSpPr>
          <p:cNvPr name="TextBox 8" id="8"/>
          <p:cNvSpPr txBox="true"/>
          <p:nvPr/>
        </p:nvSpPr>
        <p:spPr>
          <a:xfrm rot="0">
            <a:off x="1615517" y="6348732"/>
            <a:ext cx="3760423" cy="18513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Click on the "Canva" button next to this presentation. Start editing your presentation. You may need to sign in to your Canva account.</a:t>
            </a:r>
          </a:p>
        </p:txBody>
      </p:sp>
      <p:sp>
        <p:nvSpPr>
          <p:cNvPr name="TextBox 9" id="9"/>
          <p:cNvSpPr txBox="true"/>
          <p:nvPr/>
        </p:nvSpPr>
        <p:spPr>
          <a:xfrm rot="0">
            <a:off x="7086119" y="6348732"/>
            <a:ext cx="4115762" cy="147992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Click on the "Share" button on the top right corner in Canva and click on "More" at the bottom of</a:t>
            </a:r>
          </a:p>
          <a:p>
            <a:pPr algn="ctr" marL="0" indent="0" lvl="0">
              <a:lnSpc>
                <a:spcPts val="2940"/>
              </a:lnSpc>
              <a:spcBef>
                <a:spcPct val="0"/>
              </a:spcBef>
            </a:pPr>
            <a:r>
              <a:rPr lang="en-US" sz="2100" u="none">
                <a:solidFill>
                  <a:srgbClr val="3C3333"/>
                </a:solidFill>
                <a:latin typeface="Lato"/>
              </a:rPr>
              <a:t>the menu.</a:t>
            </a:r>
          </a:p>
        </p:txBody>
      </p:sp>
      <p:sp>
        <p:nvSpPr>
          <p:cNvPr name="TextBox 10" id="10"/>
          <p:cNvSpPr txBox="true"/>
          <p:nvPr/>
        </p:nvSpPr>
        <p:spPr>
          <a:xfrm rot="0">
            <a:off x="2822070" y="5076825"/>
            <a:ext cx="1347317"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01</a:t>
            </a:r>
          </a:p>
        </p:txBody>
      </p:sp>
      <p:sp>
        <p:nvSpPr>
          <p:cNvPr name="TextBox 11" id="11"/>
          <p:cNvSpPr txBox="true"/>
          <p:nvPr/>
        </p:nvSpPr>
        <p:spPr>
          <a:xfrm rot="0">
            <a:off x="8470341" y="5076825"/>
            <a:ext cx="1347317"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02</a:t>
            </a:r>
          </a:p>
        </p:txBody>
      </p:sp>
      <p:sp>
        <p:nvSpPr>
          <p:cNvPr name="TextBox 12" id="12"/>
          <p:cNvSpPr txBox="true"/>
          <p:nvPr/>
        </p:nvSpPr>
        <p:spPr>
          <a:xfrm rot="0">
            <a:off x="14100846" y="5076825"/>
            <a:ext cx="1347317"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03</a:t>
            </a:r>
          </a:p>
        </p:txBody>
      </p:sp>
      <p:pic>
        <p:nvPicPr>
          <p:cNvPr name="Picture 13" id="13"/>
          <p:cNvPicPr>
            <a:picLocks noChangeAspect="true"/>
          </p:cNvPicPr>
          <p:nvPr/>
        </p:nvPicPr>
        <p:blipFill>
          <a:blip r:embed="rId3"/>
          <a:srcRect l="0" t="0" r="0" b="0"/>
          <a:stretch>
            <a:fillRect/>
          </a:stretch>
        </p:blipFill>
        <p:spPr>
          <a:xfrm flipH="false" flipV="false" rot="0">
            <a:off x="-1399752" y="2801195"/>
            <a:ext cx="2799503" cy="3332742"/>
          </a:xfrm>
          <a:prstGeom prst="rect">
            <a:avLst/>
          </a:prstGeom>
        </p:spPr>
      </p:pic>
      <p:pic>
        <p:nvPicPr>
          <p:cNvPr name="Picture 14" id="14"/>
          <p:cNvPicPr>
            <a:picLocks noChangeAspect="true"/>
          </p:cNvPicPr>
          <p:nvPr/>
        </p:nvPicPr>
        <p:blipFill>
          <a:blip r:embed="rId3"/>
          <a:srcRect l="2757" t="0" r="2757" b="0"/>
          <a:stretch>
            <a:fillRect/>
          </a:stretch>
        </p:blipFill>
        <p:spPr>
          <a:xfrm flipH="false" flipV="false" rot="5064587">
            <a:off x="15859631" y="-2470898"/>
            <a:ext cx="6176228" cy="7781848"/>
          </a:xfrm>
          <a:prstGeom prst="rect">
            <a:avLst/>
          </a:prstGeom>
        </p:spPr>
      </p:pic>
      <p:pic>
        <p:nvPicPr>
          <p:cNvPr name="Picture 15" id="15"/>
          <p:cNvPicPr>
            <a:picLocks noChangeAspect="true"/>
          </p:cNvPicPr>
          <p:nvPr/>
        </p:nvPicPr>
        <p:blipFill>
          <a:blip r:embed="rId4"/>
          <a:srcRect l="0" t="0" r="0" b="0"/>
          <a:stretch>
            <a:fillRect/>
          </a:stretch>
        </p:blipFill>
        <p:spPr>
          <a:xfrm flipH="false" flipV="false" rot="0">
            <a:off x="1983421" y="7669618"/>
            <a:ext cx="8061778" cy="7305986"/>
          </a:xfrm>
          <a:prstGeom prst="rect">
            <a:avLst/>
          </a:prstGeom>
        </p:spPr>
      </p:pic>
    </p:spTree>
  </p:cSld>
  <p:clrMapOvr>
    <a:masterClrMapping/>
  </p:clrMapOvr>
  <p:transition>
    <p:fade/>
  </p:transition>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4145428"/>
            <a:ext cx="4586020" cy="5423576"/>
            <a:chOff x="0" y="0"/>
            <a:chExt cx="1207841" cy="1428432"/>
          </a:xfrm>
        </p:grpSpPr>
        <p:sp>
          <p:nvSpPr>
            <p:cNvPr name="Freeform 4" id="4"/>
            <p:cNvSpPr/>
            <p:nvPr/>
          </p:nvSpPr>
          <p:spPr>
            <a:xfrm>
              <a:off x="0" y="0"/>
              <a:ext cx="1207841" cy="1428432"/>
            </a:xfrm>
            <a:custGeom>
              <a:avLst/>
              <a:gdLst/>
              <a:ahLst/>
              <a:cxnLst/>
              <a:rect r="r" b="b" t="t" l="l"/>
              <a:pathLst>
                <a:path h="1428432" w="1207841">
                  <a:moveTo>
                    <a:pt x="0" y="0"/>
                  </a:moveTo>
                  <a:lnTo>
                    <a:pt x="1207841" y="0"/>
                  </a:lnTo>
                  <a:lnTo>
                    <a:pt x="1207841" y="1428432"/>
                  </a:lnTo>
                  <a:lnTo>
                    <a:pt x="0" y="1428432"/>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6850990" y="4145428"/>
            <a:ext cx="4586020" cy="5423576"/>
            <a:chOff x="0" y="0"/>
            <a:chExt cx="1207841" cy="1428432"/>
          </a:xfrm>
        </p:grpSpPr>
        <p:sp>
          <p:nvSpPr>
            <p:cNvPr name="Freeform 7" id="7"/>
            <p:cNvSpPr/>
            <p:nvPr/>
          </p:nvSpPr>
          <p:spPr>
            <a:xfrm>
              <a:off x="0" y="0"/>
              <a:ext cx="1207841" cy="1428432"/>
            </a:xfrm>
            <a:custGeom>
              <a:avLst/>
              <a:gdLst/>
              <a:ahLst/>
              <a:cxnLst/>
              <a:rect r="r" b="b" t="t" l="l"/>
              <a:pathLst>
                <a:path h="1428432" w="1207841">
                  <a:moveTo>
                    <a:pt x="0" y="0"/>
                  </a:moveTo>
                  <a:lnTo>
                    <a:pt x="1207841" y="0"/>
                  </a:lnTo>
                  <a:lnTo>
                    <a:pt x="1207841" y="1428432"/>
                  </a:lnTo>
                  <a:lnTo>
                    <a:pt x="0" y="1428432"/>
                  </a:lnTo>
                  <a:close/>
                </a:path>
              </a:pathLst>
            </a:custGeom>
            <a:solidFill>
              <a:srgbClr val="FFFFFF">
                <a:alpha val="38824"/>
              </a:srgbClr>
            </a:solidFill>
          </p:spPr>
        </p:sp>
        <p:sp>
          <p:nvSpPr>
            <p:cNvPr name="TextBox 8" id="8"/>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9" id="9"/>
          <p:cNvGrpSpPr/>
          <p:nvPr/>
        </p:nvGrpSpPr>
        <p:grpSpPr>
          <a:xfrm rot="0">
            <a:off x="12728654" y="4145428"/>
            <a:ext cx="4586020" cy="5423576"/>
            <a:chOff x="0" y="0"/>
            <a:chExt cx="1207841" cy="1428432"/>
          </a:xfrm>
        </p:grpSpPr>
        <p:sp>
          <p:nvSpPr>
            <p:cNvPr name="Freeform 10" id="10"/>
            <p:cNvSpPr/>
            <p:nvPr/>
          </p:nvSpPr>
          <p:spPr>
            <a:xfrm>
              <a:off x="0" y="0"/>
              <a:ext cx="1207841" cy="1428432"/>
            </a:xfrm>
            <a:custGeom>
              <a:avLst/>
              <a:gdLst/>
              <a:ahLst/>
              <a:cxnLst/>
              <a:rect r="r" b="b" t="t" l="l"/>
              <a:pathLst>
                <a:path h="1428432" w="1207841">
                  <a:moveTo>
                    <a:pt x="0" y="0"/>
                  </a:moveTo>
                  <a:lnTo>
                    <a:pt x="1207841" y="0"/>
                  </a:lnTo>
                  <a:lnTo>
                    <a:pt x="1207841" y="1428432"/>
                  </a:lnTo>
                  <a:lnTo>
                    <a:pt x="0" y="1428432"/>
                  </a:lnTo>
                  <a:close/>
                </a:path>
              </a:pathLst>
            </a:custGeom>
            <a:solidFill>
              <a:srgbClr val="FFFFFF">
                <a:alpha val="38824"/>
              </a:srgbClr>
            </a:solidFill>
          </p:spPr>
        </p:sp>
        <p:sp>
          <p:nvSpPr>
            <p:cNvPr name="TextBox 11" id="11"/>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12" id="12"/>
          <p:cNvGrpSpPr/>
          <p:nvPr/>
        </p:nvGrpSpPr>
        <p:grpSpPr>
          <a:xfrm rot="0">
            <a:off x="2425718" y="5336943"/>
            <a:ext cx="1544574" cy="2008846"/>
            <a:chOff x="0" y="0"/>
            <a:chExt cx="812800" cy="1057113"/>
          </a:xfrm>
        </p:grpSpPr>
        <p:sp>
          <p:nvSpPr>
            <p:cNvPr name="Freeform 13" id="13"/>
            <p:cNvSpPr/>
            <p:nvPr/>
          </p:nvSpPr>
          <p:spPr>
            <a:xfrm>
              <a:off x="-119798" y="0"/>
              <a:ext cx="1052396" cy="1057113"/>
            </a:xfrm>
            <a:custGeom>
              <a:avLst/>
              <a:gdLst/>
              <a:ahLst/>
              <a:cxnLst/>
              <a:rect r="r" b="b" t="t" l="l"/>
              <a:pathLst>
                <a:path h="1057113" w="1052396">
                  <a:moveTo>
                    <a:pt x="526198" y="0"/>
                  </a:moveTo>
                  <a:cubicBezTo>
                    <a:pt x="817189" y="1301"/>
                    <a:pt x="1052396" y="237563"/>
                    <a:pt x="1052396" y="528557"/>
                  </a:cubicBezTo>
                  <a:cubicBezTo>
                    <a:pt x="1052396" y="819551"/>
                    <a:pt x="817189" y="1055812"/>
                    <a:pt x="526198" y="1057113"/>
                  </a:cubicBezTo>
                  <a:cubicBezTo>
                    <a:pt x="235207" y="1055812"/>
                    <a:pt x="0" y="819551"/>
                    <a:pt x="0" y="528557"/>
                  </a:cubicBezTo>
                  <a:cubicBezTo>
                    <a:pt x="0" y="237563"/>
                    <a:pt x="235207" y="1301"/>
                    <a:pt x="526198" y="0"/>
                  </a:cubicBezTo>
                  <a:close/>
                </a:path>
              </a:pathLst>
            </a:custGeom>
            <a:solidFill>
              <a:srgbClr val="000000">
                <a:alpha val="0"/>
              </a:srgbClr>
            </a:solidFill>
            <a:ln>
              <a:noFill/>
            </a:ln>
          </p:spPr>
        </p:sp>
        <p:sp>
          <p:nvSpPr>
            <p:cNvPr name="TextBox 14" id="14"/>
            <p:cNvSpPr txBox="true"/>
            <p:nvPr/>
          </p:nvSpPr>
          <p:spPr>
            <a:xfrm>
              <a:off x="76200" y="76200"/>
              <a:ext cx="660400" cy="660400"/>
            </a:xfrm>
            <a:prstGeom prst="rect">
              <a:avLst/>
            </a:prstGeom>
          </p:spPr>
          <p:txBody>
            <a:bodyPr anchor="ctr" rtlCol="false" tIns="50800" lIns="50800" bIns="50800" rIns="50800"/>
            <a:lstStyle/>
            <a:p>
              <a:pPr algn="ctr" marL="0" indent="0" lvl="0">
                <a:lnSpc>
                  <a:spcPts val="8399"/>
                </a:lnSpc>
                <a:spcBef>
                  <a:spcPct val="0"/>
                </a:spcBef>
              </a:pPr>
              <a:r>
                <a:rPr lang="en-US" sz="6999" u="none">
                  <a:solidFill>
                    <a:srgbClr val="9C76DA"/>
                  </a:solidFill>
                  <a:latin typeface="Elika Gorica"/>
                </a:rPr>
                <a:t>01.</a:t>
              </a:r>
            </a:p>
          </p:txBody>
        </p:sp>
      </p:grpSp>
      <p:grpSp>
        <p:nvGrpSpPr>
          <p:cNvPr name="Group 15" id="15"/>
          <p:cNvGrpSpPr/>
          <p:nvPr/>
        </p:nvGrpSpPr>
        <p:grpSpPr>
          <a:xfrm rot="0">
            <a:off x="8371713" y="5312503"/>
            <a:ext cx="1544574" cy="2057726"/>
            <a:chOff x="0" y="0"/>
            <a:chExt cx="812800" cy="1082836"/>
          </a:xfrm>
        </p:grpSpPr>
        <p:sp>
          <p:nvSpPr>
            <p:cNvPr name="Freeform 16" id="16"/>
            <p:cNvSpPr/>
            <p:nvPr/>
          </p:nvSpPr>
          <p:spPr>
            <a:xfrm>
              <a:off x="-132602" y="0"/>
              <a:ext cx="1078004" cy="1082836"/>
            </a:xfrm>
            <a:custGeom>
              <a:avLst/>
              <a:gdLst/>
              <a:ahLst/>
              <a:cxnLst/>
              <a:rect r="r" b="b" t="t" l="l"/>
              <a:pathLst>
                <a:path h="1082836" w="1078004">
                  <a:moveTo>
                    <a:pt x="539002" y="0"/>
                  </a:moveTo>
                  <a:cubicBezTo>
                    <a:pt x="837074" y="1333"/>
                    <a:pt x="1078004" y="243343"/>
                    <a:pt x="1078004" y="541418"/>
                  </a:cubicBezTo>
                  <a:cubicBezTo>
                    <a:pt x="1078004" y="839492"/>
                    <a:pt x="837074" y="1081502"/>
                    <a:pt x="539002" y="1082836"/>
                  </a:cubicBezTo>
                  <a:cubicBezTo>
                    <a:pt x="240930" y="1081502"/>
                    <a:pt x="0" y="839492"/>
                    <a:pt x="0" y="541418"/>
                  </a:cubicBezTo>
                  <a:cubicBezTo>
                    <a:pt x="0" y="243343"/>
                    <a:pt x="240930" y="1333"/>
                    <a:pt x="539002" y="0"/>
                  </a:cubicBezTo>
                  <a:close/>
                </a:path>
              </a:pathLst>
            </a:custGeom>
            <a:solidFill>
              <a:srgbClr val="000000">
                <a:alpha val="0"/>
              </a:srgbClr>
            </a:solidFill>
            <a:ln>
              <a:noFill/>
            </a:ln>
          </p:spPr>
        </p:sp>
        <p:sp>
          <p:nvSpPr>
            <p:cNvPr name="TextBox 17" id="17"/>
            <p:cNvSpPr txBox="true"/>
            <p:nvPr/>
          </p:nvSpPr>
          <p:spPr>
            <a:xfrm>
              <a:off x="76200" y="76200"/>
              <a:ext cx="660400" cy="660400"/>
            </a:xfrm>
            <a:prstGeom prst="rect">
              <a:avLst/>
            </a:prstGeom>
          </p:spPr>
          <p:txBody>
            <a:bodyPr anchor="ctr" rtlCol="false" tIns="50800" lIns="50800" bIns="50800" rIns="50800"/>
            <a:lstStyle/>
            <a:p>
              <a:pPr algn="ctr" marL="0" indent="0" lvl="0">
                <a:lnSpc>
                  <a:spcPts val="8399"/>
                </a:lnSpc>
                <a:spcBef>
                  <a:spcPct val="0"/>
                </a:spcBef>
              </a:pPr>
              <a:r>
                <a:rPr lang="en-US" sz="6999" u="none">
                  <a:solidFill>
                    <a:srgbClr val="9C76DA"/>
                  </a:solidFill>
                  <a:latin typeface="Elika Gorica"/>
                </a:rPr>
                <a:t>02.</a:t>
              </a:r>
            </a:p>
          </p:txBody>
        </p:sp>
      </p:grpSp>
      <p:grpSp>
        <p:nvGrpSpPr>
          <p:cNvPr name="Group 18" id="18"/>
          <p:cNvGrpSpPr/>
          <p:nvPr/>
        </p:nvGrpSpPr>
        <p:grpSpPr>
          <a:xfrm rot="0">
            <a:off x="14249377" y="5313497"/>
            <a:ext cx="1544574" cy="2055738"/>
            <a:chOff x="0" y="0"/>
            <a:chExt cx="812800" cy="1081789"/>
          </a:xfrm>
        </p:grpSpPr>
        <p:sp>
          <p:nvSpPr>
            <p:cNvPr name="Freeform 19" id="19"/>
            <p:cNvSpPr/>
            <p:nvPr/>
          </p:nvSpPr>
          <p:spPr>
            <a:xfrm>
              <a:off x="-132081" y="0"/>
              <a:ext cx="1076962" cy="1081789"/>
            </a:xfrm>
            <a:custGeom>
              <a:avLst/>
              <a:gdLst/>
              <a:ahLst/>
              <a:cxnLst/>
              <a:rect r="r" b="b" t="t" l="l"/>
              <a:pathLst>
                <a:path h="1081789" w="1076962">
                  <a:moveTo>
                    <a:pt x="538481" y="0"/>
                  </a:moveTo>
                  <a:cubicBezTo>
                    <a:pt x="836265" y="1332"/>
                    <a:pt x="1076962" y="243108"/>
                    <a:pt x="1076962" y="540895"/>
                  </a:cubicBezTo>
                  <a:cubicBezTo>
                    <a:pt x="1076962" y="838681"/>
                    <a:pt x="836265" y="1080458"/>
                    <a:pt x="538481" y="1081789"/>
                  </a:cubicBezTo>
                  <a:cubicBezTo>
                    <a:pt x="240697" y="1080458"/>
                    <a:pt x="0" y="838681"/>
                    <a:pt x="0" y="540895"/>
                  </a:cubicBezTo>
                  <a:cubicBezTo>
                    <a:pt x="0" y="243108"/>
                    <a:pt x="240697" y="1332"/>
                    <a:pt x="538481" y="0"/>
                  </a:cubicBezTo>
                  <a:close/>
                </a:path>
              </a:pathLst>
            </a:custGeom>
            <a:solidFill>
              <a:srgbClr val="000000">
                <a:alpha val="0"/>
              </a:srgbClr>
            </a:solidFill>
            <a:ln>
              <a:noFill/>
            </a:ln>
          </p:spPr>
        </p:sp>
        <p:sp>
          <p:nvSpPr>
            <p:cNvPr name="TextBox 20" id="20"/>
            <p:cNvSpPr txBox="true"/>
            <p:nvPr/>
          </p:nvSpPr>
          <p:spPr>
            <a:xfrm>
              <a:off x="76200" y="76200"/>
              <a:ext cx="660400" cy="660400"/>
            </a:xfrm>
            <a:prstGeom prst="rect">
              <a:avLst/>
            </a:prstGeom>
          </p:spPr>
          <p:txBody>
            <a:bodyPr anchor="ctr" rtlCol="false" tIns="50800" lIns="50800" bIns="50800" rIns="50800"/>
            <a:lstStyle/>
            <a:p>
              <a:pPr algn="ctr" marL="0" indent="0" lvl="0">
                <a:lnSpc>
                  <a:spcPts val="8399"/>
                </a:lnSpc>
                <a:spcBef>
                  <a:spcPct val="0"/>
                </a:spcBef>
              </a:pPr>
              <a:r>
                <a:rPr lang="en-US" sz="6999" u="none">
                  <a:solidFill>
                    <a:srgbClr val="9C76DA"/>
                  </a:solidFill>
                  <a:latin typeface="Elika Gorica"/>
                </a:rPr>
                <a:t>03.</a:t>
              </a:r>
            </a:p>
          </p:txBody>
        </p:sp>
      </p:grpSp>
      <p:sp>
        <p:nvSpPr>
          <p:cNvPr name="TextBox 21" id="21"/>
          <p:cNvSpPr txBox="true"/>
          <p:nvPr/>
        </p:nvSpPr>
        <p:spPr>
          <a:xfrm rot="0">
            <a:off x="7490963" y="7303554"/>
            <a:ext cx="3306074"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OUR PROJECTS</a:t>
            </a:r>
          </a:p>
        </p:txBody>
      </p:sp>
      <p:sp>
        <p:nvSpPr>
          <p:cNvPr name="TextBox 22" id="22"/>
          <p:cNvSpPr txBox="true"/>
          <p:nvPr/>
        </p:nvSpPr>
        <p:spPr>
          <a:xfrm rot="0">
            <a:off x="7490963" y="8160890"/>
            <a:ext cx="3306074" cy="737102"/>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 want to discuss. </a:t>
            </a:r>
          </a:p>
        </p:txBody>
      </p:sp>
      <p:sp>
        <p:nvSpPr>
          <p:cNvPr name="TextBox 23" id="23"/>
          <p:cNvSpPr txBox="true"/>
          <p:nvPr/>
        </p:nvSpPr>
        <p:spPr>
          <a:xfrm rot="0">
            <a:off x="1544969" y="7303554"/>
            <a:ext cx="3306074"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ABOUT US</a:t>
            </a:r>
          </a:p>
        </p:txBody>
      </p:sp>
      <p:sp>
        <p:nvSpPr>
          <p:cNvPr name="TextBox 24" id="24"/>
          <p:cNvSpPr txBox="true"/>
          <p:nvPr/>
        </p:nvSpPr>
        <p:spPr>
          <a:xfrm rot="0">
            <a:off x="1544969" y="8160890"/>
            <a:ext cx="3306074" cy="737102"/>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 want to discuss. </a:t>
            </a:r>
          </a:p>
        </p:txBody>
      </p:sp>
      <p:sp>
        <p:nvSpPr>
          <p:cNvPr name="TextBox 25" id="25"/>
          <p:cNvSpPr txBox="true"/>
          <p:nvPr/>
        </p:nvSpPr>
        <p:spPr>
          <a:xfrm rot="0">
            <a:off x="13124425" y="7303554"/>
            <a:ext cx="3794478"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STATS &amp; NUMBERS</a:t>
            </a:r>
          </a:p>
        </p:txBody>
      </p:sp>
      <p:sp>
        <p:nvSpPr>
          <p:cNvPr name="TextBox 26" id="26"/>
          <p:cNvSpPr txBox="true"/>
          <p:nvPr/>
        </p:nvSpPr>
        <p:spPr>
          <a:xfrm rot="0">
            <a:off x="13368628" y="8160890"/>
            <a:ext cx="3306074" cy="737102"/>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 want to discuss. </a:t>
            </a:r>
          </a:p>
        </p:txBody>
      </p:sp>
      <p:sp>
        <p:nvSpPr>
          <p:cNvPr name="TextBox 27" id="27"/>
          <p:cNvSpPr txBox="true"/>
          <p:nvPr/>
        </p:nvSpPr>
        <p:spPr>
          <a:xfrm rot="0">
            <a:off x="890224" y="1463895"/>
            <a:ext cx="16507551" cy="1057259"/>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TABLE OF CONTENTS</a:t>
            </a:r>
          </a:p>
        </p:txBody>
      </p:sp>
      <p:pic>
        <p:nvPicPr>
          <p:cNvPr name="Picture 28" id="28"/>
          <p:cNvPicPr>
            <a:picLocks noChangeAspect="true"/>
          </p:cNvPicPr>
          <p:nvPr/>
        </p:nvPicPr>
        <p:blipFill>
          <a:blip r:embed="rId3"/>
          <a:srcRect l="0" t="0" r="0" b="0"/>
          <a:stretch>
            <a:fillRect/>
          </a:stretch>
        </p:blipFill>
        <p:spPr>
          <a:xfrm flipH="false" flipV="false" rot="0">
            <a:off x="2423690" y="3359353"/>
            <a:ext cx="1546602" cy="1572149"/>
          </a:xfrm>
          <a:prstGeom prst="rect">
            <a:avLst/>
          </a:prstGeom>
        </p:spPr>
      </p:pic>
      <p:pic>
        <p:nvPicPr>
          <p:cNvPr name="Picture 29" id="29"/>
          <p:cNvPicPr>
            <a:picLocks noChangeAspect="true"/>
          </p:cNvPicPr>
          <p:nvPr/>
        </p:nvPicPr>
        <p:blipFill>
          <a:blip r:embed="rId3"/>
          <a:srcRect l="0" t="0" r="0" b="0"/>
          <a:stretch>
            <a:fillRect/>
          </a:stretch>
        </p:blipFill>
        <p:spPr>
          <a:xfrm flipH="false" flipV="false" rot="0">
            <a:off x="8336534" y="3359353"/>
            <a:ext cx="1546602" cy="1572149"/>
          </a:xfrm>
          <a:prstGeom prst="rect">
            <a:avLst/>
          </a:prstGeom>
        </p:spPr>
      </p:pic>
      <p:pic>
        <p:nvPicPr>
          <p:cNvPr name="Picture 30" id="30"/>
          <p:cNvPicPr>
            <a:picLocks noChangeAspect="true"/>
          </p:cNvPicPr>
          <p:nvPr/>
        </p:nvPicPr>
        <p:blipFill>
          <a:blip r:embed="rId3"/>
          <a:srcRect l="0" t="0" r="0" b="0"/>
          <a:stretch>
            <a:fillRect/>
          </a:stretch>
        </p:blipFill>
        <p:spPr>
          <a:xfrm flipH="false" flipV="false" rot="0">
            <a:off x="14313560" y="3359353"/>
            <a:ext cx="1546602" cy="1572149"/>
          </a:xfrm>
          <a:prstGeom prst="rect">
            <a:avLst/>
          </a:prstGeom>
        </p:spPr>
      </p:pic>
    </p:spTree>
  </p:cSld>
  <p:clrMapOvr>
    <a:masterClrMapping/>
  </p:clrMapOvr>
  <p:transition>
    <p:fade/>
  </p:transition>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0" y="717996"/>
            <a:ext cx="9144000" cy="8851009"/>
            <a:chOff x="0" y="0"/>
            <a:chExt cx="2408296" cy="2331130"/>
          </a:xfrm>
        </p:grpSpPr>
        <p:sp>
          <p:nvSpPr>
            <p:cNvPr name="Freeform 4" id="4"/>
            <p:cNvSpPr/>
            <p:nvPr/>
          </p:nvSpPr>
          <p:spPr>
            <a:xfrm>
              <a:off x="0" y="0"/>
              <a:ext cx="2408296" cy="2331130"/>
            </a:xfrm>
            <a:custGeom>
              <a:avLst/>
              <a:gdLst/>
              <a:ahLst/>
              <a:cxnLst/>
              <a:rect r="r" b="b" t="t" l="l"/>
              <a:pathLst>
                <a:path h="2331130" w="2408296">
                  <a:moveTo>
                    <a:pt x="0" y="0"/>
                  </a:moveTo>
                  <a:lnTo>
                    <a:pt x="2408296" y="0"/>
                  </a:lnTo>
                  <a:lnTo>
                    <a:pt x="2408296"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pic>
        <p:nvPicPr>
          <p:cNvPr name="Picture 6" id="6"/>
          <p:cNvPicPr>
            <a:picLocks noChangeAspect="true"/>
          </p:cNvPicPr>
          <p:nvPr/>
        </p:nvPicPr>
        <p:blipFill>
          <a:blip r:embed="rId3"/>
          <a:srcRect l="15584" t="0" r="15584" b="0"/>
          <a:stretch>
            <a:fillRect/>
          </a:stretch>
        </p:blipFill>
        <p:spPr>
          <a:xfrm flipH="false" flipV="false" rot="0">
            <a:off x="9144000" y="717996"/>
            <a:ext cx="9144000" cy="8851009"/>
          </a:xfrm>
          <a:prstGeom prst="rect">
            <a:avLst/>
          </a:prstGeom>
        </p:spPr>
      </p:pic>
      <p:pic>
        <p:nvPicPr>
          <p:cNvPr name="Picture 7" id="7"/>
          <p:cNvPicPr>
            <a:picLocks noChangeAspect="true"/>
          </p:cNvPicPr>
          <p:nvPr/>
        </p:nvPicPr>
        <p:blipFill>
          <a:blip r:embed="rId4">
            <a:alphaModFix amt="50000"/>
          </a:blip>
          <a:srcRect l="0" t="18331" r="0" b="13548"/>
          <a:stretch>
            <a:fillRect/>
          </a:stretch>
        </p:blipFill>
        <p:spPr>
          <a:xfrm flipH="false" flipV="false" rot="0">
            <a:off x="9144000" y="717996"/>
            <a:ext cx="9144000" cy="8851009"/>
          </a:xfrm>
          <a:prstGeom prst="rect">
            <a:avLst/>
          </a:prstGeom>
        </p:spPr>
      </p:pic>
      <p:grpSp>
        <p:nvGrpSpPr>
          <p:cNvPr name="Group 8" id="8"/>
          <p:cNvGrpSpPr/>
          <p:nvPr/>
        </p:nvGrpSpPr>
        <p:grpSpPr>
          <a:xfrm rot="0">
            <a:off x="3212000" y="2270001"/>
            <a:ext cx="2720000" cy="3537584"/>
            <a:chOff x="0" y="0"/>
            <a:chExt cx="812800" cy="1057113"/>
          </a:xfrm>
        </p:grpSpPr>
        <p:sp>
          <p:nvSpPr>
            <p:cNvPr name="Freeform 9" id="9"/>
            <p:cNvSpPr/>
            <p:nvPr/>
          </p:nvSpPr>
          <p:spPr>
            <a:xfrm>
              <a:off x="-119798" y="0"/>
              <a:ext cx="1052396" cy="1057113"/>
            </a:xfrm>
            <a:custGeom>
              <a:avLst/>
              <a:gdLst/>
              <a:ahLst/>
              <a:cxnLst/>
              <a:rect r="r" b="b" t="t" l="l"/>
              <a:pathLst>
                <a:path h="1057113" w="1052396">
                  <a:moveTo>
                    <a:pt x="526198" y="0"/>
                  </a:moveTo>
                  <a:cubicBezTo>
                    <a:pt x="817189" y="1301"/>
                    <a:pt x="1052396" y="237563"/>
                    <a:pt x="1052396" y="528557"/>
                  </a:cubicBezTo>
                  <a:cubicBezTo>
                    <a:pt x="1052396" y="819551"/>
                    <a:pt x="817189" y="1055812"/>
                    <a:pt x="526198" y="1057113"/>
                  </a:cubicBezTo>
                  <a:cubicBezTo>
                    <a:pt x="235207" y="1055812"/>
                    <a:pt x="0" y="819551"/>
                    <a:pt x="0" y="528557"/>
                  </a:cubicBezTo>
                  <a:cubicBezTo>
                    <a:pt x="0" y="237563"/>
                    <a:pt x="235207" y="1301"/>
                    <a:pt x="526198" y="0"/>
                  </a:cubicBezTo>
                  <a:close/>
                </a:path>
              </a:pathLst>
            </a:custGeom>
            <a:solidFill>
              <a:srgbClr val="000000">
                <a:alpha val="0"/>
              </a:srgbClr>
            </a:solidFill>
            <a:ln>
              <a:noFill/>
            </a:ln>
          </p:spPr>
        </p:sp>
        <p:sp>
          <p:nvSpPr>
            <p:cNvPr name="TextBox 10" id="10"/>
            <p:cNvSpPr txBox="true"/>
            <p:nvPr/>
          </p:nvSpPr>
          <p:spPr>
            <a:xfrm>
              <a:off x="76200" y="76200"/>
              <a:ext cx="660400" cy="660400"/>
            </a:xfrm>
            <a:prstGeom prst="rect">
              <a:avLst/>
            </a:prstGeom>
          </p:spPr>
          <p:txBody>
            <a:bodyPr anchor="ctr" rtlCol="false" tIns="50800" lIns="50800" bIns="50800" rIns="50800"/>
            <a:lstStyle/>
            <a:p>
              <a:pPr algn="ctr" marL="0" indent="0" lvl="0">
                <a:lnSpc>
                  <a:spcPts val="8399"/>
                </a:lnSpc>
                <a:spcBef>
                  <a:spcPct val="0"/>
                </a:spcBef>
              </a:pPr>
              <a:r>
                <a:rPr lang="en-US" sz="6999" u="none">
                  <a:solidFill>
                    <a:srgbClr val="9C76DA"/>
                  </a:solidFill>
                  <a:latin typeface="Elika Gorica"/>
                </a:rPr>
                <a:t>01.</a:t>
              </a:r>
            </a:p>
          </p:txBody>
        </p:sp>
      </p:grpSp>
      <p:sp>
        <p:nvSpPr>
          <p:cNvPr name="TextBox 11" id="11"/>
          <p:cNvSpPr txBox="true"/>
          <p:nvPr/>
        </p:nvSpPr>
        <p:spPr>
          <a:xfrm rot="0">
            <a:off x="1660997" y="4891865"/>
            <a:ext cx="5822005" cy="1193800"/>
          </a:xfrm>
          <a:prstGeom prst="rect">
            <a:avLst/>
          </a:prstGeom>
        </p:spPr>
        <p:txBody>
          <a:bodyPr anchor="t" rtlCol="false" tIns="0" lIns="0" bIns="0" rIns="0">
            <a:spAutoFit/>
          </a:bodyPr>
          <a:lstStyle/>
          <a:p>
            <a:pPr algn="ctr" marL="0" indent="0" lvl="0">
              <a:lnSpc>
                <a:spcPts val="9799"/>
              </a:lnSpc>
              <a:spcBef>
                <a:spcPct val="0"/>
              </a:spcBef>
            </a:pPr>
            <a:r>
              <a:rPr lang="en-US" sz="6999" u="none">
                <a:solidFill>
                  <a:srgbClr val="9C76DA"/>
                </a:solidFill>
                <a:latin typeface="Elika Gorica"/>
              </a:rPr>
              <a:t>ABOUT US</a:t>
            </a:r>
          </a:p>
        </p:txBody>
      </p:sp>
      <p:sp>
        <p:nvSpPr>
          <p:cNvPr name="TextBox 12" id="12"/>
          <p:cNvSpPr txBox="true"/>
          <p:nvPr/>
        </p:nvSpPr>
        <p:spPr>
          <a:xfrm rot="0">
            <a:off x="3212000" y="6453816"/>
            <a:ext cx="2720000" cy="732205"/>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 want to discuss. </a:t>
            </a:r>
          </a:p>
        </p:txBody>
      </p:sp>
      <p:pic>
        <p:nvPicPr>
          <p:cNvPr name="Picture 13" id="13"/>
          <p:cNvPicPr>
            <a:picLocks noChangeAspect="true"/>
          </p:cNvPicPr>
          <p:nvPr/>
        </p:nvPicPr>
        <p:blipFill>
          <a:blip r:embed="rId5"/>
          <a:srcRect l="0" t="0" r="0" b="0"/>
          <a:stretch>
            <a:fillRect/>
          </a:stretch>
        </p:blipFill>
        <p:spPr>
          <a:xfrm flipH="false" flipV="false" rot="6575840">
            <a:off x="-980258" y="6040872"/>
            <a:ext cx="6434156" cy="7659709"/>
          </a:xfrm>
          <a:prstGeom prst="rect">
            <a:avLst/>
          </a:prstGeom>
        </p:spPr>
      </p:pic>
      <p:pic>
        <p:nvPicPr>
          <p:cNvPr name="Picture 14" id="14"/>
          <p:cNvPicPr>
            <a:picLocks noChangeAspect="true"/>
          </p:cNvPicPr>
          <p:nvPr/>
        </p:nvPicPr>
        <p:blipFill>
          <a:blip r:embed="rId6"/>
          <a:srcRect l="0" t="0" r="0" b="0"/>
          <a:stretch>
            <a:fillRect/>
          </a:stretch>
        </p:blipFill>
        <p:spPr>
          <a:xfrm flipH="false" flipV="false" rot="-8249910">
            <a:off x="3856824" y="-3757698"/>
            <a:ext cx="7252357" cy="7515395"/>
          </a:xfrm>
          <a:prstGeom prst="rect">
            <a:avLst/>
          </a:prstGeom>
        </p:spPr>
      </p:pic>
    </p:spTree>
  </p:cSld>
  <p:clrMapOvr>
    <a:masterClrMapping/>
  </p:clrMapOvr>
  <p:transition>
    <p:fade/>
  </p:transition>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4450070" y="-4340451"/>
            <a:ext cx="8226174" cy="7855997"/>
          </a:xfrm>
          <a:prstGeom prst="rect">
            <a:avLst/>
          </a:prstGeom>
        </p:spPr>
      </p:pic>
      <p:grpSp>
        <p:nvGrpSpPr>
          <p:cNvPr name="Group 4" id="4"/>
          <p:cNvGrpSpPr/>
          <p:nvPr/>
        </p:nvGrpSpPr>
        <p:grpSpPr>
          <a:xfrm rot="0">
            <a:off x="4813584" y="2047820"/>
            <a:ext cx="13474416" cy="6191361"/>
            <a:chOff x="0" y="0"/>
            <a:chExt cx="3548817" cy="1630646"/>
          </a:xfrm>
        </p:grpSpPr>
        <p:sp>
          <p:nvSpPr>
            <p:cNvPr name="Freeform 5" id="5"/>
            <p:cNvSpPr/>
            <p:nvPr/>
          </p:nvSpPr>
          <p:spPr>
            <a:xfrm>
              <a:off x="0" y="0"/>
              <a:ext cx="3548817" cy="1630646"/>
            </a:xfrm>
            <a:custGeom>
              <a:avLst/>
              <a:gdLst/>
              <a:ahLst/>
              <a:cxnLst/>
              <a:rect r="r" b="b" t="t" l="l"/>
              <a:pathLst>
                <a:path h="1630646" w="3548817">
                  <a:moveTo>
                    <a:pt x="0" y="0"/>
                  </a:moveTo>
                  <a:lnTo>
                    <a:pt x="3548817" y="0"/>
                  </a:lnTo>
                  <a:lnTo>
                    <a:pt x="3548817" y="1630646"/>
                  </a:lnTo>
                  <a:lnTo>
                    <a:pt x="0" y="1630646"/>
                  </a:lnTo>
                  <a:close/>
                </a:path>
              </a:pathLst>
            </a:custGeom>
            <a:solidFill>
              <a:srgbClr val="FFFFFF">
                <a:alpha val="38824"/>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7" id="7"/>
          <p:cNvGrpSpPr>
            <a:grpSpLocks noChangeAspect="true"/>
          </p:cNvGrpSpPr>
          <p:nvPr/>
        </p:nvGrpSpPr>
        <p:grpSpPr>
          <a:xfrm rot="0">
            <a:off x="768849" y="1028700"/>
            <a:ext cx="8089470" cy="8089438"/>
            <a:chOff x="0" y="0"/>
            <a:chExt cx="6350000" cy="6349975"/>
          </a:xfrm>
        </p:grpSpPr>
        <p:sp>
          <p:nvSpPr>
            <p:cNvPr name="Freeform 8" id="8"/>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0" r="0" t="-24906" b="-24906"/>
              </a:stretch>
            </a:blipFill>
          </p:spPr>
        </p:sp>
      </p:grpSp>
      <p:grpSp>
        <p:nvGrpSpPr>
          <p:cNvPr name="Group 9" id="9"/>
          <p:cNvGrpSpPr>
            <a:grpSpLocks noChangeAspect="true"/>
          </p:cNvGrpSpPr>
          <p:nvPr/>
        </p:nvGrpSpPr>
        <p:grpSpPr>
          <a:xfrm rot="0">
            <a:off x="768849" y="1028700"/>
            <a:ext cx="8089470" cy="8089438"/>
            <a:chOff x="0" y="0"/>
            <a:chExt cx="6350000" cy="6349975"/>
          </a:xfrm>
        </p:grpSpPr>
        <p:sp>
          <p:nvSpPr>
            <p:cNvPr name="Freeform 10" id="10"/>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alphaModFix amt="51000"/>
              </a:blip>
              <a:stretch>
                <a:fillRect l="0" r="0" t="-21048" b="-21048"/>
              </a:stretch>
            </a:blipFill>
          </p:spPr>
        </p:sp>
      </p:grpSp>
      <p:grpSp>
        <p:nvGrpSpPr>
          <p:cNvPr name="Group 11" id="11"/>
          <p:cNvGrpSpPr/>
          <p:nvPr/>
        </p:nvGrpSpPr>
        <p:grpSpPr>
          <a:xfrm rot="0">
            <a:off x="9358354" y="3515545"/>
            <a:ext cx="7778663" cy="3255910"/>
            <a:chOff x="0" y="0"/>
            <a:chExt cx="10371551" cy="4341213"/>
          </a:xfrm>
        </p:grpSpPr>
        <p:sp>
          <p:nvSpPr>
            <p:cNvPr name="TextBox 12" id="12"/>
            <p:cNvSpPr txBox="true"/>
            <p:nvPr/>
          </p:nvSpPr>
          <p:spPr>
            <a:xfrm rot="0">
              <a:off x="0" y="0"/>
              <a:ext cx="10371551" cy="2819356"/>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WELCOME TO PRESENTATION</a:t>
              </a:r>
            </a:p>
          </p:txBody>
        </p:sp>
        <p:sp>
          <p:nvSpPr>
            <p:cNvPr name="TextBox 13" id="13"/>
            <p:cNvSpPr txBox="true"/>
            <p:nvPr/>
          </p:nvSpPr>
          <p:spPr>
            <a:xfrm rot="0">
              <a:off x="0" y="3374285"/>
              <a:ext cx="10371551"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I'm Raina, and I'll be sharing with you my beautiful ideas.</a:t>
              </a:r>
            </a:p>
            <a:p>
              <a:pPr algn="ctr" marL="0" indent="0" lvl="0">
                <a:lnSpc>
                  <a:spcPts val="2940"/>
                </a:lnSpc>
                <a:spcBef>
                  <a:spcPct val="0"/>
                </a:spcBef>
              </a:pPr>
              <a:r>
                <a:rPr lang="en-US" sz="2100" u="none">
                  <a:solidFill>
                    <a:srgbClr val="3C3333"/>
                  </a:solidFill>
                  <a:latin typeface="Lato"/>
                </a:rPr>
                <a:t>Follow me at @reallygreatsite to learn more. </a:t>
              </a:r>
            </a:p>
          </p:txBody>
        </p:sp>
      </p:grpSp>
      <p:pic>
        <p:nvPicPr>
          <p:cNvPr name="Picture 14" id="14"/>
          <p:cNvPicPr>
            <a:picLocks noChangeAspect="true"/>
          </p:cNvPicPr>
          <p:nvPr/>
        </p:nvPicPr>
        <p:blipFill>
          <a:blip r:embed="rId6"/>
          <a:srcRect l="0" t="0" r="0" b="0"/>
          <a:stretch>
            <a:fillRect/>
          </a:stretch>
        </p:blipFill>
        <p:spPr>
          <a:xfrm flipH="false" flipV="false" rot="0">
            <a:off x="1028700" y="1135837"/>
            <a:ext cx="2086499" cy="2151030"/>
          </a:xfrm>
          <a:prstGeom prst="rect">
            <a:avLst/>
          </a:prstGeom>
        </p:spPr>
      </p:pic>
      <p:pic>
        <p:nvPicPr>
          <p:cNvPr name="Picture 15" id="15"/>
          <p:cNvPicPr>
            <a:picLocks noChangeAspect="true"/>
          </p:cNvPicPr>
          <p:nvPr/>
        </p:nvPicPr>
        <p:blipFill>
          <a:blip r:embed="rId3"/>
          <a:srcRect l="0" t="0" r="0" b="0"/>
          <a:stretch>
            <a:fillRect/>
          </a:stretch>
        </p:blipFill>
        <p:spPr>
          <a:xfrm flipH="false" flipV="false" rot="0">
            <a:off x="14460631" y="5552947"/>
            <a:ext cx="8226174" cy="7855997"/>
          </a:xfrm>
          <a:prstGeom prst="rect">
            <a:avLst/>
          </a:prstGeom>
        </p:spPr>
      </p:pic>
    </p:spTree>
  </p:cSld>
  <p:clrMapOvr>
    <a:masterClrMapping/>
  </p:clrMapOvr>
  <p:transition>
    <p:fade/>
  </p:transition>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sp>
        <p:nvSpPr>
          <p:cNvPr name="TextBox 3" id="3"/>
          <p:cNvSpPr txBox="true"/>
          <p:nvPr/>
        </p:nvSpPr>
        <p:spPr>
          <a:xfrm rot="0">
            <a:off x="5481691" y="1557329"/>
            <a:ext cx="7324618" cy="1057259"/>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ABOUT US</a:t>
            </a:r>
          </a:p>
        </p:txBody>
      </p:sp>
      <p:grpSp>
        <p:nvGrpSpPr>
          <p:cNvPr name="Group 4" id="4"/>
          <p:cNvGrpSpPr/>
          <p:nvPr/>
        </p:nvGrpSpPr>
        <p:grpSpPr>
          <a:xfrm rot="0">
            <a:off x="3588609" y="4418280"/>
            <a:ext cx="11110782" cy="3925614"/>
            <a:chOff x="0" y="0"/>
            <a:chExt cx="14814376" cy="5234152"/>
          </a:xfrm>
        </p:grpSpPr>
        <p:grpSp>
          <p:nvGrpSpPr>
            <p:cNvPr name="Group 5" id="5"/>
            <p:cNvGrpSpPr/>
            <p:nvPr/>
          </p:nvGrpSpPr>
          <p:grpSpPr>
            <a:xfrm rot="0">
              <a:off x="0" y="0"/>
              <a:ext cx="6114693" cy="5234152"/>
              <a:chOff x="0" y="0"/>
              <a:chExt cx="1207841" cy="1033906"/>
            </a:xfrm>
          </p:grpSpPr>
          <p:sp>
            <p:nvSpPr>
              <p:cNvPr name="Freeform 6" id="6"/>
              <p:cNvSpPr/>
              <p:nvPr/>
            </p:nvSpPr>
            <p:spPr>
              <a:xfrm>
                <a:off x="0" y="0"/>
                <a:ext cx="1207841" cy="1033906"/>
              </a:xfrm>
              <a:custGeom>
                <a:avLst/>
                <a:gdLst/>
                <a:ahLst/>
                <a:cxnLst/>
                <a:rect r="r" b="b" t="t" l="l"/>
                <a:pathLst>
                  <a:path h="1033906" w="1207841">
                    <a:moveTo>
                      <a:pt x="0" y="0"/>
                    </a:moveTo>
                    <a:lnTo>
                      <a:pt x="1207841" y="0"/>
                    </a:lnTo>
                    <a:lnTo>
                      <a:pt x="1207841" y="1033906"/>
                    </a:lnTo>
                    <a:lnTo>
                      <a:pt x="0" y="1033906"/>
                    </a:lnTo>
                    <a:close/>
                  </a:path>
                </a:pathLst>
              </a:custGeom>
              <a:solidFill>
                <a:srgbClr val="FFFFFF">
                  <a:alpha val="38824"/>
                </a:srgbClr>
              </a:solidFill>
            </p:spPr>
          </p:sp>
          <p:sp>
            <p:nvSpPr>
              <p:cNvPr name="TextBox 7" id="7"/>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8" id="8"/>
            <p:cNvGrpSpPr/>
            <p:nvPr/>
          </p:nvGrpSpPr>
          <p:grpSpPr>
            <a:xfrm rot="0">
              <a:off x="8699682" y="0"/>
              <a:ext cx="6114693" cy="5234152"/>
              <a:chOff x="0" y="0"/>
              <a:chExt cx="1207841" cy="1033906"/>
            </a:xfrm>
          </p:grpSpPr>
          <p:sp>
            <p:nvSpPr>
              <p:cNvPr name="Freeform 9" id="9"/>
              <p:cNvSpPr/>
              <p:nvPr/>
            </p:nvSpPr>
            <p:spPr>
              <a:xfrm>
                <a:off x="0" y="0"/>
                <a:ext cx="1207841" cy="1033906"/>
              </a:xfrm>
              <a:custGeom>
                <a:avLst/>
                <a:gdLst/>
                <a:ahLst/>
                <a:cxnLst/>
                <a:rect r="r" b="b" t="t" l="l"/>
                <a:pathLst>
                  <a:path h="1033906" w="1207841">
                    <a:moveTo>
                      <a:pt x="0" y="0"/>
                    </a:moveTo>
                    <a:lnTo>
                      <a:pt x="1207841" y="0"/>
                    </a:lnTo>
                    <a:lnTo>
                      <a:pt x="1207841" y="1033906"/>
                    </a:lnTo>
                    <a:lnTo>
                      <a:pt x="0" y="1033906"/>
                    </a:lnTo>
                    <a:close/>
                  </a:path>
                </a:pathLst>
              </a:custGeom>
              <a:solidFill>
                <a:srgbClr val="FFFFFF">
                  <a:alpha val="38824"/>
                </a:srgbClr>
              </a:solidFill>
            </p:spPr>
          </p:sp>
          <p:sp>
            <p:nvSpPr>
              <p:cNvPr name="TextBox 10" id="10"/>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sp>
        <p:nvSpPr>
          <p:cNvPr name="TextBox 11" id="11"/>
          <p:cNvSpPr txBox="true"/>
          <p:nvPr/>
        </p:nvSpPr>
        <p:spPr>
          <a:xfrm rot="0">
            <a:off x="10474160" y="5927907"/>
            <a:ext cx="3942522"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WHAT WE DO? </a:t>
            </a:r>
          </a:p>
        </p:txBody>
      </p:sp>
      <p:sp>
        <p:nvSpPr>
          <p:cNvPr name="TextBox 12" id="12"/>
          <p:cNvSpPr txBox="true"/>
          <p:nvPr/>
        </p:nvSpPr>
        <p:spPr>
          <a:xfrm rot="0">
            <a:off x="10474160" y="6703043"/>
            <a:ext cx="3942522" cy="737102"/>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Briefly elaborate on</a:t>
            </a:r>
          </a:p>
          <a:p>
            <a:pPr algn="ctr" marL="0" indent="0" lvl="0">
              <a:lnSpc>
                <a:spcPts val="2940"/>
              </a:lnSpc>
              <a:spcBef>
                <a:spcPct val="0"/>
              </a:spcBef>
            </a:pPr>
            <a:r>
              <a:rPr lang="en-US" sz="2100" u="none">
                <a:solidFill>
                  <a:srgbClr val="3C3333"/>
                </a:solidFill>
                <a:latin typeface="Lato"/>
              </a:rPr>
              <a:t>what you want to discuss.</a:t>
            </a:r>
          </a:p>
        </p:txBody>
      </p:sp>
      <p:sp>
        <p:nvSpPr>
          <p:cNvPr name="TextBox 13" id="13"/>
          <p:cNvSpPr txBox="true"/>
          <p:nvPr/>
        </p:nvSpPr>
        <p:spPr>
          <a:xfrm rot="0">
            <a:off x="3764321" y="5927907"/>
            <a:ext cx="4312677"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WHO WE ARE?</a:t>
            </a:r>
          </a:p>
        </p:txBody>
      </p:sp>
      <p:sp>
        <p:nvSpPr>
          <p:cNvPr name="TextBox 14" id="14"/>
          <p:cNvSpPr txBox="true"/>
          <p:nvPr/>
        </p:nvSpPr>
        <p:spPr>
          <a:xfrm rot="0">
            <a:off x="3764321" y="6664761"/>
            <a:ext cx="4312677" cy="737102"/>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Briefly elaborate on</a:t>
            </a:r>
          </a:p>
          <a:p>
            <a:pPr algn="ctr" marL="0" indent="0" lvl="0">
              <a:lnSpc>
                <a:spcPts val="2940"/>
              </a:lnSpc>
              <a:spcBef>
                <a:spcPct val="0"/>
              </a:spcBef>
            </a:pPr>
            <a:r>
              <a:rPr lang="en-US" sz="2100" u="none">
                <a:solidFill>
                  <a:srgbClr val="3C3333"/>
                </a:solidFill>
                <a:latin typeface="Lato"/>
              </a:rPr>
              <a:t>what you want to discuss.</a:t>
            </a:r>
          </a:p>
        </p:txBody>
      </p:sp>
      <p:pic>
        <p:nvPicPr>
          <p:cNvPr name="Picture 15" id="15"/>
          <p:cNvPicPr>
            <a:picLocks noChangeAspect="true"/>
          </p:cNvPicPr>
          <p:nvPr/>
        </p:nvPicPr>
        <p:blipFill>
          <a:blip r:embed="rId3"/>
          <a:srcRect l="0" t="0" r="0" b="0"/>
          <a:stretch>
            <a:fillRect/>
          </a:stretch>
        </p:blipFill>
        <p:spPr>
          <a:xfrm flipH="false" flipV="false" rot="0">
            <a:off x="4904052" y="3178487"/>
            <a:ext cx="2033215" cy="2160122"/>
          </a:xfrm>
          <a:prstGeom prst="rect">
            <a:avLst/>
          </a:prstGeom>
        </p:spPr>
      </p:pic>
      <p:pic>
        <p:nvPicPr>
          <p:cNvPr name="Picture 16" id="16"/>
          <p:cNvPicPr>
            <a:picLocks noChangeAspect="true"/>
          </p:cNvPicPr>
          <p:nvPr/>
        </p:nvPicPr>
        <p:blipFill>
          <a:blip r:embed="rId3"/>
          <a:srcRect l="0" t="0" r="0" b="0"/>
          <a:stretch>
            <a:fillRect/>
          </a:stretch>
        </p:blipFill>
        <p:spPr>
          <a:xfrm flipH="false" flipV="false" rot="0">
            <a:off x="11428813" y="3178487"/>
            <a:ext cx="2033215" cy="2160122"/>
          </a:xfrm>
          <a:prstGeom prst="rect">
            <a:avLst/>
          </a:prstGeom>
        </p:spPr>
      </p:pic>
      <p:pic>
        <p:nvPicPr>
          <p:cNvPr name="Picture 17" id="17"/>
          <p:cNvPicPr>
            <a:picLocks noChangeAspect="true"/>
          </p:cNvPicPr>
          <p:nvPr/>
        </p:nvPicPr>
        <p:blipFill>
          <a:blip r:embed="rId4"/>
          <a:srcRect l="0" t="0" r="0" b="0"/>
          <a:stretch>
            <a:fillRect/>
          </a:stretch>
        </p:blipFill>
        <p:spPr>
          <a:xfrm flipH="false" flipV="false" rot="0">
            <a:off x="12170693" y="-3850198"/>
            <a:ext cx="10767222" cy="9757795"/>
          </a:xfrm>
          <a:prstGeom prst="rect">
            <a:avLst/>
          </a:prstGeom>
        </p:spPr>
      </p:pic>
      <p:pic>
        <p:nvPicPr>
          <p:cNvPr name="Picture 18" id="18"/>
          <p:cNvPicPr>
            <a:picLocks noChangeAspect="true"/>
          </p:cNvPicPr>
          <p:nvPr/>
        </p:nvPicPr>
        <p:blipFill>
          <a:blip r:embed="rId5"/>
          <a:srcRect l="0" t="0" r="0" b="0"/>
          <a:stretch>
            <a:fillRect/>
          </a:stretch>
        </p:blipFill>
        <p:spPr>
          <a:xfrm flipH="false" flipV="false" rot="0">
            <a:off x="-4015460" y="6451766"/>
            <a:ext cx="8943218" cy="10646688"/>
          </a:xfrm>
          <a:prstGeom prst="rect">
            <a:avLst/>
          </a:prstGeom>
        </p:spPr>
      </p:pic>
      <p:pic>
        <p:nvPicPr>
          <p:cNvPr name="Picture 19" id="19"/>
          <p:cNvPicPr>
            <a:picLocks noChangeAspect="true"/>
          </p:cNvPicPr>
          <p:nvPr/>
        </p:nvPicPr>
        <p:blipFill>
          <a:blip r:embed="rId6"/>
          <a:srcRect l="0" t="0" r="0" b="0"/>
          <a:stretch>
            <a:fillRect/>
          </a:stretch>
        </p:blipFill>
        <p:spPr>
          <a:xfrm flipH="false" flipV="false" rot="0">
            <a:off x="-1181599" y="-2346770"/>
            <a:ext cx="4641601" cy="4432729"/>
          </a:xfrm>
          <a:prstGeom prst="rect">
            <a:avLst/>
          </a:prstGeom>
        </p:spPr>
      </p:pic>
    </p:spTree>
  </p:cSld>
  <p:clrMapOvr>
    <a:masterClrMapping/>
  </p:clrMapOvr>
  <p:transition>
    <p:fade/>
  </p:transition>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0" y="1135362"/>
            <a:ext cx="17259300" cy="8122938"/>
            <a:chOff x="0" y="0"/>
            <a:chExt cx="4545659" cy="2139375"/>
          </a:xfrm>
        </p:grpSpPr>
        <p:sp>
          <p:nvSpPr>
            <p:cNvPr name="Freeform 4" id="4"/>
            <p:cNvSpPr/>
            <p:nvPr/>
          </p:nvSpPr>
          <p:spPr>
            <a:xfrm>
              <a:off x="0" y="0"/>
              <a:ext cx="4545659" cy="2139375"/>
            </a:xfrm>
            <a:custGeom>
              <a:avLst/>
              <a:gdLst/>
              <a:ahLst/>
              <a:cxnLst/>
              <a:rect r="r" b="b" t="t" l="l"/>
              <a:pathLst>
                <a:path h="2139375" w="4545659">
                  <a:moveTo>
                    <a:pt x="0" y="0"/>
                  </a:moveTo>
                  <a:lnTo>
                    <a:pt x="4545659" y="0"/>
                  </a:lnTo>
                  <a:lnTo>
                    <a:pt x="4545659" y="2139375"/>
                  </a:lnTo>
                  <a:lnTo>
                    <a:pt x="0" y="2139375"/>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7459243" y="0"/>
            <a:ext cx="10828757" cy="10287000"/>
            <a:chOff x="0" y="0"/>
            <a:chExt cx="14438343" cy="13716000"/>
          </a:xfrm>
        </p:grpSpPr>
        <p:pic>
          <p:nvPicPr>
            <p:cNvPr name="Picture 7" id="7"/>
            <p:cNvPicPr>
              <a:picLocks noChangeAspect="true"/>
            </p:cNvPicPr>
            <p:nvPr/>
          </p:nvPicPr>
          <p:blipFill>
            <a:blip r:embed="rId3"/>
            <a:srcRect l="0" t="2941" r="0" b="2941"/>
            <a:stretch>
              <a:fillRect/>
            </a:stretch>
          </p:blipFill>
          <p:spPr>
            <a:xfrm>
              <a:off x="0" y="0"/>
              <a:ext cx="14438343" cy="9059333"/>
            </a:xfrm>
            <a:prstGeom prst="rect">
              <a:avLst/>
            </a:prstGeom>
          </p:spPr>
        </p:pic>
        <p:pic>
          <p:nvPicPr>
            <p:cNvPr name="Picture 8" id="8"/>
            <p:cNvPicPr>
              <a:picLocks noChangeAspect="true"/>
            </p:cNvPicPr>
            <p:nvPr/>
          </p:nvPicPr>
          <p:blipFill>
            <a:blip r:embed="rId4"/>
            <a:srcRect l="0" t="2493" r="0" b="2493"/>
            <a:stretch>
              <a:fillRect/>
            </a:stretch>
          </p:blipFill>
          <p:spPr>
            <a:xfrm>
              <a:off x="0" y="9186333"/>
              <a:ext cx="7155672" cy="4529667"/>
            </a:xfrm>
            <a:prstGeom prst="rect">
              <a:avLst/>
            </a:prstGeom>
          </p:spPr>
        </p:pic>
        <p:pic>
          <p:nvPicPr>
            <p:cNvPr name="Picture 9" id="9"/>
            <p:cNvPicPr>
              <a:picLocks noChangeAspect="true"/>
            </p:cNvPicPr>
            <p:nvPr/>
          </p:nvPicPr>
          <p:blipFill>
            <a:blip r:embed="rId5"/>
            <a:srcRect l="0" t="2523" r="0" b="2523"/>
            <a:stretch>
              <a:fillRect/>
            </a:stretch>
          </p:blipFill>
          <p:spPr>
            <a:xfrm>
              <a:off x="7282672" y="9186333"/>
              <a:ext cx="7155672" cy="4529667"/>
            </a:xfrm>
            <a:prstGeom prst="rect">
              <a:avLst/>
            </a:prstGeom>
          </p:spPr>
        </p:pic>
      </p:grpSp>
      <p:grpSp>
        <p:nvGrpSpPr>
          <p:cNvPr name="Group 10" id="10"/>
          <p:cNvGrpSpPr/>
          <p:nvPr/>
        </p:nvGrpSpPr>
        <p:grpSpPr>
          <a:xfrm rot="0">
            <a:off x="1543103" y="3628195"/>
            <a:ext cx="5562600" cy="3030611"/>
            <a:chOff x="0" y="0"/>
            <a:chExt cx="7416800" cy="4040814"/>
          </a:xfrm>
        </p:grpSpPr>
        <p:sp>
          <p:nvSpPr>
            <p:cNvPr name="TextBox 11" id="11"/>
            <p:cNvSpPr txBox="true"/>
            <p:nvPr/>
          </p:nvSpPr>
          <p:spPr>
            <a:xfrm rot="0">
              <a:off x="0" y="0"/>
              <a:ext cx="7227928" cy="2819356"/>
            </a:xfrm>
            <a:prstGeom prst="rect">
              <a:avLst/>
            </a:prstGeom>
          </p:spPr>
          <p:txBody>
            <a:bodyPr anchor="t" rtlCol="false" tIns="0" lIns="0" bIns="0" rIns="0">
              <a:spAutoFit/>
            </a:bodyPr>
            <a:lstStyle/>
            <a:p>
              <a:pPr marL="0" indent="0" lvl="0">
                <a:lnSpc>
                  <a:spcPts val="8399"/>
                </a:lnSpc>
                <a:spcBef>
                  <a:spcPct val="0"/>
                </a:spcBef>
              </a:pPr>
              <a:r>
                <a:rPr lang="en-US" sz="6999" u="none">
                  <a:solidFill>
                    <a:srgbClr val="9C76DA"/>
                  </a:solidFill>
                  <a:latin typeface="Elika Gorica"/>
                </a:rPr>
                <a:t>GALLERY IMAGE</a:t>
              </a:r>
            </a:p>
          </p:txBody>
        </p:sp>
        <p:sp>
          <p:nvSpPr>
            <p:cNvPr name="TextBox 12" id="12"/>
            <p:cNvSpPr txBox="true"/>
            <p:nvPr/>
          </p:nvSpPr>
          <p:spPr>
            <a:xfrm rot="0">
              <a:off x="0" y="3073886"/>
              <a:ext cx="7416800" cy="966928"/>
            </a:xfrm>
            <a:prstGeom prst="rect">
              <a:avLst/>
            </a:prstGeom>
          </p:spPr>
          <p:txBody>
            <a:bodyPr anchor="t" rtlCol="false" tIns="0" lIns="0" bIns="0" rIns="0">
              <a:spAutoFit/>
            </a:bodyPr>
            <a:lstStyle/>
            <a:p>
              <a:pPr marL="0" indent="0" lvl="0">
                <a:lnSpc>
                  <a:spcPts val="2940"/>
                </a:lnSpc>
                <a:spcBef>
                  <a:spcPct val="0"/>
                </a:spcBef>
              </a:pPr>
              <a:r>
                <a:rPr lang="en-US" sz="2100" u="none">
                  <a:solidFill>
                    <a:srgbClr val="3C3333"/>
                  </a:solidFill>
                  <a:latin typeface="Lato"/>
                </a:rPr>
                <a:t>What can you say about your projects?</a:t>
              </a:r>
            </a:p>
            <a:p>
              <a:pPr marL="0" indent="0" lvl="0">
                <a:lnSpc>
                  <a:spcPts val="2940"/>
                </a:lnSpc>
                <a:spcBef>
                  <a:spcPct val="0"/>
                </a:spcBef>
              </a:pPr>
              <a:r>
                <a:rPr lang="en-US" sz="2100" u="none">
                  <a:solidFill>
                    <a:srgbClr val="3C3333"/>
                  </a:solidFill>
                  <a:latin typeface="Lato"/>
                </a:rPr>
                <a:t>Share it here!</a:t>
              </a:r>
            </a:p>
          </p:txBody>
        </p:sp>
      </p:grpSp>
      <p:pic>
        <p:nvPicPr>
          <p:cNvPr name="Picture 13" id="13"/>
          <p:cNvPicPr>
            <a:picLocks noChangeAspect="true"/>
          </p:cNvPicPr>
          <p:nvPr/>
        </p:nvPicPr>
        <p:blipFill>
          <a:blip r:embed="rId6">
            <a:alphaModFix amt="23000"/>
          </a:blip>
          <a:srcRect l="0" t="8260" r="0" b="47890"/>
          <a:stretch>
            <a:fillRect/>
          </a:stretch>
        </p:blipFill>
        <p:spPr>
          <a:xfrm flipH="false" flipV="false" rot="0">
            <a:off x="7459243" y="0"/>
            <a:ext cx="10917947" cy="6802774"/>
          </a:xfrm>
          <a:prstGeom prst="rect">
            <a:avLst/>
          </a:prstGeom>
        </p:spPr>
      </p:pic>
      <p:pic>
        <p:nvPicPr>
          <p:cNvPr name="Picture 14" id="14"/>
          <p:cNvPicPr>
            <a:picLocks noChangeAspect="true"/>
          </p:cNvPicPr>
          <p:nvPr/>
        </p:nvPicPr>
        <p:blipFill>
          <a:blip r:embed="rId6">
            <a:alphaModFix amt="23000"/>
          </a:blip>
          <a:srcRect l="91228" t="46223" r="0" b="49906"/>
          <a:stretch>
            <a:fillRect/>
          </a:stretch>
        </p:blipFill>
        <p:spPr>
          <a:xfrm flipH="false" flipV="false" rot="0">
            <a:off x="12908070" y="6885326"/>
            <a:ext cx="5731285" cy="3592854"/>
          </a:xfrm>
          <a:prstGeom prst="rect">
            <a:avLst/>
          </a:prstGeom>
        </p:spPr>
      </p:pic>
      <p:pic>
        <p:nvPicPr>
          <p:cNvPr name="Picture 15" id="15"/>
          <p:cNvPicPr>
            <a:picLocks noChangeAspect="true"/>
          </p:cNvPicPr>
          <p:nvPr/>
        </p:nvPicPr>
        <p:blipFill>
          <a:blip r:embed="rId6">
            <a:alphaModFix amt="23000"/>
          </a:blip>
          <a:srcRect l="0" t="53300" r="0" b="0"/>
          <a:stretch>
            <a:fillRect/>
          </a:stretch>
        </p:blipFill>
        <p:spPr>
          <a:xfrm flipH="false" flipV="false" rot="0">
            <a:off x="7459243" y="6885326"/>
            <a:ext cx="5414379" cy="3592854"/>
          </a:xfrm>
          <a:prstGeom prst="rect">
            <a:avLst/>
          </a:prstGeom>
        </p:spPr>
      </p:pic>
      <p:pic>
        <p:nvPicPr>
          <p:cNvPr name="Picture 16" id="16"/>
          <p:cNvPicPr>
            <a:picLocks noChangeAspect="true"/>
          </p:cNvPicPr>
          <p:nvPr/>
        </p:nvPicPr>
        <p:blipFill>
          <a:blip r:embed="rId7"/>
          <a:srcRect l="0" t="0" r="0" b="0"/>
          <a:stretch>
            <a:fillRect/>
          </a:stretch>
        </p:blipFill>
        <p:spPr>
          <a:xfrm flipH="false" flipV="false" rot="0">
            <a:off x="5436255" y="7943874"/>
            <a:ext cx="2519563" cy="2875393"/>
          </a:xfrm>
          <a:prstGeom prst="rect">
            <a:avLst/>
          </a:prstGeom>
        </p:spPr>
      </p:pic>
      <p:pic>
        <p:nvPicPr>
          <p:cNvPr name="Picture 17" id="17"/>
          <p:cNvPicPr>
            <a:picLocks noChangeAspect="true"/>
          </p:cNvPicPr>
          <p:nvPr/>
        </p:nvPicPr>
        <p:blipFill>
          <a:blip r:embed="rId8"/>
          <a:srcRect l="0" t="0" r="0" b="0"/>
          <a:stretch>
            <a:fillRect/>
          </a:stretch>
        </p:blipFill>
        <p:spPr>
          <a:xfrm flipH="false" flipV="false" rot="0">
            <a:off x="-1067953" y="-1417390"/>
            <a:ext cx="3584975" cy="3715000"/>
          </a:xfrm>
          <a:prstGeom prst="rect">
            <a:avLst/>
          </a:prstGeom>
        </p:spPr>
      </p:pic>
    </p:spTree>
  </p:cSld>
  <p:clrMapOvr>
    <a:masterClrMapping/>
  </p:clrMapOvr>
  <p:transition>
    <p:fade/>
  </p:transition>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8863435" y="-2631252"/>
            <a:ext cx="11344662" cy="10834152"/>
          </a:xfrm>
          <a:prstGeom prst="rect">
            <a:avLst/>
          </a:prstGeom>
        </p:spPr>
      </p:pic>
      <p:grpSp>
        <p:nvGrpSpPr>
          <p:cNvPr name="Group 4" id="4"/>
          <p:cNvGrpSpPr/>
          <p:nvPr/>
        </p:nvGrpSpPr>
        <p:grpSpPr>
          <a:xfrm rot="0">
            <a:off x="1028700" y="3214503"/>
            <a:ext cx="4998724" cy="2691019"/>
            <a:chOff x="0" y="0"/>
            <a:chExt cx="1316536" cy="708746"/>
          </a:xfrm>
        </p:grpSpPr>
        <p:sp>
          <p:nvSpPr>
            <p:cNvPr name="Freeform 5" id="5"/>
            <p:cNvSpPr/>
            <p:nvPr/>
          </p:nvSpPr>
          <p:spPr>
            <a:xfrm>
              <a:off x="0" y="0"/>
              <a:ext cx="1316536" cy="708746"/>
            </a:xfrm>
            <a:custGeom>
              <a:avLst/>
              <a:gdLst/>
              <a:ahLst/>
              <a:cxnLst/>
              <a:rect r="r" b="b" t="t" l="l"/>
              <a:pathLst>
                <a:path h="708746" w="1316536">
                  <a:moveTo>
                    <a:pt x="0" y="0"/>
                  </a:moveTo>
                  <a:lnTo>
                    <a:pt x="1316536" y="0"/>
                  </a:lnTo>
                  <a:lnTo>
                    <a:pt x="1316536" y="708746"/>
                  </a:lnTo>
                  <a:lnTo>
                    <a:pt x="0" y="708746"/>
                  </a:lnTo>
                  <a:close/>
                </a:path>
              </a:pathLst>
            </a:custGeom>
            <a:solidFill>
              <a:srgbClr val="FFFFFF">
                <a:alpha val="51765"/>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7" id="7"/>
          <p:cNvGrpSpPr/>
          <p:nvPr/>
        </p:nvGrpSpPr>
        <p:grpSpPr>
          <a:xfrm rot="0">
            <a:off x="1028700" y="6567281"/>
            <a:ext cx="4998724" cy="2691019"/>
            <a:chOff x="0" y="0"/>
            <a:chExt cx="1316536" cy="708746"/>
          </a:xfrm>
        </p:grpSpPr>
        <p:sp>
          <p:nvSpPr>
            <p:cNvPr name="Freeform 8" id="8"/>
            <p:cNvSpPr/>
            <p:nvPr/>
          </p:nvSpPr>
          <p:spPr>
            <a:xfrm>
              <a:off x="0" y="0"/>
              <a:ext cx="1316536" cy="708746"/>
            </a:xfrm>
            <a:custGeom>
              <a:avLst/>
              <a:gdLst/>
              <a:ahLst/>
              <a:cxnLst/>
              <a:rect r="r" b="b" t="t" l="l"/>
              <a:pathLst>
                <a:path h="708746" w="1316536">
                  <a:moveTo>
                    <a:pt x="0" y="0"/>
                  </a:moveTo>
                  <a:lnTo>
                    <a:pt x="1316536" y="0"/>
                  </a:lnTo>
                  <a:lnTo>
                    <a:pt x="1316536" y="708746"/>
                  </a:lnTo>
                  <a:lnTo>
                    <a:pt x="0" y="708746"/>
                  </a:lnTo>
                  <a:close/>
                </a:path>
              </a:pathLst>
            </a:custGeom>
            <a:solidFill>
              <a:srgbClr val="FFFFFF">
                <a:alpha val="51765"/>
              </a:srgbClr>
            </a:solidFill>
          </p:spPr>
        </p:sp>
        <p:sp>
          <p:nvSpPr>
            <p:cNvPr name="TextBox 9" id="9"/>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10" id="10"/>
          <p:cNvGrpSpPr/>
          <p:nvPr/>
        </p:nvGrpSpPr>
        <p:grpSpPr>
          <a:xfrm rot="0">
            <a:off x="6644638" y="3214503"/>
            <a:ext cx="4998724" cy="2691019"/>
            <a:chOff x="0" y="0"/>
            <a:chExt cx="1316536" cy="708746"/>
          </a:xfrm>
        </p:grpSpPr>
        <p:sp>
          <p:nvSpPr>
            <p:cNvPr name="Freeform 11" id="11"/>
            <p:cNvSpPr/>
            <p:nvPr/>
          </p:nvSpPr>
          <p:spPr>
            <a:xfrm>
              <a:off x="0" y="0"/>
              <a:ext cx="1316536" cy="708746"/>
            </a:xfrm>
            <a:custGeom>
              <a:avLst/>
              <a:gdLst/>
              <a:ahLst/>
              <a:cxnLst/>
              <a:rect r="r" b="b" t="t" l="l"/>
              <a:pathLst>
                <a:path h="708746" w="1316536">
                  <a:moveTo>
                    <a:pt x="0" y="0"/>
                  </a:moveTo>
                  <a:lnTo>
                    <a:pt x="1316536" y="0"/>
                  </a:lnTo>
                  <a:lnTo>
                    <a:pt x="1316536" y="708746"/>
                  </a:lnTo>
                  <a:lnTo>
                    <a:pt x="0" y="708746"/>
                  </a:lnTo>
                  <a:close/>
                </a:path>
              </a:pathLst>
            </a:custGeom>
            <a:solidFill>
              <a:srgbClr val="FFFFFF">
                <a:alpha val="51765"/>
              </a:srgbClr>
            </a:solidFill>
          </p:spPr>
        </p:sp>
        <p:sp>
          <p:nvSpPr>
            <p:cNvPr name="TextBox 12" id="12"/>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13" id="13"/>
          <p:cNvGrpSpPr/>
          <p:nvPr/>
        </p:nvGrpSpPr>
        <p:grpSpPr>
          <a:xfrm rot="0">
            <a:off x="6644638" y="6567281"/>
            <a:ext cx="4998724" cy="2691019"/>
            <a:chOff x="0" y="0"/>
            <a:chExt cx="1316536" cy="708746"/>
          </a:xfrm>
        </p:grpSpPr>
        <p:sp>
          <p:nvSpPr>
            <p:cNvPr name="Freeform 14" id="14"/>
            <p:cNvSpPr/>
            <p:nvPr/>
          </p:nvSpPr>
          <p:spPr>
            <a:xfrm>
              <a:off x="0" y="0"/>
              <a:ext cx="1316536" cy="708746"/>
            </a:xfrm>
            <a:custGeom>
              <a:avLst/>
              <a:gdLst/>
              <a:ahLst/>
              <a:cxnLst/>
              <a:rect r="r" b="b" t="t" l="l"/>
              <a:pathLst>
                <a:path h="708746" w="1316536">
                  <a:moveTo>
                    <a:pt x="0" y="0"/>
                  </a:moveTo>
                  <a:lnTo>
                    <a:pt x="1316536" y="0"/>
                  </a:lnTo>
                  <a:lnTo>
                    <a:pt x="1316536" y="708746"/>
                  </a:lnTo>
                  <a:lnTo>
                    <a:pt x="0" y="708746"/>
                  </a:lnTo>
                  <a:close/>
                </a:path>
              </a:pathLst>
            </a:custGeom>
            <a:solidFill>
              <a:srgbClr val="FFFFFF">
                <a:alpha val="51765"/>
              </a:srgbClr>
            </a:solidFill>
          </p:spPr>
        </p:sp>
        <p:sp>
          <p:nvSpPr>
            <p:cNvPr name="TextBox 15" id="1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16" id="16"/>
          <p:cNvGrpSpPr/>
          <p:nvPr/>
        </p:nvGrpSpPr>
        <p:grpSpPr>
          <a:xfrm rot="0">
            <a:off x="12262487" y="3214503"/>
            <a:ext cx="4998724" cy="2691019"/>
            <a:chOff x="0" y="0"/>
            <a:chExt cx="1316536" cy="708746"/>
          </a:xfrm>
        </p:grpSpPr>
        <p:sp>
          <p:nvSpPr>
            <p:cNvPr name="Freeform 17" id="17"/>
            <p:cNvSpPr/>
            <p:nvPr/>
          </p:nvSpPr>
          <p:spPr>
            <a:xfrm>
              <a:off x="0" y="0"/>
              <a:ext cx="1316536" cy="708746"/>
            </a:xfrm>
            <a:custGeom>
              <a:avLst/>
              <a:gdLst/>
              <a:ahLst/>
              <a:cxnLst/>
              <a:rect r="r" b="b" t="t" l="l"/>
              <a:pathLst>
                <a:path h="708746" w="1316536">
                  <a:moveTo>
                    <a:pt x="0" y="0"/>
                  </a:moveTo>
                  <a:lnTo>
                    <a:pt x="1316536" y="0"/>
                  </a:lnTo>
                  <a:lnTo>
                    <a:pt x="1316536" y="708746"/>
                  </a:lnTo>
                  <a:lnTo>
                    <a:pt x="0" y="708746"/>
                  </a:lnTo>
                  <a:close/>
                </a:path>
              </a:pathLst>
            </a:custGeom>
            <a:solidFill>
              <a:srgbClr val="FFFFFF">
                <a:alpha val="51765"/>
              </a:srgbClr>
            </a:solidFill>
          </p:spPr>
        </p:sp>
        <p:sp>
          <p:nvSpPr>
            <p:cNvPr name="TextBox 18" id="18"/>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19" id="19"/>
          <p:cNvGrpSpPr/>
          <p:nvPr/>
        </p:nvGrpSpPr>
        <p:grpSpPr>
          <a:xfrm rot="0">
            <a:off x="12262487" y="6567281"/>
            <a:ext cx="4998724" cy="2691019"/>
            <a:chOff x="0" y="0"/>
            <a:chExt cx="1316536" cy="708746"/>
          </a:xfrm>
        </p:grpSpPr>
        <p:sp>
          <p:nvSpPr>
            <p:cNvPr name="Freeform 20" id="20"/>
            <p:cNvSpPr/>
            <p:nvPr/>
          </p:nvSpPr>
          <p:spPr>
            <a:xfrm>
              <a:off x="0" y="0"/>
              <a:ext cx="1316536" cy="708746"/>
            </a:xfrm>
            <a:custGeom>
              <a:avLst/>
              <a:gdLst/>
              <a:ahLst/>
              <a:cxnLst/>
              <a:rect r="r" b="b" t="t" l="l"/>
              <a:pathLst>
                <a:path h="708746" w="1316536">
                  <a:moveTo>
                    <a:pt x="0" y="0"/>
                  </a:moveTo>
                  <a:lnTo>
                    <a:pt x="1316536" y="0"/>
                  </a:lnTo>
                  <a:lnTo>
                    <a:pt x="1316536" y="708746"/>
                  </a:lnTo>
                  <a:lnTo>
                    <a:pt x="0" y="708746"/>
                  </a:lnTo>
                  <a:close/>
                </a:path>
              </a:pathLst>
            </a:custGeom>
            <a:solidFill>
              <a:srgbClr val="FFFFFF">
                <a:alpha val="51765"/>
              </a:srgbClr>
            </a:solidFill>
          </p:spPr>
        </p:sp>
        <p:sp>
          <p:nvSpPr>
            <p:cNvPr name="TextBox 21" id="21"/>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sp>
        <p:nvSpPr>
          <p:cNvPr name="TextBox 22" id="22"/>
          <p:cNvSpPr txBox="true"/>
          <p:nvPr/>
        </p:nvSpPr>
        <p:spPr>
          <a:xfrm rot="0">
            <a:off x="4529041" y="1288551"/>
            <a:ext cx="9229917" cy="1057259"/>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ADD A TABLE</a:t>
            </a:r>
          </a:p>
        </p:txBody>
      </p:sp>
      <p:grpSp>
        <p:nvGrpSpPr>
          <p:cNvPr name="Group 23" id="23"/>
          <p:cNvGrpSpPr/>
          <p:nvPr/>
        </p:nvGrpSpPr>
        <p:grpSpPr>
          <a:xfrm rot="0">
            <a:off x="1451017" y="3930186"/>
            <a:ext cx="4154090" cy="1393003"/>
            <a:chOff x="0" y="0"/>
            <a:chExt cx="5538787" cy="1857337"/>
          </a:xfrm>
        </p:grpSpPr>
        <p:sp>
          <p:nvSpPr>
            <p:cNvPr name="TextBox 24" id="24"/>
            <p:cNvSpPr txBox="true"/>
            <p:nvPr/>
          </p:nvSpPr>
          <p:spPr>
            <a:xfrm rot="0">
              <a:off x="0" y="-66675"/>
              <a:ext cx="5538787"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25" id="25"/>
            <p:cNvSpPr txBox="true"/>
            <p:nvPr/>
          </p:nvSpPr>
          <p:spPr>
            <a:xfrm rot="0">
              <a:off x="0" y="890409"/>
              <a:ext cx="5538787"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a:t>
              </a:r>
            </a:p>
            <a:p>
              <a:pPr algn="ctr" marL="0" indent="0" lvl="0">
                <a:lnSpc>
                  <a:spcPts val="2940"/>
                </a:lnSpc>
                <a:spcBef>
                  <a:spcPct val="0"/>
                </a:spcBef>
              </a:pPr>
              <a:r>
                <a:rPr lang="en-US" sz="2100" u="none">
                  <a:solidFill>
                    <a:srgbClr val="3C3333"/>
                  </a:solidFill>
                  <a:latin typeface="Lato"/>
                </a:rPr>
                <a:t>want to discuss. </a:t>
              </a:r>
            </a:p>
          </p:txBody>
        </p:sp>
      </p:grpSp>
      <p:grpSp>
        <p:nvGrpSpPr>
          <p:cNvPr name="Group 26" id="26"/>
          <p:cNvGrpSpPr/>
          <p:nvPr/>
        </p:nvGrpSpPr>
        <p:grpSpPr>
          <a:xfrm rot="0">
            <a:off x="1451017" y="7282964"/>
            <a:ext cx="4154090" cy="1393003"/>
            <a:chOff x="0" y="0"/>
            <a:chExt cx="5538787" cy="1857337"/>
          </a:xfrm>
        </p:grpSpPr>
        <p:sp>
          <p:nvSpPr>
            <p:cNvPr name="TextBox 27" id="27"/>
            <p:cNvSpPr txBox="true"/>
            <p:nvPr/>
          </p:nvSpPr>
          <p:spPr>
            <a:xfrm rot="0">
              <a:off x="0" y="-66675"/>
              <a:ext cx="5538787"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28" id="28"/>
            <p:cNvSpPr txBox="true"/>
            <p:nvPr/>
          </p:nvSpPr>
          <p:spPr>
            <a:xfrm rot="0">
              <a:off x="0" y="890409"/>
              <a:ext cx="5538787"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a:t>
              </a:r>
            </a:p>
            <a:p>
              <a:pPr algn="ctr" marL="0" indent="0" lvl="0">
                <a:lnSpc>
                  <a:spcPts val="2940"/>
                </a:lnSpc>
                <a:spcBef>
                  <a:spcPct val="0"/>
                </a:spcBef>
              </a:pPr>
              <a:r>
                <a:rPr lang="en-US" sz="2100" u="none">
                  <a:solidFill>
                    <a:srgbClr val="3C3333"/>
                  </a:solidFill>
                  <a:latin typeface="Lato"/>
                </a:rPr>
                <a:t>want to discuss. </a:t>
              </a:r>
            </a:p>
          </p:txBody>
        </p:sp>
      </p:grpSp>
      <p:grpSp>
        <p:nvGrpSpPr>
          <p:cNvPr name="Group 29" id="29"/>
          <p:cNvGrpSpPr/>
          <p:nvPr/>
        </p:nvGrpSpPr>
        <p:grpSpPr>
          <a:xfrm rot="0">
            <a:off x="7066955" y="3930186"/>
            <a:ext cx="4154090" cy="1393003"/>
            <a:chOff x="0" y="0"/>
            <a:chExt cx="5538787" cy="1857337"/>
          </a:xfrm>
        </p:grpSpPr>
        <p:sp>
          <p:nvSpPr>
            <p:cNvPr name="TextBox 30" id="30"/>
            <p:cNvSpPr txBox="true"/>
            <p:nvPr/>
          </p:nvSpPr>
          <p:spPr>
            <a:xfrm rot="0">
              <a:off x="0" y="-66675"/>
              <a:ext cx="5538787"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31" id="31"/>
            <p:cNvSpPr txBox="true"/>
            <p:nvPr/>
          </p:nvSpPr>
          <p:spPr>
            <a:xfrm rot="0">
              <a:off x="0" y="890409"/>
              <a:ext cx="5538787"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a:t>
              </a:r>
            </a:p>
            <a:p>
              <a:pPr algn="ctr" marL="0" indent="0" lvl="0">
                <a:lnSpc>
                  <a:spcPts val="2940"/>
                </a:lnSpc>
                <a:spcBef>
                  <a:spcPct val="0"/>
                </a:spcBef>
              </a:pPr>
              <a:r>
                <a:rPr lang="en-US" sz="2100" u="none">
                  <a:solidFill>
                    <a:srgbClr val="3C3333"/>
                  </a:solidFill>
                  <a:latin typeface="Lato"/>
                </a:rPr>
                <a:t>want to discuss. </a:t>
              </a:r>
            </a:p>
          </p:txBody>
        </p:sp>
      </p:grpSp>
      <p:grpSp>
        <p:nvGrpSpPr>
          <p:cNvPr name="Group 32" id="32"/>
          <p:cNvGrpSpPr/>
          <p:nvPr/>
        </p:nvGrpSpPr>
        <p:grpSpPr>
          <a:xfrm rot="0">
            <a:off x="7066955" y="7282964"/>
            <a:ext cx="4154090" cy="1393003"/>
            <a:chOff x="0" y="0"/>
            <a:chExt cx="5538787" cy="1857337"/>
          </a:xfrm>
        </p:grpSpPr>
        <p:sp>
          <p:nvSpPr>
            <p:cNvPr name="TextBox 33" id="33"/>
            <p:cNvSpPr txBox="true"/>
            <p:nvPr/>
          </p:nvSpPr>
          <p:spPr>
            <a:xfrm rot="0">
              <a:off x="0" y="-66675"/>
              <a:ext cx="5538787"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34" id="34"/>
            <p:cNvSpPr txBox="true"/>
            <p:nvPr/>
          </p:nvSpPr>
          <p:spPr>
            <a:xfrm rot="0">
              <a:off x="0" y="890409"/>
              <a:ext cx="5538787"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a:t>
              </a:r>
            </a:p>
            <a:p>
              <a:pPr algn="ctr" marL="0" indent="0" lvl="0">
                <a:lnSpc>
                  <a:spcPts val="2940"/>
                </a:lnSpc>
                <a:spcBef>
                  <a:spcPct val="0"/>
                </a:spcBef>
              </a:pPr>
              <a:r>
                <a:rPr lang="en-US" sz="2100" u="none">
                  <a:solidFill>
                    <a:srgbClr val="3C3333"/>
                  </a:solidFill>
                  <a:latin typeface="Lato"/>
                </a:rPr>
                <a:t>want to discuss. </a:t>
              </a:r>
            </a:p>
          </p:txBody>
        </p:sp>
      </p:grpSp>
      <p:grpSp>
        <p:nvGrpSpPr>
          <p:cNvPr name="Group 35" id="35"/>
          <p:cNvGrpSpPr/>
          <p:nvPr/>
        </p:nvGrpSpPr>
        <p:grpSpPr>
          <a:xfrm rot="0">
            <a:off x="12684804" y="3930186"/>
            <a:ext cx="4154090" cy="1393003"/>
            <a:chOff x="0" y="0"/>
            <a:chExt cx="5538787" cy="1857337"/>
          </a:xfrm>
        </p:grpSpPr>
        <p:sp>
          <p:nvSpPr>
            <p:cNvPr name="TextBox 36" id="36"/>
            <p:cNvSpPr txBox="true"/>
            <p:nvPr/>
          </p:nvSpPr>
          <p:spPr>
            <a:xfrm rot="0">
              <a:off x="0" y="-66675"/>
              <a:ext cx="5538787"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37" id="37"/>
            <p:cNvSpPr txBox="true"/>
            <p:nvPr/>
          </p:nvSpPr>
          <p:spPr>
            <a:xfrm rot="0">
              <a:off x="0" y="890409"/>
              <a:ext cx="5538787"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a:t>
              </a:r>
            </a:p>
            <a:p>
              <a:pPr algn="ctr" marL="0" indent="0" lvl="0">
                <a:lnSpc>
                  <a:spcPts val="2940"/>
                </a:lnSpc>
                <a:spcBef>
                  <a:spcPct val="0"/>
                </a:spcBef>
              </a:pPr>
              <a:r>
                <a:rPr lang="en-US" sz="2100" u="none">
                  <a:solidFill>
                    <a:srgbClr val="3C3333"/>
                  </a:solidFill>
                  <a:latin typeface="Lato"/>
                </a:rPr>
                <a:t>want to discuss. </a:t>
              </a:r>
            </a:p>
          </p:txBody>
        </p:sp>
      </p:grpSp>
      <p:grpSp>
        <p:nvGrpSpPr>
          <p:cNvPr name="Group 38" id="38"/>
          <p:cNvGrpSpPr/>
          <p:nvPr/>
        </p:nvGrpSpPr>
        <p:grpSpPr>
          <a:xfrm rot="0">
            <a:off x="12684804" y="7282964"/>
            <a:ext cx="4154090" cy="1393003"/>
            <a:chOff x="0" y="0"/>
            <a:chExt cx="5538787" cy="1857337"/>
          </a:xfrm>
        </p:grpSpPr>
        <p:sp>
          <p:nvSpPr>
            <p:cNvPr name="TextBox 39" id="39"/>
            <p:cNvSpPr txBox="true"/>
            <p:nvPr/>
          </p:nvSpPr>
          <p:spPr>
            <a:xfrm rot="0">
              <a:off x="0" y="-66675"/>
              <a:ext cx="5538787"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40" id="40"/>
            <p:cNvSpPr txBox="true"/>
            <p:nvPr/>
          </p:nvSpPr>
          <p:spPr>
            <a:xfrm rot="0">
              <a:off x="0" y="890409"/>
              <a:ext cx="5538787"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a:t>
              </a:r>
            </a:p>
            <a:p>
              <a:pPr algn="ctr" marL="0" indent="0" lvl="0">
                <a:lnSpc>
                  <a:spcPts val="2940"/>
                </a:lnSpc>
                <a:spcBef>
                  <a:spcPct val="0"/>
                </a:spcBef>
              </a:pPr>
              <a:r>
                <a:rPr lang="en-US" sz="2100" u="none">
                  <a:solidFill>
                    <a:srgbClr val="3C3333"/>
                  </a:solidFill>
                  <a:latin typeface="Lato"/>
                </a:rPr>
                <a:t>want to discuss. </a:t>
              </a:r>
            </a:p>
          </p:txBody>
        </p:sp>
      </p:grpSp>
      <p:pic>
        <p:nvPicPr>
          <p:cNvPr name="Picture 41" id="41"/>
          <p:cNvPicPr>
            <a:picLocks noChangeAspect="true"/>
          </p:cNvPicPr>
          <p:nvPr/>
        </p:nvPicPr>
        <p:blipFill>
          <a:blip r:embed="rId3"/>
          <a:srcRect l="0" t="0" r="0" b="0"/>
          <a:stretch>
            <a:fillRect/>
          </a:stretch>
        </p:blipFill>
        <p:spPr>
          <a:xfrm flipH="false" flipV="false" rot="0">
            <a:off x="15331942" y="2908018"/>
            <a:ext cx="11344662" cy="10834152"/>
          </a:xfrm>
          <a:prstGeom prst="rect">
            <a:avLst/>
          </a:prstGeom>
        </p:spPr>
      </p:pic>
      <p:pic>
        <p:nvPicPr>
          <p:cNvPr name="Picture 42" id="42"/>
          <p:cNvPicPr>
            <a:picLocks noChangeAspect="true"/>
          </p:cNvPicPr>
          <p:nvPr/>
        </p:nvPicPr>
        <p:blipFill>
          <a:blip r:embed="rId3"/>
          <a:srcRect l="0" t="0" r="0" b="0"/>
          <a:stretch>
            <a:fillRect/>
          </a:stretch>
        </p:blipFill>
        <p:spPr>
          <a:xfrm flipH="false" flipV="false" rot="0">
            <a:off x="12137307" y="-8583359"/>
            <a:ext cx="11344662" cy="10834152"/>
          </a:xfrm>
          <a:prstGeom prst="rect">
            <a:avLst/>
          </a:prstGeom>
        </p:spPr>
      </p:pic>
    </p:spTree>
  </p:cSld>
  <p:clrMapOvr>
    <a:masterClrMapping/>
  </p:clrMapOvr>
  <p:transition>
    <p:fade/>
  </p:transition>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0" y="3195649"/>
            <a:ext cx="4572000" cy="5182204"/>
            <a:chOff x="0" y="0"/>
            <a:chExt cx="6096000" cy="6909605"/>
          </a:xfrm>
        </p:grpSpPr>
        <p:pic>
          <p:nvPicPr>
            <p:cNvPr name="Picture 4" id="4"/>
            <p:cNvPicPr>
              <a:picLocks noChangeAspect="true"/>
            </p:cNvPicPr>
            <p:nvPr/>
          </p:nvPicPr>
          <p:blipFill>
            <a:blip r:embed="rId3">
              <a:alphaModFix amt="80000"/>
            </a:blip>
            <a:srcRect l="20582" t="0" r="20582" b="0"/>
            <a:stretch>
              <a:fillRect/>
            </a:stretch>
          </p:blipFill>
          <p:spPr>
            <a:xfrm>
              <a:off x="0" y="0"/>
              <a:ext cx="6096000" cy="6909605"/>
            </a:xfrm>
            <a:prstGeom prst="rect">
              <a:avLst/>
            </a:prstGeom>
          </p:spPr>
        </p:pic>
      </p:grpSp>
      <p:grpSp>
        <p:nvGrpSpPr>
          <p:cNvPr name="Group 5" id="5"/>
          <p:cNvGrpSpPr/>
          <p:nvPr/>
        </p:nvGrpSpPr>
        <p:grpSpPr>
          <a:xfrm rot="0">
            <a:off x="4572000" y="3195649"/>
            <a:ext cx="4572000" cy="5182204"/>
            <a:chOff x="0" y="0"/>
            <a:chExt cx="6096000" cy="6909605"/>
          </a:xfrm>
        </p:grpSpPr>
        <p:pic>
          <p:nvPicPr>
            <p:cNvPr name="Picture 6" id="6"/>
            <p:cNvPicPr>
              <a:picLocks noChangeAspect="true"/>
            </p:cNvPicPr>
            <p:nvPr/>
          </p:nvPicPr>
          <p:blipFill>
            <a:blip r:embed="rId4">
              <a:alphaModFix amt="80000"/>
            </a:blip>
            <a:srcRect l="19103" t="1165" r="11178" b="19812"/>
            <a:stretch>
              <a:fillRect/>
            </a:stretch>
          </p:blipFill>
          <p:spPr>
            <a:xfrm>
              <a:off x="0" y="0"/>
              <a:ext cx="6096000" cy="6909605"/>
            </a:xfrm>
            <a:prstGeom prst="rect">
              <a:avLst/>
            </a:prstGeom>
          </p:spPr>
        </p:pic>
      </p:grpSp>
      <p:grpSp>
        <p:nvGrpSpPr>
          <p:cNvPr name="Group 7" id="7"/>
          <p:cNvGrpSpPr/>
          <p:nvPr/>
        </p:nvGrpSpPr>
        <p:grpSpPr>
          <a:xfrm rot="0">
            <a:off x="9144000" y="3195649"/>
            <a:ext cx="4572000" cy="5182204"/>
            <a:chOff x="0" y="0"/>
            <a:chExt cx="6096000" cy="6909605"/>
          </a:xfrm>
        </p:grpSpPr>
        <p:pic>
          <p:nvPicPr>
            <p:cNvPr name="Picture 8" id="8"/>
            <p:cNvPicPr>
              <a:picLocks noChangeAspect="true"/>
            </p:cNvPicPr>
            <p:nvPr/>
          </p:nvPicPr>
          <p:blipFill>
            <a:blip r:embed="rId5">
              <a:alphaModFix amt="80000"/>
            </a:blip>
            <a:srcRect l="0" t="12241" r="0" b="12241"/>
            <a:stretch>
              <a:fillRect/>
            </a:stretch>
          </p:blipFill>
          <p:spPr>
            <a:xfrm>
              <a:off x="0" y="0"/>
              <a:ext cx="6096000" cy="6909605"/>
            </a:xfrm>
            <a:prstGeom prst="rect">
              <a:avLst/>
            </a:prstGeom>
          </p:spPr>
        </p:pic>
      </p:grpSp>
      <p:grpSp>
        <p:nvGrpSpPr>
          <p:cNvPr name="Group 9" id="9"/>
          <p:cNvGrpSpPr/>
          <p:nvPr/>
        </p:nvGrpSpPr>
        <p:grpSpPr>
          <a:xfrm rot="0">
            <a:off x="13716000" y="3195649"/>
            <a:ext cx="4572000" cy="5182204"/>
            <a:chOff x="0" y="0"/>
            <a:chExt cx="6096000" cy="6909605"/>
          </a:xfrm>
        </p:grpSpPr>
        <p:pic>
          <p:nvPicPr>
            <p:cNvPr name="Picture 10" id="10"/>
            <p:cNvPicPr>
              <a:picLocks noChangeAspect="true"/>
            </p:cNvPicPr>
            <p:nvPr/>
          </p:nvPicPr>
          <p:blipFill>
            <a:blip r:embed="rId6">
              <a:alphaModFix amt="80000"/>
            </a:blip>
            <a:srcRect l="0" t="7495" r="0" b="7495"/>
            <a:stretch>
              <a:fillRect/>
            </a:stretch>
          </p:blipFill>
          <p:spPr>
            <a:xfrm>
              <a:off x="0" y="0"/>
              <a:ext cx="6096000" cy="6909605"/>
            </a:xfrm>
            <a:prstGeom prst="rect">
              <a:avLst/>
            </a:prstGeom>
          </p:spPr>
        </p:pic>
      </p:grpSp>
      <p:grpSp>
        <p:nvGrpSpPr>
          <p:cNvPr name="Group 11" id="11"/>
          <p:cNvGrpSpPr/>
          <p:nvPr/>
        </p:nvGrpSpPr>
        <p:grpSpPr>
          <a:xfrm rot="0">
            <a:off x="388682" y="1066775"/>
            <a:ext cx="17510636" cy="1451509"/>
            <a:chOff x="0" y="0"/>
            <a:chExt cx="23347515" cy="1935345"/>
          </a:xfrm>
        </p:grpSpPr>
        <p:sp>
          <p:nvSpPr>
            <p:cNvPr name="TextBox 12" id="12"/>
            <p:cNvSpPr txBox="true"/>
            <p:nvPr/>
          </p:nvSpPr>
          <p:spPr>
            <a:xfrm rot="0">
              <a:off x="0" y="0"/>
              <a:ext cx="23347515" cy="1409678"/>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ADD A TEAM MEMBERS PAGE</a:t>
              </a:r>
            </a:p>
          </p:txBody>
        </p:sp>
        <p:sp>
          <p:nvSpPr>
            <p:cNvPr name="TextBox 13" id="13"/>
            <p:cNvSpPr txBox="true"/>
            <p:nvPr/>
          </p:nvSpPr>
          <p:spPr>
            <a:xfrm rot="0">
              <a:off x="0" y="1463629"/>
              <a:ext cx="23347515" cy="471716"/>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 want to discuss. </a:t>
              </a:r>
            </a:p>
          </p:txBody>
        </p:sp>
      </p:grpSp>
      <p:grpSp>
        <p:nvGrpSpPr>
          <p:cNvPr name="Group 14" id="14"/>
          <p:cNvGrpSpPr/>
          <p:nvPr/>
        </p:nvGrpSpPr>
        <p:grpSpPr>
          <a:xfrm rot="0">
            <a:off x="1071136" y="8921941"/>
            <a:ext cx="2429727" cy="835767"/>
            <a:chOff x="0" y="0"/>
            <a:chExt cx="3239636" cy="1114357"/>
          </a:xfrm>
        </p:grpSpPr>
        <p:sp>
          <p:nvSpPr>
            <p:cNvPr name="TextBox 15" id="15"/>
            <p:cNvSpPr txBox="true"/>
            <p:nvPr/>
          </p:nvSpPr>
          <p:spPr>
            <a:xfrm rot="0">
              <a:off x="0" y="-66675"/>
              <a:ext cx="3239636"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 NAME</a:t>
              </a:r>
            </a:p>
          </p:txBody>
        </p:sp>
        <p:sp>
          <p:nvSpPr>
            <p:cNvPr name="TextBox 16" id="16"/>
            <p:cNvSpPr txBox="true"/>
            <p:nvPr/>
          </p:nvSpPr>
          <p:spPr>
            <a:xfrm rot="0">
              <a:off x="0" y="642640"/>
              <a:ext cx="3239636" cy="471716"/>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Title or Position</a:t>
              </a:r>
            </a:p>
          </p:txBody>
        </p:sp>
      </p:grpSp>
      <p:grpSp>
        <p:nvGrpSpPr>
          <p:cNvPr name="Group 17" id="17"/>
          <p:cNvGrpSpPr/>
          <p:nvPr/>
        </p:nvGrpSpPr>
        <p:grpSpPr>
          <a:xfrm rot="0">
            <a:off x="5643136" y="8921941"/>
            <a:ext cx="2429727" cy="835767"/>
            <a:chOff x="0" y="0"/>
            <a:chExt cx="3239636" cy="1114357"/>
          </a:xfrm>
        </p:grpSpPr>
        <p:sp>
          <p:nvSpPr>
            <p:cNvPr name="TextBox 18" id="18"/>
            <p:cNvSpPr txBox="true"/>
            <p:nvPr/>
          </p:nvSpPr>
          <p:spPr>
            <a:xfrm rot="0">
              <a:off x="0" y="-66675"/>
              <a:ext cx="3239636"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 NAME</a:t>
              </a:r>
            </a:p>
          </p:txBody>
        </p:sp>
        <p:sp>
          <p:nvSpPr>
            <p:cNvPr name="TextBox 19" id="19"/>
            <p:cNvSpPr txBox="true"/>
            <p:nvPr/>
          </p:nvSpPr>
          <p:spPr>
            <a:xfrm rot="0">
              <a:off x="0" y="642640"/>
              <a:ext cx="3239636" cy="471716"/>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Title or Position</a:t>
              </a:r>
            </a:p>
          </p:txBody>
        </p:sp>
      </p:grpSp>
      <p:grpSp>
        <p:nvGrpSpPr>
          <p:cNvPr name="Group 20" id="20"/>
          <p:cNvGrpSpPr/>
          <p:nvPr/>
        </p:nvGrpSpPr>
        <p:grpSpPr>
          <a:xfrm rot="0">
            <a:off x="10215136" y="8921941"/>
            <a:ext cx="2429727" cy="835767"/>
            <a:chOff x="0" y="0"/>
            <a:chExt cx="3239636" cy="1114357"/>
          </a:xfrm>
        </p:grpSpPr>
        <p:sp>
          <p:nvSpPr>
            <p:cNvPr name="TextBox 21" id="21"/>
            <p:cNvSpPr txBox="true"/>
            <p:nvPr/>
          </p:nvSpPr>
          <p:spPr>
            <a:xfrm rot="0">
              <a:off x="0" y="-66675"/>
              <a:ext cx="3239636"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 NAME</a:t>
              </a:r>
            </a:p>
          </p:txBody>
        </p:sp>
        <p:sp>
          <p:nvSpPr>
            <p:cNvPr name="TextBox 22" id="22"/>
            <p:cNvSpPr txBox="true"/>
            <p:nvPr/>
          </p:nvSpPr>
          <p:spPr>
            <a:xfrm rot="0">
              <a:off x="0" y="642640"/>
              <a:ext cx="3239636" cy="471716"/>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Title or Position</a:t>
              </a:r>
            </a:p>
          </p:txBody>
        </p:sp>
      </p:grpSp>
      <p:grpSp>
        <p:nvGrpSpPr>
          <p:cNvPr name="Group 23" id="23"/>
          <p:cNvGrpSpPr/>
          <p:nvPr/>
        </p:nvGrpSpPr>
        <p:grpSpPr>
          <a:xfrm rot="0">
            <a:off x="14787136" y="8921941"/>
            <a:ext cx="2429727" cy="835767"/>
            <a:chOff x="0" y="0"/>
            <a:chExt cx="3239636" cy="1114357"/>
          </a:xfrm>
        </p:grpSpPr>
        <p:sp>
          <p:nvSpPr>
            <p:cNvPr name="TextBox 24" id="24"/>
            <p:cNvSpPr txBox="true"/>
            <p:nvPr/>
          </p:nvSpPr>
          <p:spPr>
            <a:xfrm rot="0">
              <a:off x="0" y="-66675"/>
              <a:ext cx="3239636"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 NAME</a:t>
              </a:r>
            </a:p>
          </p:txBody>
        </p:sp>
        <p:sp>
          <p:nvSpPr>
            <p:cNvPr name="TextBox 25" id="25"/>
            <p:cNvSpPr txBox="true"/>
            <p:nvPr/>
          </p:nvSpPr>
          <p:spPr>
            <a:xfrm rot="0">
              <a:off x="0" y="642640"/>
              <a:ext cx="3239636" cy="471716"/>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Title or Position</a:t>
              </a:r>
            </a:p>
          </p:txBody>
        </p:sp>
      </p:grpSp>
      <p:pic>
        <p:nvPicPr>
          <p:cNvPr name="Picture 26" id="26"/>
          <p:cNvPicPr>
            <a:picLocks noChangeAspect="true"/>
          </p:cNvPicPr>
          <p:nvPr/>
        </p:nvPicPr>
        <p:blipFill>
          <a:blip r:embed="rId7">
            <a:alphaModFix amt="34000"/>
          </a:blip>
          <a:srcRect l="0" t="40008" r="0" b="40049"/>
          <a:stretch>
            <a:fillRect/>
          </a:stretch>
        </p:blipFill>
        <p:spPr>
          <a:xfrm flipH="false" flipV="false" rot="0">
            <a:off x="0" y="3195649"/>
            <a:ext cx="18288000" cy="5182204"/>
          </a:xfrm>
          <a:prstGeom prst="rect">
            <a:avLst/>
          </a:prstGeom>
        </p:spPr>
      </p:pic>
      <p:pic>
        <p:nvPicPr>
          <p:cNvPr name="Picture 27" id="27"/>
          <p:cNvPicPr>
            <a:picLocks noChangeAspect="true"/>
          </p:cNvPicPr>
          <p:nvPr/>
        </p:nvPicPr>
        <p:blipFill>
          <a:blip r:embed="rId8"/>
          <a:srcRect l="0" t="0" r="0" b="0"/>
          <a:stretch>
            <a:fillRect/>
          </a:stretch>
        </p:blipFill>
        <p:spPr>
          <a:xfrm flipH="false" flipV="false" rot="0">
            <a:off x="16639537" y="1355896"/>
            <a:ext cx="2519563" cy="2875393"/>
          </a:xfrm>
          <a:prstGeom prst="rect">
            <a:avLst/>
          </a:prstGeom>
        </p:spPr>
      </p:pic>
      <p:pic>
        <p:nvPicPr>
          <p:cNvPr name="Picture 28" id="28"/>
          <p:cNvPicPr>
            <a:picLocks noChangeAspect="true"/>
          </p:cNvPicPr>
          <p:nvPr/>
        </p:nvPicPr>
        <p:blipFill>
          <a:blip r:embed="rId9"/>
          <a:srcRect l="0" t="0" r="0" b="0"/>
          <a:stretch>
            <a:fillRect/>
          </a:stretch>
        </p:blipFill>
        <p:spPr>
          <a:xfrm flipH="false" flipV="false" rot="-2014888">
            <a:off x="-2073596" y="-814384"/>
            <a:ext cx="4611483" cy="4340559"/>
          </a:xfrm>
          <a:prstGeom prst="rect">
            <a:avLst/>
          </a:prstGeom>
        </p:spPr>
      </p:pic>
      <p:pic>
        <p:nvPicPr>
          <p:cNvPr name="Picture 29" id="29"/>
          <p:cNvPicPr>
            <a:picLocks noChangeAspect="true"/>
          </p:cNvPicPr>
          <p:nvPr/>
        </p:nvPicPr>
        <p:blipFill>
          <a:blip r:embed="rId9"/>
          <a:srcRect l="0" t="0" r="0" b="0"/>
          <a:stretch>
            <a:fillRect/>
          </a:stretch>
        </p:blipFill>
        <p:spPr>
          <a:xfrm flipH="false" flipV="false" rot="-2014888">
            <a:off x="16674727" y="4833811"/>
            <a:ext cx="4611483" cy="4340559"/>
          </a:xfrm>
          <a:prstGeom prst="rect">
            <a:avLst/>
          </a:prstGeom>
        </p:spPr>
      </p:pic>
    </p:spTree>
  </p:cSld>
  <p:clrMapOvr>
    <a:masterClrMapping/>
  </p:clrMapOvr>
  <p:transition>
    <p:fade/>
  </p:transition>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0" y="717996"/>
            <a:ext cx="9144000" cy="8851009"/>
            <a:chOff x="0" y="0"/>
            <a:chExt cx="2408296" cy="2331130"/>
          </a:xfrm>
        </p:grpSpPr>
        <p:sp>
          <p:nvSpPr>
            <p:cNvPr name="Freeform 4" id="4"/>
            <p:cNvSpPr/>
            <p:nvPr/>
          </p:nvSpPr>
          <p:spPr>
            <a:xfrm>
              <a:off x="0" y="0"/>
              <a:ext cx="2408296" cy="2331130"/>
            </a:xfrm>
            <a:custGeom>
              <a:avLst/>
              <a:gdLst/>
              <a:ahLst/>
              <a:cxnLst/>
              <a:rect r="r" b="b" t="t" l="l"/>
              <a:pathLst>
                <a:path h="2331130" w="2408296">
                  <a:moveTo>
                    <a:pt x="0" y="0"/>
                  </a:moveTo>
                  <a:lnTo>
                    <a:pt x="2408296" y="0"/>
                  </a:lnTo>
                  <a:lnTo>
                    <a:pt x="2408296"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pic>
        <p:nvPicPr>
          <p:cNvPr name="Picture 6" id="6"/>
          <p:cNvPicPr>
            <a:picLocks noChangeAspect="true"/>
          </p:cNvPicPr>
          <p:nvPr/>
        </p:nvPicPr>
        <p:blipFill>
          <a:blip r:embed="rId3"/>
          <a:srcRect l="24422" t="0" r="6747" b="0"/>
          <a:stretch>
            <a:fillRect/>
          </a:stretch>
        </p:blipFill>
        <p:spPr>
          <a:xfrm flipH="false" flipV="false" rot="0">
            <a:off x="9144000" y="717996"/>
            <a:ext cx="9144000" cy="8851009"/>
          </a:xfrm>
          <a:prstGeom prst="rect">
            <a:avLst/>
          </a:prstGeom>
        </p:spPr>
      </p:pic>
      <p:pic>
        <p:nvPicPr>
          <p:cNvPr name="Picture 7" id="7"/>
          <p:cNvPicPr>
            <a:picLocks noChangeAspect="true"/>
          </p:cNvPicPr>
          <p:nvPr/>
        </p:nvPicPr>
        <p:blipFill>
          <a:blip r:embed="rId4">
            <a:alphaModFix amt="50000"/>
          </a:blip>
          <a:srcRect l="0" t="18331" r="0" b="13548"/>
          <a:stretch>
            <a:fillRect/>
          </a:stretch>
        </p:blipFill>
        <p:spPr>
          <a:xfrm flipH="false" flipV="false" rot="0">
            <a:off x="9144000" y="717996"/>
            <a:ext cx="9144000" cy="8851009"/>
          </a:xfrm>
          <a:prstGeom prst="rect">
            <a:avLst/>
          </a:prstGeom>
        </p:spPr>
      </p:pic>
      <p:grpSp>
        <p:nvGrpSpPr>
          <p:cNvPr name="Group 8" id="8"/>
          <p:cNvGrpSpPr/>
          <p:nvPr/>
        </p:nvGrpSpPr>
        <p:grpSpPr>
          <a:xfrm rot="0">
            <a:off x="3212000" y="2270001"/>
            <a:ext cx="2720000" cy="3537584"/>
            <a:chOff x="0" y="0"/>
            <a:chExt cx="812800" cy="1057113"/>
          </a:xfrm>
        </p:grpSpPr>
        <p:sp>
          <p:nvSpPr>
            <p:cNvPr name="Freeform 9" id="9"/>
            <p:cNvSpPr/>
            <p:nvPr/>
          </p:nvSpPr>
          <p:spPr>
            <a:xfrm>
              <a:off x="-119798" y="0"/>
              <a:ext cx="1052396" cy="1057113"/>
            </a:xfrm>
            <a:custGeom>
              <a:avLst/>
              <a:gdLst/>
              <a:ahLst/>
              <a:cxnLst/>
              <a:rect r="r" b="b" t="t" l="l"/>
              <a:pathLst>
                <a:path h="1057113" w="1052396">
                  <a:moveTo>
                    <a:pt x="526198" y="0"/>
                  </a:moveTo>
                  <a:cubicBezTo>
                    <a:pt x="817189" y="1301"/>
                    <a:pt x="1052396" y="237563"/>
                    <a:pt x="1052396" y="528557"/>
                  </a:cubicBezTo>
                  <a:cubicBezTo>
                    <a:pt x="1052396" y="819551"/>
                    <a:pt x="817189" y="1055812"/>
                    <a:pt x="526198" y="1057113"/>
                  </a:cubicBezTo>
                  <a:cubicBezTo>
                    <a:pt x="235207" y="1055812"/>
                    <a:pt x="0" y="819551"/>
                    <a:pt x="0" y="528557"/>
                  </a:cubicBezTo>
                  <a:cubicBezTo>
                    <a:pt x="0" y="237563"/>
                    <a:pt x="235207" y="1301"/>
                    <a:pt x="526198" y="0"/>
                  </a:cubicBezTo>
                  <a:close/>
                </a:path>
              </a:pathLst>
            </a:custGeom>
            <a:solidFill>
              <a:srgbClr val="000000">
                <a:alpha val="0"/>
              </a:srgbClr>
            </a:solidFill>
            <a:ln>
              <a:noFill/>
            </a:ln>
          </p:spPr>
        </p:sp>
        <p:sp>
          <p:nvSpPr>
            <p:cNvPr name="TextBox 10" id="10"/>
            <p:cNvSpPr txBox="true"/>
            <p:nvPr/>
          </p:nvSpPr>
          <p:spPr>
            <a:xfrm>
              <a:off x="76200" y="76200"/>
              <a:ext cx="660400" cy="660400"/>
            </a:xfrm>
            <a:prstGeom prst="rect">
              <a:avLst/>
            </a:prstGeom>
          </p:spPr>
          <p:txBody>
            <a:bodyPr anchor="ctr" rtlCol="false" tIns="50800" lIns="50800" bIns="50800" rIns="50800"/>
            <a:lstStyle/>
            <a:p>
              <a:pPr algn="ctr" marL="0" indent="0" lvl="0">
                <a:lnSpc>
                  <a:spcPts val="8399"/>
                </a:lnSpc>
                <a:spcBef>
                  <a:spcPct val="0"/>
                </a:spcBef>
              </a:pPr>
              <a:r>
                <a:rPr lang="en-US" sz="6999" u="none">
                  <a:solidFill>
                    <a:srgbClr val="9C76DA"/>
                  </a:solidFill>
                  <a:latin typeface="Elika Gorica"/>
                </a:rPr>
                <a:t>02.</a:t>
              </a:r>
            </a:p>
          </p:txBody>
        </p:sp>
      </p:grpSp>
      <p:sp>
        <p:nvSpPr>
          <p:cNvPr name="TextBox 11" id="11"/>
          <p:cNvSpPr txBox="true"/>
          <p:nvPr/>
        </p:nvSpPr>
        <p:spPr>
          <a:xfrm rot="0">
            <a:off x="1018056" y="4891865"/>
            <a:ext cx="7107887" cy="1193800"/>
          </a:xfrm>
          <a:prstGeom prst="rect">
            <a:avLst/>
          </a:prstGeom>
        </p:spPr>
        <p:txBody>
          <a:bodyPr anchor="t" rtlCol="false" tIns="0" lIns="0" bIns="0" rIns="0">
            <a:spAutoFit/>
          </a:bodyPr>
          <a:lstStyle/>
          <a:p>
            <a:pPr algn="ctr" marL="0" indent="0" lvl="0">
              <a:lnSpc>
                <a:spcPts val="9799"/>
              </a:lnSpc>
              <a:spcBef>
                <a:spcPct val="0"/>
              </a:spcBef>
            </a:pPr>
            <a:r>
              <a:rPr lang="en-US" sz="6999">
                <a:solidFill>
                  <a:srgbClr val="9C76DA"/>
                </a:solidFill>
                <a:latin typeface="Elika Gorica"/>
              </a:rPr>
              <a:t>OUR SERVICES</a:t>
            </a:r>
          </a:p>
        </p:txBody>
      </p:sp>
      <p:sp>
        <p:nvSpPr>
          <p:cNvPr name="TextBox 12" id="12"/>
          <p:cNvSpPr txBox="true"/>
          <p:nvPr/>
        </p:nvSpPr>
        <p:spPr>
          <a:xfrm rot="0">
            <a:off x="3212000" y="6453816"/>
            <a:ext cx="2720000" cy="732205"/>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 want to discuss. </a:t>
            </a:r>
          </a:p>
        </p:txBody>
      </p:sp>
      <p:pic>
        <p:nvPicPr>
          <p:cNvPr name="Picture 13" id="13"/>
          <p:cNvPicPr>
            <a:picLocks noChangeAspect="true"/>
          </p:cNvPicPr>
          <p:nvPr/>
        </p:nvPicPr>
        <p:blipFill>
          <a:blip r:embed="rId5"/>
          <a:srcRect l="0" t="0" r="0" b="0"/>
          <a:stretch>
            <a:fillRect/>
          </a:stretch>
        </p:blipFill>
        <p:spPr>
          <a:xfrm flipH="false" flipV="false" rot="6575840">
            <a:off x="8313225" y="6759283"/>
            <a:ext cx="6434156" cy="7659709"/>
          </a:xfrm>
          <a:prstGeom prst="rect">
            <a:avLst/>
          </a:prstGeom>
        </p:spPr>
      </p:pic>
      <p:pic>
        <p:nvPicPr>
          <p:cNvPr name="Picture 14" id="14"/>
          <p:cNvPicPr>
            <a:picLocks noChangeAspect="true"/>
          </p:cNvPicPr>
          <p:nvPr/>
        </p:nvPicPr>
        <p:blipFill>
          <a:blip r:embed="rId6"/>
          <a:srcRect l="0" t="0" r="0" b="0"/>
          <a:stretch>
            <a:fillRect/>
          </a:stretch>
        </p:blipFill>
        <p:spPr>
          <a:xfrm flipH="false" flipV="false" rot="718785">
            <a:off x="-2021353" y="-3039702"/>
            <a:ext cx="7252357" cy="7515395"/>
          </a:xfrm>
          <a:prstGeom prst="rect">
            <a:avLst/>
          </a:prstGeom>
        </p:spPr>
      </p:pic>
    </p:spTree>
  </p:cSld>
  <p:clrMapOvr>
    <a:masterClrMapping/>
  </p:clrMapOvr>
  <p:transition>
    <p:fade/>
  </p:transition>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pic>
        <p:nvPicPr>
          <p:cNvPr name="Picture 6" id="6"/>
          <p:cNvPicPr>
            <a:picLocks noChangeAspect="true"/>
          </p:cNvPicPr>
          <p:nvPr/>
        </p:nvPicPr>
        <p:blipFill>
          <a:blip r:embed="rId3"/>
          <a:srcRect l="0" t="17754" r="0" b="17754"/>
          <a:stretch>
            <a:fillRect/>
          </a:stretch>
        </p:blipFill>
        <p:spPr>
          <a:xfrm flipH="false" flipV="false" rot="0">
            <a:off x="9144000" y="717996"/>
            <a:ext cx="9144000" cy="8851009"/>
          </a:xfrm>
          <a:prstGeom prst="rect">
            <a:avLst/>
          </a:prstGeom>
        </p:spPr>
      </p:pic>
      <p:pic>
        <p:nvPicPr>
          <p:cNvPr name="Picture 7" id="7"/>
          <p:cNvPicPr>
            <a:picLocks noChangeAspect="true"/>
          </p:cNvPicPr>
          <p:nvPr/>
        </p:nvPicPr>
        <p:blipFill>
          <a:blip r:embed="rId4">
            <a:alphaModFix amt="50000"/>
          </a:blip>
          <a:srcRect l="0" t="18331" r="0" b="13548"/>
          <a:stretch>
            <a:fillRect/>
          </a:stretch>
        </p:blipFill>
        <p:spPr>
          <a:xfrm flipH="false" flipV="false" rot="0">
            <a:off x="9144000" y="717996"/>
            <a:ext cx="9144000" cy="8851009"/>
          </a:xfrm>
          <a:prstGeom prst="rect">
            <a:avLst/>
          </a:prstGeom>
        </p:spPr>
      </p:pic>
      <p:pic>
        <p:nvPicPr>
          <p:cNvPr name="Picture 8" id="8"/>
          <p:cNvPicPr>
            <a:picLocks noChangeAspect="true"/>
          </p:cNvPicPr>
          <p:nvPr/>
        </p:nvPicPr>
        <p:blipFill>
          <a:blip r:embed="rId5"/>
          <a:srcRect l="0" t="0" r="0" b="0"/>
          <a:stretch>
            <a:fillRect/>
          </a:stretch>
        </p:blipFill>
        <p:spPr>
          <a:xfrm flipH="false" flipV="false" rot="0">
            <a:off x="4147870" y="438483"/>
            <a:ext cx="1462649" cy="1507886"/>
          </a:xfrm>
          <a:prstGeom prst="rect">
            <a:avLst/>
          </a:prstGeom>
        </p:spPr>
      </p:pic>
      <p:sp>
        <p:nvSpPr>
          <p:cNvPr name="TextBox 9" id="9"/>
          <p:cNvSpPr txBox="true"/>
          <p:nvPr/>
        </p:nvSpPr>
        <p:spPr>
          <a:xfrm rot="0">
            <a:off x="2300561" y="2384519"/>
            <a:ext cx="5157268" cy="2114517"/>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YOUR PROJECT</a:t>
            </a:r>
          </a:p>
        </p:txBody>
      </p:sp>
      <p:sp>
        <p:nvSpPr>
          <p:cNvPr name="TextBox 10" id="10"/>
          <p:cNvSpPr txBox="true"/>
          <p:nvPr/>
        </p:nvSpPr>
        <p:spPr>
          <a:xfrm rot="0">
            <a:off x="2132881" y="7851582"/>
            <a:ext cx="5492628" cy="1057242"/>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YEAR: 2022</a:t>
            </a:r>
          </a:p>
          <a:p>
            <a:pPr algn="ctr" marL="0" indent="0" lvl="0">
              <a:lnSpc>
                <a:spcPts val="4200"/>
              </a:lnSpc>
              <a:spcBef>
                <a:spcPct val="0"/>
              </a:spcBef>
            </a:pPr>
            <a:r>
              <a:rPr lang="en-US" sz="3000" u="none">
                <a:solidFill>
                  <a:srgbClr val="9C76DA"/>
                </a:solidFill>
                <a:latin typeface="Elika Gorica"/>
              </a:rPr>
              <a:t>ROLE: WRITE YOUR ROLE</a:t>
            </a:r>
          </a:p>
        </p:txBody>
      </p:sp>
      <p:sp>
        <p:nvSpPr>
          <p:cNvPr name="TextBox 11" id="11"/>
          <p:cNvSpPr txBox="true"/>
          <p:nvPr/>
        </p:nvSpPr>
        <p:spPr>
          <a:xfrm rot="0">
            <a:off x="2531225" y="4889561"/>
            <a:ext cx="4695940" cy="2594147"/>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Presentations are communication tools that can be used as demonstrations, lectures, speeches, reports, and more. It is mostly presented before an audience. It serves a variety of purposes, making presentations powerful tools for convincing and teaching.</a:t>
            </a:r>
          </a:p>
        </p:txBody>
      </p:sp>
      <p:pic>
        <p:nvPicPr>
          <p:cNvPr name="Picture 12" id="12"/>
          <p:cNvPicPr>
            <a:picLocks noChangeAspect="true"/>
          </p:cNvPicPr>
          <p:nvPr/>
        </p:nvPicPr>
        <p:blipFill>
          <a:blip r:embed="rId6"/>
          <a:srcRect l="0" t="0" r="0" b="0"/>
          <a:stretch>
            <a:fillRect/>
          </a:stretch>
        </p:blipFill>
        <p:spPr>
          <a:xfrm flipH="false" flipV="false" rot="0">
            <a:off x="-1318010" y="5629493"/>
            <a:ext cx="3618571" cy="3279330"/>
          </a:xfrm>
          <a:prstGeom prst="rect">
            <a:avLst/>
          </a:prstGeom>
        </p:spPr>
      </p:pic>
      <p:pic>
        <p:nvPicPr>
          <p:cNvPr name="Picture 13" id="13"/>
          <p:cNvPicPr>
            <a:picLocks noChangeAspect="true"/>
          </p:cNvPicPr>
          <p:nvPr/>
        </p:nvPicPr>
        <p:blipFill>
          <a:blip r:embed="rId6"/>
          <a:srcRect l="0" t="0" r="0" b="0"/>
          <a:stretch>
            <a:fillRect/>
          </a:stretch>
        </p:blipFill>
        <p:spPr>
          <a:xfrm flipH="false" flipV="false" rot="0">
            <a:off x="15392332" y="-1431773"/>
            <a:ext cx="5791335" cy="5248397"/>
          </a:xfrm>
          <a:prstGeom prst="rect">
            <a:avLst/>
          </a:prstGeom>
        </p:spPr>
      </p:pic>
    </p:spTree>
  </p:cSld>
  <p:clrMapOvr>
    <a:masterClrMapping/>
  </p:clrMapOvr>
  <p:transition>
    <p:fade/>
  </p:transition>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8698470" y="7883398"/>
            <a:ext cx="6984612" cy="6670305"/>
          </a:xfrm>
          <a:prstGeom prst="rect">
            <a:avLst/>
          </a:prstGeom>
        </p:spPr>
      </p:pic>
      <p:grpSp>
        <p:nvGrpSpPr>
          <p:cNvPr name="Group 4" id="4"/>
          <p:cNvGrpSpPr/>
          <p:nvPr/>
        </p:nvGrpSpPr>
        <p:grpSpPr>
          <a:xfrm rot="0">
            <a:off x="904995" y="717996"/>
            <a:ext cx="16478009" cy="8851009"/>
            <a:chOff x="0" y="0"/>
            <a:chExt cx="4339887" cy="2331130"/>
          </a:xfrm>
        </p:grpSpPr>
        <p:sp>
          <p:nvSpPr>
            <p:cNvPr name="Freeform 5" id="5"/>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sp>
        <p:nvSpPr>
          <p:cNvPr name="TextBox 7" id="7"/>
          <p:cNvSpPr txBox="true"/>
          <p:nvPr/>
        </p:nvSpPr>
        <p:spPr>
          <a:xfrm rot="0">
            <a:off x="1661576" y="1590924"/>
            <a:ext cx="14964848" cy="1057259"/>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WRITE YOUR TOPIC OR IDEA</a:t>
            </a:r>
          </a:p>
        </p:txBody>
      </p:sp>
      <p:sp>
        <p:nvSpPr>
          <p:cNvPr name="TextBox 8" id="8"/>
          <p:cNvSpPr txBox="true"/>
          <p:nvPr/>
        </p:nvSpPr>
        <p:spPr>
          <a:xfrm rot="0">
            <a:off x="6926132" y="3990637"/>
            <a:ext cx="4435736"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9" id="9"/>
          <p:cNvSpPr txBox="true"/>
          <p:nvPr/>
        </p:nvSpPr>
        <p:spPr>
          <a:xfrm rot="0">
            <a:off x="7297615" y="7629257"/>
            <a:ext cx="3692770"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Briefly elaborate on</a:t>
            </a:r>
          </a:p>
          <a:p>
            <a:pPr algn="ctr" marL="0" indent="0" lvl="0">
              <a:lnSpc>
                <a:spcPts val="2940"/>
              </a:lnSpc>
              <a:spcBef>
                <a:spcPct val="0"/>
              </a:spcBef>
            </a:pPr>
            <a:r>
              <a:rPr lang="en-US" sz="2100" u="none">
                <a:solidFill>
                  <a:srgbClr val="3C3333"/>
                </a:solidFill>
                <a:latin typeface="Lato"/>
              </a:rPr>
              <a:t>what you want to discuss.</a:t>
            </a:r>
          </a:p>
        </p:txBody>
      </p:sp>
      <p:sp>
        <p:nvSpPr>
          <p:cNvPr name="TextBox 10" id="10"/>
          <p:cNvSpPr txBox="true"/>
          <p:nvPr/>
        </p:nvSpPr>
        <p:spPr>
          <a:xfrm rot="0">
            <a:off x="1290093" y="3900150"/>
            <a:ext cx="4435736"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11" id="11"/>
          <p:cNvSpPr txBox="true"/>
          <p:nvPr/>
        </p:nvSpPr>
        <p:spPr>
          <a:xfrm rot="0">
            <a:off x="12562171" y="3900150"/>
            <a:ext cx="4435736" cy="523859"/>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ADD A MAIN POINT</a:t>
            </a:r>
          </a:p>
        </p:txBody>
      </p:sp>
      <p:sp>
        <p:nvSpPr>
          <p:cNvPr name="TextBox 12" id="12"/>
          <p:cNvSpPr txBox="true"/>
          <p:nvPr/>
        </p:nvSpPr>
        <p:spPr>
          <a:xfrm rot="0">
            <a:off x="1661576" y="7629257"/>
            <a:ext cx="3692770"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Briefly elaborate on</a:t>
            </a:r>
          </a:p>
          <a:p>
            <a:pPr algn="ctr" marL="0" indent="0" lvl="0">
              <a:lnSpc>
                <a:spcPts val="2940"/>
              </a:lnSpc>
              <a:spcBef>
                <a:spcPct val="0"/>
              </a:spcBef>
            </a:pPr>
            <a:r>
              <a:rPr lang="en-US" sz="2100" u="none">
                <a:solidFill>
                  <a:srgbClr val="3C3333"/>
                </a:solidFill>
                <a:latin typeface="Lato"/>
              </a:rPr>
              <a:t>what you want to discuss.</a:t>
            </a:r>
          </a:p>
        </p:txBody>
      </p:sp>
      <p:sp>
        <p:nvSpPr>
          <p:cNvPr name="TextBox 13" id="13"/>
          <p:cNvSpPr txBox="true"/>
          <p:nvPr/>
        </p:nvSpPr>
        <p:spPr>
          <a:xfrm rot="0">
            <a:off x="12933654" y="7629257"/>
            <a:ext cx="3692770"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Briefly elaborate on</a:t>
            </a:r>
          </a:p>
          <a:p>
            <a:pPr algn="ctr" marL="0" indent="0" lvl="0">
              <a:lnSpc>
                <a:spcPts val="2940"/>
              </a:lnSpc>
              <a:spcBef>
                <a:spcPct val="0"/>
              </a:spcBef>
            </a:pPr>
            <a:r>
              <a:rPr lang="en-US" sz="2100" u="none">
                <a:solidFill>
                  <a:srgbClr val="3C3333"/>
                </a:solidFill>
                <a:latin typeface="Lato"/>
              </a:rPr>
              <a:t>what you want to discuss.</a:t>
            </a:r>
          </a:p>
        </p:txBody>
      </p:sp>
      <p:pic>
        <p:nvPicPr>
          <p:cNvPr name="Picture 14" id="14"/>
          <p:cNvPicPr>
            <a:picLocks noChangeAspect="true"/>
          </p:cNvPicPr>
          <p:nvPr/>
        </p:nvPicPr>
        <p:blipFill>
          <a:blip r:embed="rId4"/>
          <a:srcRect l="0" t="0" r="0" b="0"/>
          <a:stretch>
            <a:fillRect/>
          </a:stretch>
        </p:blipFill>
        <p:spPr>
          <a:xfrm flipH="false" flipV="false" rot="0">
            <a:off x="2624498" y="5139658"/>
            <a:ext cx="1766926" cy="1821574"/>
          </a:xfrm>
          <a:prstGeom prst="rect">
            <a:avLst/>
          </a:prstGeom>
        </p:spPr>
      </p:pic>
      <p:pic>
        <p:nvPicPr>
          <p:cNvPr name="Picture 15" id="15"/>
          <p:cNvPicPr>
            <a:picLocks noChangeAspect="true"/>
          </p:cNvPicPr>
          <p:nvPr/>
        </p:nvPicPr>
        <p:blipFill>
          <a:blip r:embed="rId5"/>
          <a:srcRect l="0" t="0" r="0" b="0"/>
          <a:stretch>
            <a:fillRect/>
          </a:stretch>
        </p:blipFill>
        <p:spPr>
          <a:xfrm flipH="false" flipV="false" rot="0">
            <a:off x="8385568" y="5230146"/>
            <a:ext cx="1516864" cy="1731086"/>
          </a:xfrm>
          <a:prstGeom prst="rect">
            <a:avLst/>
          </a:prstGeom>
        </p:spPr>
      </p:pic>
      <p:pic>
        <p:nvPicPr>
          <p:cNvPr name="Picture 16" id="16"/>
          <p:cNvPicPr>
            <a:picLocks noChangeAspect="true"/>
          </p:cNvPicPr>
          <p:nvPr/>
        </p:nvPicPr>
        <p:blipFill>
          <a:blip r:embed="rId6"/>
          <a:srcRect l="0" t="0" r="0" b="0"/>
          <a:stretch>
            <a:fillRect/>
          </a:stretch>
        </p:blipFill>
        <p:spPr>
          <a:xfrm flipH="false" flipV="false" rot="0">
            <a:off x="14052737" y="5139658"/>
            <a:ext cx="1714556" cy="1821574"/>
          </a:xfrm>
          <a:prstGeom prst="rect">
            <a:avLst/>
          </a:prstGeom>
        </p:spPr>
      </p:pic>
      <p:pic>
        <p:nvPicPr>
          <p:cNvPr name="Picture 17" id="17"/>
          <p:cNvPicPr>
            <a:picLocks noChangeAspect="true"/>
          </p:cNvPicPr>
          <p:nvPr/>
        </p:nvPicPr>
        <p:blipFill>
          <a:blip r:embed="rId3"/>
          <a:srcRect l="0" t="0" r="0" b="0"/>
          <a:stretch>
            <a:fillRect/>
          </a:stretch>
        </p:blipFill>
        <p:spPr>
          <a:xfrm flipH="false" flipV="false" rot="0">
            <a:off x="-1630266" y="-4970214"/>
            <a:ext cx="6984612" cy="6670305"/>
          </a:xfrm>
          <a:prstGeom prst="rect">
            <a:avLst/>
          </a:prstGeom>
        </p:spPr>
      </p:pic>
    </p:spTree>
  </p:cSld>
  <p:clrMapOvr>
    <a:masterClrMapping/>
  </p:clrMapOvr>
  <p:transition>
    <p:fade/>
  </p:transition>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2386848" y="3218916"/>
            <a:ext cx="3026218" cy="2061043"/>
            <a:chOff x="0" y="0"/>
            <a:chExt cx="4034958" cy="2748058"/>
          </a:xfrm>
        </p:grpSpPr>
        <p:pic>
          <p:nvPicPr>
            <p:cNvPr name="Picture 7" id="7"/>
            <p:cNvPicPr>
              <a:picLocks noChangeAspect="true"/>
            </p:cNvPicPr>
            <p:nvPr/>
          </p:nvPicPr>
          <p:blipFill>
            <a:blip r:embed="rId3"/>
            <a:srcRect l="38945" t="30680" r="38945" b="30680"/>
            <a:stretch>
              <a:fillRect/>
            </a:stretch>
          </p:blipFill>
          <p:spPr>
            <a:xfrm>
              <a:off x="0" y="0"/>
              <a:ext cx="4034958" cy="2748058"/>
            </a:xfrm>
            <a:prstGeom prst="rect">
              <a:avLst/>
            </a:prstGeom>
          </p:spPr>
        </p:pic>
      </p:grpSp>
      <p:grpSp>
        <p:nvGrpSpPr>
          <p:cNvPr name="Group 8" id="8"/>
          <p:cNvGrpSpPr/>
          <p:nvPr/>
        </p:nvGrpSpPr>
        <p:grpSpPr>
          <a:xfrm rot="0">
            <a:off x="2386848" y="6675203"/>
            <a:ext cx="3026218" cy="2061043"/>
            <a:chOff x="0" y="0"/>
            <a:chExt cx="4034958" cy="2748058"/>
          </a:xfrm>
        </p:grpSpPr>
        <p:pic>
          <p:nvPicPr>
            <p:cNvPr name="Picture 9" id="9"/>
            <p:cNvPicPr>
              <a:picLocks noChangeAspect="true"/>
            </p:cNvPicPr>
            <p:nvPr/>
          </p:nvPicPr>
          <p:blipFill>
            <a:blip r:embed="rId3"/>
            <a:srcRect l="38945" t="30680" r="38945" b="30680"/>
            <a:stretch>
              <a:fillRect/>
            </a:stretch>
          </p:blipFill>
          <p:spPr>
            <a:xfrm>
              <a:off x="0" y="0"/>
              <a:ext cx="4034958" cy="2748058"/>
            </a:xfrm>
            <a:prstGeom prst="rect">
              <a:avLst/>
            </a:prstGeom>
          </p:spPr>
        </p:pic>
      </p:grpSp>
      <p:grpSp>
        <p:nvGrpSpPr>
          <p:cNvPr name="Group 10" id="10"/>
          <p:cNvGrpSpPr/>
          <p:nvPr/>
        </p:nvGrpSpPr>
        <p:grpSpPr>
          <a:xfrm rot="0">
            <a:off x="2386848" y="3218916"/>
            <a:ext cx="3028835" cy="2115474"/>
            <a:chOff x="0" y="0"/>
            <a:chExt cx="4038447" cy="2820631"/>
          </a:xfrm>
        </p:grpSpPr>
        <p:pic>
          <p:nvPicPr>
            <p:cNvPr name="Picture 11" id="11"/>
            <p:cNvPicPr>
              <a:picLocks noChangeAspect="true"/>
            </p:cNvPicPr>
            <p:nvPr/>
          </p:nvPicPr>
          <p:blipFill>
            <a:blip r:embed="rId4"/>
            <a:srcRect l="2304" t="0" r="2304" b="0"/>
            <a:stretch>
              <a:fillRect/>
            </a:stretch>
          </p:blipFill>
          <p:spPr>
            <a:xfrm>
              <a:off x="0" y="0"/>
              <a:ext cx="4038447" cy="2820631"/>
            </a:xfrm>
            <a:prstGeom prst="rect">
              <a:avLst/>
            </a:prstGeom>
          </p:spPr>
        </p:pic>
      </p:grpSp>
      <p:grpSp>
        <p:nvGrpSpPr>
          <p:cNvPr name="Group 12" id="12"/>
          <p:cNvGrpSpPr/>
          <p:nvPr/>
        </p:nvGrpSpPr>
        <p:grpSpPr>
          <a:xfrm rot="0">
            <a:off x="2386848" y="6675203"/>
            <a:ext cx="3028835" cy="2115474"/>
            <a:chOff x="0" y="0"/>
            <a:chExt cx="4038447" cy="2820631"/>
          </a:xfrm>
        </p:grpSpPr>
        <p:pic>
          <p:nvPicPr>
            <p:cNvPr name="Picture 13" id="13"/>
            <p:cNvPicPr>
              <a:picLocks noChangeAspect="true"/>
            </p:cNvPicPr>
            <p:nvPr/>
          </p:nvPicPr>
          <p:blipFill>
            <a:blip r:embed="rId5"/>
            <a:srcRect l="2304" t="0" r="2304" b="0"/>
            <a:stretch>
              <a:fillRect/>
            </a:stretch>
          </p:blipFill>
          <p:spPr>
            <a:xfrm>
              <a:off x="0" y="0"/>
              <a:ext cx="4038447" cy="2820631"/>
            </a:xfrm>
            <a:prstGeom prst="rect">
              <a:avLst/>
            </a:prstGeom>
          </p:spPr>
        </p:pic>
      </p:grpSp>
      <p:grpSp>
        <p:nvGrpSpPr>
          <p:cNvPr name="Group 14" id="14"/>
          <p:cNvGrpSpPr/>
          <p:nvPr/>
        </p:nvGrpSpPr>
        <p:grpSpPr>
          <a:xfrm rot="0">
            <a:off x="5881196" y="3218916"/>
            <a:ext cx="3028835" cy="2115474"/>
            <a:chOff x="0" y="0"/>
            <a:chExt cx="4038447" cy="2820631"/>
          </a:xfrm>
        </p:grpSpPr>
        <p:pic>
          <p:nvPicPr>
            <p:cNvPr name="Picture 15" id="15"/>
            <p:cNvPicPr>
              <a:picLocks noChangeAspect="true"/>
            </p:cNvPicPr>
            <p:nvPr/>
          </p:nvPicPr>
          <p:blipFill>
            <a:blip r:embed="rId3"/>
            <a:srcRect l="38935" t="30169" r="38935" b="30169"/>
            <a:stretch>
              <a:fillRect/>
            </a:stretch>
          </p:blipFill>
          <p:spPr>
            <a:xfrm>
              <a:off x="0" y="0"/>
              <a:ext cx="4038447" cy="2820631"/>
            </a:xfrm>
            <a:prstGeom prst="rect">
              <a:avLst/>
            </a:prstGeom>
          </p:spPr>
        </p:pic>
      </p:grpSp>
      <p:grpSp>
        <p:nvGrpSpPr>
          <p:cNvPr name="Group 16" id="16"/>
          <p:cNvGrpSpPr/>
          <p:nvPr/>
        </p:nvGrpSpPr>
        <p:grpSpPr>
          <a:xfrm rot="0">
            <a:off x="5881196" y="6675203"/>
            <a:ext cx="3028835" cy="2115474"/>
            <a:chOff x="0" y="0"/>
            <a:chExt cx="4038447" cy="2820631"/>
          </a:xfrm>
        </p:grpSpPr>
        <p:pic>
          <p:nvPicPr>
            <p:cNvPr name="Picture 17" id="17"/>
            <p:cNvPicPr>
              <a:picLocks noChangeAspect="true"/>
            </p:cNvPicPr>
            <p:nvPr/>
          </p:nvPicPr>
          <p:blipFill>
            <a:blip r:embed="rId3"/>
            <a:srcRect l="38935" t="30169" r="38935" b="30169"/>
            <a:stretch>
              <a:fillRect/>
            </a:stretch>
          </p:blipFill>
          <p:spPr>
            <a:xfrm>
              <a:off x="0" y="0"/>
              <a:ext cx="4038447" cy="2820631"/>
            </a:xfrm>
            <a:prstGeom prst="rect">
              <a:avLst/>
            </a:prstGeom>
          </p:spPr>
        </p:pic>
      </p:grpSp>
      <p:grpSp>
        <p:nvGrpSpPr>
          <p:cNvPr name="Group 18" id="18"/>
          <p:cNvGrpSpPr/>
          <p:nvPr/>
        </p:nvGrpSpPr>
        <p:grpSpPr>
          <a:xfrm rot="0">
            <a:off x="5879792" y="3218916"/>
            <a:ext cx="3028835" cy="2115474"/>
            <a:chOff x="0" y="0"/>
            <a:chExt cx="4038447" cy="2820631"/>
          </a:xfrm>
        </p:grpSpPr>
        <p:pic>
          <p:nvPicPr>
            <p:cNvPr name="Picture 19" id="19"/>
            <p:cNvPicPr>
              <a:picLocks noChangeAspect="true"/>
            </p:cNvPicPr>
            <p:nvPr/>
          </p:nvPicPr>
          <p:blipFill>
            <a:blip r:embed="rId6"/>
            <a:srcRect l="2304" t="0" r="2304" b="0"/>
            <a:stretch>
              <a:fillRect/>
            </a:stretch>
          </p:blipFill>
          <p:spPr>
            <a:xfrm>
              <a:off x="0" y="0"/>
              <a:ext cx="4038447" cy="2820631"/>
            </a:xfrm>
            <a:prstGeom prst="rect">
              <a:avLst/>
            </a:prstGeom>
          </p:spPr>
        </p:pic>
      </p:grpSp>
      <p:grpSp>
        <p:nvGrpSpPr>
          <p:cNvPr name="Group 20" id="20"/>
          <p:cNvGrpSpPr/>
          <p:nvPr/>
        </p:nvGrpSpPr>
        <p:grpSpPr>
          <a:xfrm rot="0">
            <a:off x="5879792" y="6675203"/>
            <a:ext cx="3028835" cy="2115474"/>
            <a:chOff x="0" y="0"/>
            <a:chExt cx="4038447" cy="2820631"/>
          </a:xfrm>
        </p:grpSpPr>
        <p:pic>
          <p:nvPicPr>
            <p:cNvPr name="Picture 21" id="21"/>
            <p:cNvPicPr>
              <a:picLocks noChangeAspect="true"/>
            </p:cNvPicPr>
            <p:nvPr/>
          </p:nvPicPr>
          <p:blipFill>
            <a:blip r:embed="rId7"/>
            <a:srcRect l="2304" t="0" r="2304" b="0"/>
            <a:stretch>
              <a:fillRect/>
            </a:stretch>
          </p:blipFill>
          <p:spPr>
            <a:xfrm>
              <a:off x="0" y="0"/>
              <a:ext cx="4038447" cy="2820631"/>
            </a:xfrm>
            <a:prstGeom prst="rect">
              <a:avLst/>
            </a:prstGeom>
          </p:spPr>
        </p:pic>
      </p:grpSp>
      <p:grpSp>
        <p:nvGrpSpPr>
          <p:cNvPr name="Group 22" id="22"/>
          <p:cNvGrpSpPr/>
          <p:nvPr/>
        </p:nvGrpSpPr>
        <p:grpSpPr>
          <a:xfrm rot="0">
            <a:off x="9376756" y="3218916"/>
            <a:ext cx="3028835" cy="2115474"/>
            <a:chOff x="0" y="0"/>
            <a:chExt cx="4038447" cy="2820631"/>
          </a:xfrm>
        </p:grpSpPr>
        <p:pic>
          <p:nvPicPr>
            <p:cNvPr name="Picture 23" id="23"/>
            <p:cNvPicPr>
              <a:picLocks noChangeAspect="true"/>
            </p:cNvPicPr>
            <p:nvPr/>
          </p:nvPicPr>
          <p:blipFill>
            <a:blip r:embed="rId3"/>
            <a:srcRect l="38935" t="30169" r="38935" b="30169"/>
            <a:stretch>
              <a:fillRect/>
            </a:stretch>
          </p:blipFill>
          <p:spPr>
            <a:xfrm>
              <a:off x="0" y="0"/>
              <a:ext cx="4038447" cy="2820631"/>
            </a:xfrm>
            <a:prstGeom prst="rect">
              <a:avLst/>
            </a:prstGeom>
          </p:spPr>
        </p:pic>
      </p:grpSp>
      <p:grpSp>
        <p:nvGrpSpPr>
          <p:cNvPr name="Group 24" id="24"/>
          <p:cNvGrpSpPr/>
          <p:nvPr/>
        </p:nvGrpSpPr>
        <p:grpSpPr>
          <a:xfrm rot="0">
            <a:off x="9376756" y="6675203"/>
            <a:ext cx="3028835" cy="2115474"/>
            <a:chOff x="0" y="0"/>
            <a:chExt cx="4038447" cy="2820631"/>
          </a:xfrm>
        </p:grpSpPr>
        <p:pic>
          <p:nvPicPr>
            <p:cNvPr name="Picture 25" id="25"/>
            <p:cNvPicPr>
              <a:picLocks noChangeAspect="true"/>
            </p:cNvPicPr>
            <p:nvPr/>
          </p:nvPicPr>
          <p:blipFill>
            <a:blip r:embed="rId3"/>
            <a:srcRect l="38935" t="30169" r="38935" b="30169"/>
            <a:stretch>
              <a:fillRect/>
            </a:stretch>
          </p:blipFill>
          <p:spPr>
            <a:xfrm>
              <a:off x="0" y="0"/>
              <a:ext cx="4038447" cy="2820631"/>
            </a:xfrm>
            <a:prstGeom prst="rect">
              <a:avLst/>
            </a:prstGeom>
          </p:spPr>
        </p:pic>
      </p:grpSp>
      <p:grpSp>
        <p:nvGrpSpPr>
          <p:cNvPr name="Group 26" id="26"/>
          <p:cNvGrpSpPr/>
          <p:nvPr/>
        </p:nvGrpSpPr>
        <p:grpSpPr>
          <a:xfrm rot="0">
            <a:off x="9376756" y="3218916"/>
            <a:ext cx="3028835" cy="2115474"/>
            <a:chOff x="0" y="0"/>
            <a:chExt cx="4038447" cy="2820631"/>
          </a:xfrm>
        </p:grpSpPr>
        <p:pic>
          <p:nvPicPr>
            <p:cNvPr name="Picture 27" id="27"/>
            <p:cNvPicPr>
              <a:picLocks noChangeAspect="true"/>
            </p:cNvPicPr>
            <p:nvPr/>
          </p:nvPicPr>
          <p:blipFill>
            <a:blip r:embed="rId8"/>
            <a:srcRect l="2304" t="0" r="2304" b="0"/>
            <a:stretch>
              <a:fillRect/>
            </a:stretch>
          </p:blipFill>
          <p:spPr>
            <a:xfrm>
              <a:off x="0" y="0"/>
              <a:ext cx="4038447" cy="2820631"/>
            </a:xfrm>
            <a:prstGeom prst="rect">
              <a:avLst/>
            </a:prstGeom>
          </p:spPr>
        </p:pic>
      </p:grpSp>
      <p:grpSp>
        <p:nvGrpSpPr>
          <p:cNvPr name="Group 28" id="28"/>
          <p:cNvGrpSpPr/>
          <p:nvPr/>
        </p:nvGrpSpPr>
        <p:grpSpPr>
          <a:xfrm rot="0">
            <a:off x="9376756" y="6675203"/>
            <a:ext cx="3028835" cy="2115474"/>
            <a:chOff x="0" y="0"/>
            <a:chExt cx="4038447" cy="2820631"/>
          </a:xfrm>
        </p:grpSpPr>
        <p:pic>
          <p:nvPicPr>
            <p:cNvPr name="Picture 29" id="29"/>
            <p:cNvPicPr>
              <a:picLocks noChangeAspect="true"/>
            </p:cNvPicPr>
            <p:nvPr/>
          </p:nvPicPr>
          <p:blipFill>
            <a:blip r:embed="rId9"/>
            <a:srcRect l="2304" t="0" r="2304" b="0"/>
            <a:stretch>
              <a:fillRect/>
            </a:stretch>
          </p:blipFill>
          <p:spPr>
            <a:xfrm>
              <a:off x="0" y="0"/>
              <a:ext cx="4038447" cy="2820631"/>
            </a:xfrm>
            <a:prstGeom prst="rect">
              <a:avLst/>
            </a:prstGeom>
          </p:spPr>
        </p:pic>
      </p:grpSp>
      <p:grpSp>
        <p:nvGrpSpPr>
          <p:cNvPr name="Group 30" id="30"/>
          <p:cNvGrpSpPr/>
          <p:nvPr/>
        </p:nvGrpSpPr>
        <p:grpSpPr>
          <a:xfrm rot="0">
            <a:off x="12872316" y="3218916"/>
            <a:ext cx="3028835" cy="2115474"/>
            <a:chOff x="0" y="0"/>
            <a:chExt cx="4038447" cy="2820631"/>
          </a:xfrm>
        </p:grpSpPr>
        <p:pic>
          <p:nvPicPr>
            <p:cNvPr name="Picture 31" id="31"/>
            <p:cNvPicPr>
              <a:picLocks noChangeAspect="true"/>
            </p:cNvPicPr>
            <p:nvPr/>
          </p:nvPicPr>
          <p:blipFill>
            <a:blip r:embed="rId3"/>
            <a:srcRect l="38935" t="30169" r="38935" b="30169"/>
            <a:stretch>
              <a:fillRect/>
            </a:stretch>
          </p:blipFill>
          <p:spPr>
            <a:xfrm>
              <a:off x="0" y="0"/>
              <a:ext cx="4038447" cy="2820631"/>
            </a:xfrm>
            <a:prstGeom prst="rect">
              <a:avLst/>
            </a:prstGeom>
          </p:spPr>
        </p:pic>
      </p:grpSp>
      <p:grpSp>
        <p:nvGrpSpPr>
          <p:cNvPr name="Group 32" id="32"/>
          <p:cNvGrpSpPr/>
          <p:nvPr/>
        </p:nvGrpSpPr>
        <p:grpSpPr>
          <a:xfrm rot="0">
            <a:off x="12872316" y="6675203"/>
            <a:ext cx="3028835" cy="2115474"/>
            <a:chOff x="0" y="0"/>
            <a:chExt cx="4038447" cy="2820631"/>
          </a:xfrm>
        </p:grpSpPr>
        <p:pic>
          <p:nvPicPr>
            <p:cNvPr name="Picture 33" id="33"/>
            <p:cNvPicPr>
              <a:picLocks noChangeAspect="true"/>
            </p:cNvPicPr>
            <p:nvPr/>
          </p:nvPicPr>
          <p:blipFill>
            <a:blip r:embed="rId3"/>
            <a:srcRect l="38935" t="30169" r="38935" b="30169"/>
            <a:stretch>
              <a:fillRect/>
            </a:stretch>
          </p:blipFill>
          <p:spPr>
            <a:xfrm>
              <a:off x="0" y="0"/>
              <a:ext cx="4038447" cy="2820631"/>
            </a:xfrm>
            <a:prstGeom prst="rect">
              <a:avLst/>
            </a:prstGeom>
          </p:spPr>
        </p:pic>
      </p:grpSp>
      <p:grpSp>
        <p:nvGrpSpPr>
          <p:cNvPr name="Group 34" id="34"/>
          <p:cNvGrpSpPr/>
          <p:nvPr/>
        </p:nvGrpSpPr>
        <p:grpSpPr>
          <a:xfrm rot="0">
            <a:off x="12869699" y="3218916"/>
            <a:ext cx="3028835" cy="2115474"/>
            <a:chOff x="0" y="0"/>
            <a:chExt cx="4038447" cy="2820631"/>
          </a:xfrm>
        </p:grpSpPr>
        <p:pic>
          <p:nvPicPr>
            <p:cNvPr name="Picture 35" id="35"/>
            <p:cNvPicPr>
              <a:picLocks noChangeAspect="true"/>
            </p:cNvPicPr>
            <p:nvPr/>
          </p:nvPicPr>
          <p:blipFill>
            <a:blip r:embed="rId10"/>
            <a:srcRect l="2304" t="0" r="2304" b="0"/>
            <a:stretch>
              <a:fillRect/>
            </a:stretch>
          </p:blipFill>
          <p:spPr>
            <a:xfrm>
              <a:off x="0" y="0"/>
              <a:ext cx="4038447" cy="2820631"/>
            </a:xfrm>
            <a:prstGeom prst="rect">
              <a:avLst/>
            </a:prstGeom>
          </p:spPr>
        </p:pic>
      </p:grpSp>
      <p:grpSp>
        <p:nvGrpSpPr>
          <p:cNvPr name="Group 36" id="36"/>
          <p:cNvGrpSpPr/>
          <p:nvPr/>
        </p:nvGrpSpPr>
        <p:grpSpPr>
          <a:xfrm rot="0">
            <a:off x="12869699" y="6675203"/>
            <a:ext cx="3028835" cy="2115474"/>
            <a:chOff x="0" y="0"/>
            <a:chExt cx="4038447" cy="2820631"/>
          </a:xfrm>
        </p:grpSpPr>
        <p:pic>
          <p:nvPicPr>
            <p:cNvPr name="Picture 37" id="37"/>
            <p:cNvPicPr>
              <a:picLocks noChangeAspect="true"/>
            </p:cNvPicPr>
            <p:nvPr/>
          </p:nvPicPr>
          <p:blipFill>
            <a:blip r:embed="rId11"/>
            <a:srcRect l="2304" t="0" r="2304" b="0"/>
            <a:stretch>
              <a:fillRect/>
            </a:stretch>
          </p:blipFill>
          <p:spPr>
            <a:xfrm>
              <a:off x="0" y="0"/>
              <a:ext cx="4038447" cy="2820631"/>
            </a:xfrm>
            <a:prstGeom prst="rect">
              <a:avLst/>
            </a:prstGeom>
          </p:spPr>
        </p:pic>
      </p:grpSp>
      <p:sp>
        <p:nvSpPr>
          <p:cNvPr name="TextBox 38" id="38"/>
          <p:cNvSpPr txBox="true"/>
          <p:nvPr/>
        </p:nvSpPr>
        <p:spPr>
          <a:xfrm rot="0">
            <a:off x="2386848" y="5575234"/>
            <a:ext cx="3028835"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Product 01</a:t>
            </a:r>
          </a:p>
        </p:txBody>
      </p:sp>
      <p:sp>
        <p:nvSpPr>
          <p:cNvPr name="TextBox 39" id="39"/>
          <p:cNvSpPr txBox="true"/>
          <p:nvPr/>
        </p:nvSpPr>
        <p:spPr>
          <a:xfrm rot="0">
            <a:off x="5879792" y="5575234"/>
            <a:ext cx="3028835"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Product 02</a:t>
            </a:r>
          </a:p>
        </p:txBody>
      </p:sp>
      <p:sp>
        <p:nvSpPr>
          <p:cNvPr name="TextBox 40" id="40"/>
          <p:cNvSpPr txBox="true"/>
          <p:nvPr/>
        </p:nvSpPr>
        <p:spPr>
          <a:xfrm rot="0">
            <a:off x="9376756" y="5575234"/>
            <a:ext cx="3028835"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Product 03</a:t>
            </a:r>
          </a:p>
        </p:txBody>
      </p:sp>
      <p:sp>
        <p:nvSpPr>
          <p:cNvPr name="TextBox 41" id="41"/>
          <p:cNvSpPr txBox="true"/>
          <p:nvPr/>
        </p:nvSpPr>
        <p:spPr>
          <a:xfrm rot="0">
            <a:off x="12869699" y="5575234"/>
            <a:ext cx="3028835"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Product 04</a:t>
            </a:r>
          </a:p>
        </p:txBody>
      </p:sp>
      <p:sp>
        <p:nvSpPr>
          <p:cNvPr name="TextBox 42" id="42"/>
          <p:cNvSpPr txBox="true"/>
          <p:nvPr/>
        </p:nvSpPr>
        <p:spPr>
          <a:xfrm rot="0">
            <a:off x="2386848" y="9084957"/>
            <a:ext cx="3028835"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Product 05</a:t>
            </a:r>
          </a:p>
        </p:txBody>
      </p:sp>
      <p:sp>
        <p:nvSpPr>
          <p:cNvPr name="TextBox 43" id="43"/>
          <p:cNvSpPr txBox="true"/>
          <p:nvPr/>
        </p:nvSpPr>
        <p:spPr>
          <a:xfrm rot="0">
            <a:off x="5879792" y="9084957"/>
            <a:ext cx="3028835"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Product 06</a:t>
            </a:r>
          </a:p>
        </p:txBody>
      </p:sp>
      <p:sp>
        <p:nvSpPr>
          <p:cNvPr name="TextBox 44" id="44"/>
          <p:cNvSpPr txBox="true"/>
          <p:nvPr/>
        </p:nvSpPr>
        <p:spPr>
          <a:xfrm rot="0">
            <a:off x="9376756" y="9084957"/>
            <a:ext cx="3028835"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Product 07</a:t>
            </a:r>
          </a:p>
        </p:txBody>
      </p:sp>
      <p:sp>
        <p:nvSpPr>
          <p:cNvPr name="TextBox 45" id="45"/>
          <p:cNvSpPr txBox="true"/>
          <p:nvPr/>
        </p:nvSpPr>
        <p:spPr>
          <a:xfrm rot="0">
            <a:off x="12869699" y="9084957"/>
            <a:ext cx="3028835"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Product 08</a:t>
            </a:r>
          </a:p>
        </p:txBody>
      </p:sp>
      <p:sp>
        <p:nvSpPr>
          <p:cNvPr name="TextBox 46" id="46"/>
          <p:cNvSpPr txBox="true"/>
          <p:nvPr/>
        </p:nvSpPr>
        <p:spPr>
          <a:xfrm rot="0">
            <a:off x="3340643" y="1157605"/>
            <a:ext cx="11606714" cy="1057259"/>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PRODUCT GALLERY</a:t>
            </a:r>
          </a:p>
        </p:txBody>
      </p:sp>
      <p:pic>
        <p:nvPicPr>
          <p:cNvPr name="Picture 47" id="47"/>
          <p:cNvPicPr>
            <a:picLocks noChangeAspect="true"/>
          </p:cNvPicPr>
          <p:nvPr/>
        </p:nvPicPr>
        <p:blipFill>
          <a:blip r:embed="rId12">
            <a:alphaModFix amt="37000"/>
          </a:blip>
          <a:srcRect l="0" t="0" r="0" b="50889"/>
          <a:stretch>
            <a:fillRect/>
          </a:stretch>
        </p:blipFill>
        <p:spPr>
          <a:xfrm flipH="false" flipV="false" rot="0">
            <a:off x="12869699" y="3218916"/>
            <a:ext cx="3031452" cy="2115474"/>
          </a:xfrm>
          <a:prstGeom prst="rect">
            <a:avLst/>
          </a:prstGeom>
        </p:spPr>
      </p:pic>
      <p:pic>
        <p:nvPicPr>
          <p:cNvPr name="Picture 48" id="48"/>
          <p:cNvPicPr>
            <a:picLocks noChangeAspect="true"/>
          </p:cNvPicPr>
          <p:nvPr/>
        </p:nvPicPr>
        <p:blipFill>
          <a:blip r:embed="rId12">
            <a:alphaModFix amt="37000"/>
          </a:blip>
          <a:srcRect l="0" t="0" r="0" b="50889"/>
          <a:stretch>
            <a:fillRect/>
          </a:stretch>
        </p:blipFill>
        <p:spPr>
          <a:xfrm flipH="false" flipV="false" rot="0">
            <a:off x="12869699" y="6675203"/>
            <a:ext cx="3031452" cy="2115474"/>
          </a:xfrm>
          <a:prstGeom prst="rect">
            <a:avLst/>
          </a:prstGeom>
        </p:spPr>
      </p:pic>
      <p:pic>
        <p:nvPicPr>
          <p:cNvPr name="Picture 49" id="49"/>
          <p:cNvPicPr>
            <a:picLocks noChangeAspect="true"/>
          </p:cNvPicPr>
          <p:nvPr/>
        </p:nvPicPr>
        <p:blipFill>
          <a:blip r:embed="rId12">
            <a:alphaModFix amt="37000"/>
          </a:blip>
          <a:srcRect l="0" t="16019" r="0" b="34827"/>
          <a:stretch>
            <a:fillRect/>
          </a:stretch>
        </p:blipFill>
        <p:spPr>
          <a:xfrm flipH="false" flipV="false" rot="0">
            <a:off x="9376756" y="3218916"/>
            <a:ext cx="3028835" cy="2115474"/>
          </a:xfrm>
          <a:prstGeom prst="rect">
            <a:avLst/>
          </a:prstGeom>
        </p:spPr>
      </p:pic>
      <p:pic>
        <p:nvPicPr>
          <p:cNvPr name="Picture 50" id="50"/>
          <p:cNvPicPr>
            <a:picLocks noChangeAspect="true"/>
          </p:cNvPicPr>
          <p:nvPr/>
        </p:nvPicPr>
        <p:blipFill>
          <a:blip r:embed="rId12">
            <a:alphaModFix amt="37000"/>
          </a:blip>
          <a:srcRect l="0" t="16019" r="0" b="34827"/>
          <a:stretch>
            <a:fillRect/>
          </a:stretch>
        </p:blipFill>
        <p:spPr>
          <a:xfrm flipH="false" flipV="false" rot="0">
            <a:off x="9376756" y="6675203"/>
            <a:ext cx="3028835" cy="2115474"/>
          </a:xfrm>
          <a:prstGeom prst="rect">
            <a:avLst/>
          </a:prstGeom>
        </p:spPr>
      </p:pic>
      <p:pic>
        <p:nvPicPr>
          <p:cNvPr name="Picture 51" id="51"/>
          <p:cNvPicPr>
            <a:picLocks noChangeAspect="true"/>
          </p:cNvPicPr>
          <p:nvPr/>
        </p:nvPicPr>
        <p:blipFill>
          <a:blip r:embed="rId12">
            <a:alphaModFix amt="37000"/>
          </a:blip>
          <a:srcRect l="0" t="16019" r="0" b="34827"/>
          <a:stretch>
            <a:fillRect/>
          </a:stretch>
        </p:blipFill>
        <p:spPr>
          <a:xfrm flipH="false" flipV="false" rot="0">
            <a:off x="5881802" y="3218916"/>
            <a:ext cx="3028835" cy="2115474"/>
          </a:xfrm>
          <a:prstGeom prst="rect">
            <a:avLst/>
          </a:prstGeom>
        </p:spPr>
      </p:pic>
      <p:pic>
        <p:nvPicPr>
          <p:cNvPr name="Picture 52" id="52"/>
          <p:cNvPicPr>
            <a:picLocks noChangeAspect="true"/>
          </p:cNvPicPr>
          <p:nvPr/>
        </p:nvPicPr>
        <p:blipFill>
          <a:blip r:embed="rId12">
            <a:alphaModFix amt="37000"/>
          </a:blip>
          <a:srcRect l="0" t="16019" r="0" b="34827"/>
          <a:stretch>
            <a:fillRect/>
          </a:stretch>
        </p:blipFill>
        <p:spPr>
          <a:xfrm flipH="false" flipV="false" rot="0">
            <a:off x="5881802" y="6675203"/>
            <a:ext cx="3028835" cy="2115474"/>
          </a:xfrm>
          <a:prstGeom prst="rect">
            <a:avLst/>
          </a:prstGeom>
        </p:spPr>
      </p:pic>
      <p:pic>
        <p:nvPicPr>
          <p:cNvPr name="Picture 53" id="53"/>
          <p:cNvPicPr>
            <a:picLocks noChangeAspect="true"/>
          </p:cNvPicPr>
          <p:nvPr/>
        </p:nvPicPr>
        <p:blipFill>
          <a:blip r:embed="rId12">
            <a:alphaModFix amt="37000"/>
          </a:blip>
          <a:srcRect l="0" t="16019" r="0" b="34827"/>
          <a:stretch>
            <a:fillRect/>
          </a:stretch>
        </p:blipFill>
        <p:spPr>
          <a:xfrm flipH="false" flipV="false" rot="0">
            <a:off x="2384231" y="3218916"/>
            <a:ext cx="3028835" cy="2115474"/>
          </a:xfrm>
          <a:prstGeom prst="rect">
            <a:avLst/>
          </a:prstGeom>
        </p:spPr>
      </p:pic>
      <p:pic>
        <p:nvPicPr>
          <p:cNvPr name="Picture 54" id="54"/>
          <p:cNvPicPr>
            <a:picLocks noChangeAspect="true"/>
          </p:cNvPicPr>
          <p:nvPr/>
        </p:nvPicPr>
        <p:blipFill>
          <a:blip r:embed="rId12">
            <a:alphaModFix amt="37000"/>
          </a:blip>
          <a:srcRect l="0" t="16019" r="0" b="34827"/>
          <a:stretch>
            <a:fillRect/>
          </a:stretch>
        </p:blipFill>
        <p:spPr>
          <a:xfrm flipH="false" flipV="false" rot="0">
            <a:off x="2384231" y="6675203"/>
            <a:ext cx="3028835" cy="2115474"/>
          </a:xfrm>
          <a:prstGeom prst="rect">
            <a:avLst/>
          </a:prstGeom>
        </p:spPr>
      </p:pic>
    </p:spTree>
  </p:cSld>
  <p:clrMapOvr>
    <a:masterClrMapping/>
  </p:clrMapOvr>
  <p:transition>
    <p:fade/>
  </p:transition>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sp>
        <p:nvSpPr>
          <p:cNvPr name="TextBox 6" id="6"/>
          <p:cNvSpPr txBox="true"/>
          <p:nvPr/>
        </p:nvSpPr>
        <p:spPr>
          <a:xfrm rot="0">
            <a:off x="5104183" y="3053773"/>
            <a:ext cx="8079635" cy="2114517"/>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WRITE YOUR BIG TOPIC OR IDEA</a:t>
            </a:r>
          </a:p>
        </p:txBody>
      </p:sp>
      <p:sp>
        <p:nvSpPr>
          <p:cNvPr name="TextBox 7" id="7"/>
          <p:cNvSpPr txBox="true"/>
          <p:nvPr/>
        </p:nvSpPr>
        <p:spPr>
          <a:xfrm rot="0">
            <a:off x="2755321" y="6124716"/>
            <a:ext cx="5807827" cy="1108511"/>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Presentations are communication tools that can be used as demonstrations, lectures, speeches, reports, and more. </a:t>
            </a:r>
          </a:p>
        </p:txBody>
      </p:sp>
      <p:sp>
        <p:nvSpPr>
          <p:cNvPr name="TextBox 8" id="8"/>
          <p:cNvSpPr txBox="true"/>
          <p:nvPr/>
        </p:nvSpPr>
        <p:spPr>
          <a:xfrm rot="0">
            <a:off x="9864242" y="6124716"/>
            <a:ext cx="5668436" cy="1108511"/>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It serves a variety of purposes, making presentations powerful tools for convincing</a:t>
            </a:r>
          </a:p>
          <a:p>
            <a:pPr algn="ctr" marL="0" indent="0" lvl="0">
              <a:lnSpc>
                <a:spcPts val="2940"/>
              </a:lnSpc>
              <a:spcBef>
                <a:spcPct val="0"/>
              </a:spcBef>
            </a:pPr>
            <a:r>
              <a:rPr lang="en-US" sz="2100" u="none">
                <a:solidFill>
                  <a:srgbClr val="3C3333"/>
                </a:solidFill>
                <a:latin typeface="Lato"/>
              </a:rPr>
              <a:t>and teaching.</a:t>
            </a:r>
          </a:p>
        </p:txBody>
      </p:sp>
      <p:pic>
        <p:nvPicPr>
          <p:cNvPr name="Picture 9" id="9"/>
          <p:cNvPicPr>
            <a:picLocks noChangeAspect="true"/>
          </p:cNvPicPr>
          <p:nvPr/>
        </p:nvPicPr>
        <p:blipFill>
          <a:blip r:embed="rId3"/>
          <a:srcRect l="0" t="0" r="0" b="0"/>
          <a:stretch>
            <a:fillRect/>
          </a:stretch>
        </p:blipFill>
        <p:spPr>
          <a:xfrm flipH="false" flipV="false" rot="0">
            <a:off x="-2282504" y="3455074"/>
            <a:ext cx="4565008" cy="5434533"/>
          </a:xfrm>
          <a:prstGeom prst="rect">
            <a:avLst/>
          </a:prstGeom>
        </p:spPr>
      </p:pic>
      <p:pic>
        <p:nvPicPr>
          <p:cNvPr name="Picture 10" id="10"/>
          <p:cNvPicPr>
            <a:picLocks noChangeAspect="true"/>
          </p:cNvPicPr>
          <p:nvPr/>
        </p:nvPicPr>
        <p:blipFill>
          <a:blip r:embed="rId4"/>
          <a:srcRect l="0" t="0" r="0" b="0"/>
          <a:stretch>
            <a:fillRect/>
          </a:stretch>
        </p:blipFill>
        <p:spPr>
          <a:xfrm flipH="false" flipV="false" rot="0">
            <a:off x="10381384" y="-389379"/>
            <a:ext cx="2231811" cy="2547002"/>
          </a:xfrm>
          <a:prstGeom prst="rect">
            <a:avLst/>
          </a:prstGeom>
        </p:spPr>
      </p:pic>
      <p:pic>
        <p:nvPicPr>
          <p:cNvPr name="Picture 11" id="11"/>
          <p:cNvPicPr>
            <a:picLocks noChangeAspect="true"/>
          </p:cNvPicPr>
          <p:nvPr/>
        </p:nvPicPr>
        <p:blipFill>
          <a:blip r:embed="rId4"/>
          <a:srcRect l="0" t="0" r="0" b="0"/>
          <a:stretch>
            <a:fillRect/>
          </a:stretch>
        </p:blipFill>
        <p:spPr>
          <a:xfrm flipH="false" flipV="false" rot="-5618391">
            <a:off x="5127661" y="9020319"/>
            <a:ext cx="3017007" cy="3443089"/>
          </a:xfrm>
          <a:prstGeom prst="rect">
            <a:avLst/>
          </a:prstGeom>
        </p:spPr>
      </p:pic>
      <p:pic>
        <p:nvPicPr>
          <p:cNvPr name="Picture 12" id="12"/>
          <p:cNvPicPr>
            <a:picLocks noChangeAspect="true"/>
          </p:cNvPicPr>
          <p:nvPr/>
        </p:nvPicPr>
        <p:blipFill>
          <a:blip r:embed="rId5"/>
          <a:srcRect l="0" t="0" r="0" b="0"/>
          <a:stretch>
            <a:fillRect/>
          </a:stretch>
        </p:blipFill>
        <p:spPr>
          <a:xfrm flipH="false" flipV="false" rot="0">
            <a:off x="2068861" y="1368009"/>
            <a:ext cx="1850540" cy="1907773"/>
          </a:xfrm>
          <a:prstGeom prst="rect">
            <a:avLst/>
          </a:prstGeom>
        </p:spPr>
      </p:pic>
      <p:pic>
        <p:nvPicPr>
          <p:cNvPr name="Picture 13" id="13"/>
          <p:cNvPicPr>
            <a:picLocks noChangeAspect="true"/>
          </p:cNvPicPr>
          <p:nvPr/>
        </p:nvPicPr>
        <p:blipFill>
          <a:blip r:embed="rId5"/>
          <a:srcRect l="0" t="0" r="0" b="0"/>
          <a:stretch>
            <a:fillRect/>
          </a:stretch>
        </p:blipFill>
        <p:spPr>
          <a:xfrm flipH="false" flipV="false" rot="0">
            <a:off x="13480589" y="8984494"/>
            <a:ext cx="993310" cy="1024031"/>
          </a:xfrm>
          <a:prstGeom prst="rect">
            <a:avLst/>
          </a:prstGeom>
        </p:spPr>
      </p:pic>
      <p:pic>
        <p:nvPicPr>
          <p:cNvPr name="Picture 14" id="14"/>
          <p:cNvPicPr>
            <a:picLocks noChangeAspect="true"/>
          </p:cNvPicPr>
          <p:nvPr/>
        </p:nvPicPr>
        <p:blipFill>
          <a:blip r:embed="rId6"/>
          <a:srcRect l="0" t="0" r="0" b="0"/>
          <a:stretch>
            <a:fillRect/>
          </a:stretch>
        </p:blipFill>
        <p:spPr>
          <a:xfrm flipH="false" flipV="false" rot="0">
            <a:off x="15031171" y="-151668"/>
            <a:ext cx="4703668" cy="4262699"/>
          </a:xfrm>
          <a:prstGeom prst="rect">
            <a:avLst/>
          </a:prstGeom>
        </p:spPr>
      </p:pic>
      <p:pic>
        <p:nvPicPr>
          <p:cNvPr name="Picture 15" id="15"/>
          <p:cNvPicPr>
            <a:picLocks noChangeAspect="true"/>
          </p:cNvPicPr>
          <p:nvPr/>
        </p:nvPicPr>
        <p:blipFill>
          <a:blip r:embed="rId7"/>
          <a:srcRect l="0" t="0" r="0" b="0"/>
          <a:stretch>
            <a:fillRect/>
          </a:stretch>
        </p:blipFill>
        <p:spPr>
          <a:xfrm flipH="false" flipV="false" rot="-5965228">
            <a:off x="15217294" y="4989203"/>
            <a:ext cx="6775033" cy="6470157"/>
          </a:xfrm>
          <a:prstGeom prst="rect">
            <a:avLst/>
          </a:prstGeom>
        </p:spPr>
      </p:pic>
    </p:spTree>
  </p:cSld>
  <p:clrMapOvr>
    <a:masterClrMapping/>
  </p:clrMapOvr>
  <p:transition>
    <p:fade/>
  </p:transition>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0" y="717996"/>
            <a:ext cx="9144000" cy="8851009"/>
            <a:chOff x="0" y="0"/>
            <a:chExt cx="2408296" cy="2331130"/>
          </a:xfrm>
        </p:grpSpPr>
        <p:sp>
          <p:nvSpPr>
            <p:cNvPr name="Freeform 4" id="4"/>
            <p:cNvSpPr/>
            <p:nvPr/>
          </p:nvSpPr>
          <p:spPr>
            <a:xfrm>
              <a:off x="0" y="0"/>
              <a:ext cx="2408296" cy="2331130"/>
            </a:xfrm>
            <a:custGeom>
              <a:avLst/>
              <a:gdLst/>
              <a:ahLst/>
              <a:cxnLst/>
              <a:rect r="r" b="b" t="t" l="l"/>
              <a:pathLst>
                <a:path h="2331130" w="2408296">
                  <a:moveTo>
                    <a:pt x="0" y="0"/>
                  </a:moveTo>
                  <a:lnTo>
                    <a:pt x="2408296" y="0"/>
                  </a:lnTo>
                  <a:lnTo>
                    <a:pt x="2408296"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pic>
        <p:nvPicPr>
          <p:cNvPr name="Picture 6" id="6"/>
          <p:cNvPicPr>
            <a:picLocks noChangeAspect="true"/>
          </p:cNvPicPr>
          <p:nvPr/>
        </p:nvPicPr>
        <p:blipFill>
          <a:blip r:embed="rId3"/>
          <a:srcRect l="15563" t="0" r="15563" b="0"/>
          <a:stretch>
            <a:fillRect/>
          </a:stretch>
        </p:blipFill>
        <p:spPr>
          <a:xfrm flipH="false" flipV="false" rot="0">
            <a:off x="9144000" y="717996"/>
            <a:ext cx="9144000" cy="8851009"/>
          </a:xfrm>
          <a:prstGeom prst="rect">
            <a:avLst/>
          </a:prstGeom>
        </p:spPr>
      </p:pic>
      <p:pic>
        <p:nvPicPr>
          <p:cNvPr name="Picture 7" id="7"/>
          <p:cNvPicPr>
            <a:picLocks noChangeAspect="true"/>
          </p:cNvPicPr>
          <p:nvPr/>
        </p:nvPicPr>
        <p:blipFill>
          <a:blip r:embed="rId4">
            <a:alphaModFix amt="50000"/>
          </a:blip>
          <a:srcRect l="0" t="18331" r="0" b="13548"/>
          <a:stretch>
            <a:fillRect/>
          </a:stretch>
        </p:blipFill>
        <p:spPr>
          <a:xfrm flipH="false" flipV="false" rot="0">
            <a:off x="9144000" y="717996"/>
            <a:ext cx="9144000" cy="8851009"/>
          </a:xfrm>
          <a:prstGeom prst="rect">
            <a:avLst/>
          </a:prstGeom>
        </p:spPr>
      </p:pic>
      <p:grpSp>
        <p:nvGrpSpPr>
          <p:cNvPr name="Group 8" id="8"/>
          <p:cNvGrpSpPr/>
          <p:nvPr/>
        </p:nvGrpSpPr>
        <p:grpSpPr>
          <a:xfrm rot="0">
            <a:off x="3212000" y="1611979"/>
            <a:ext cx="2720000" cy="3537584"/>
            <a:chOff x="0" y="0"/>
            <a:chExt cx="812800" cy="1057113"/>
          </a:xfrm>
        </p:grpSpPr>
        <p:sp>
          <p:nvSpPr>
            <p:cNvPr name="Freeform 9" id="9"/>
            <p:cNvSpPr/>
            <p:nvPr/>
          </p:nvSpPr>
          <p:spPr>
            <a:xfrm>
              <a:off x="-119798" y="0"/>
              <a:ext cx="1052396" cy="1057113"/>
            </a:xfrm>
            <a:custGeom>
              <a:avLst/>
              <a:gdLst/>
              <a:ahLst/>
              <a:cxnLst/>
              <a:rect r="r" b="b" t="t" l="l"/>
              <a:pathLst>
                <a:path h="1057113" w="1052396">
                  <a:moveTo>
                    <a:pt x="526198" y="0"/>
                  </a:moveTo>
                  <a:cubicBezTo>
                    <a:pt x="817189" y="1301"/>
                    <a:pt x="1052396" y="237563"/>
                    <a:pt x="1052396" y="528557"/>
                  </a:cubicBezTo>
                  <a:cubicBezTo>
                    <a:pt x="1052396" y="819551"/>
                    <a:pt x="817189" y="1055812"/>
                    <a:pt x="526198" y="1057113"/>
                  </a:cubicBezTo>
                  <a:cubicBezTo>
                    <a:pt x="235207" y="1055812"/>
                    <a:pt x="0" y="819551"/>
                    <a:pt x="0" y="528557"/>
                  </a:cubicBezTo>
                  <a:cubicBezTo>
                    <a:pt x="0" y="237563"/>
                    <a:pt x="235207" y="1301"/>
                    <a:pt x="526198" y="0"/>
                  </a:cubicBezTo>
                  <a:close/>
                </a:path>
              </a:pathLst>
            </a:custGeom>
            <a:solidFill>
              <a:srgbClr val="000000">
                <a:alpha val="0"/>
              </a:srgbClr>
            </a:solidFill>
            <a:ln>
              <a:noFill/>
            </a:ln>
          </p:spPr>
        </p:sp>
        <p:sp>
          <p:nvSpPr>
            <p:cNvPr name="TextBox 10" id="10"/>
            <p:cNvSpPr txBox="true"/>
            <p:nvPr/>
          </p:nvSpPr>
          <p:spPr>
            <a:xfrm>
              <a:off x="76200" y="76200"/>
              <a:ext cx="660400" cy="660400"/>
            </a:xfrm>
            <a:prstGeom prst="rect">
              <a:avLst/>
            </a:prstGeom>
          </p:spPr>
          <p:txBody>
            <a:bodyPr anchor="ctr" rtlCol="false" tIns="50800" lIns="50800" bIns="50800" rIns="50800"/>
            <a:lstStyle/>
            <a:p>
              <a:pPr algn="ctr" marL="0" indent="0" lvl="0">
                <a:lnSpc>
                  <a:spcPts val="8399"/>
                </a:lnSpc>
                <a:spcBef>
                  <a:spcPct val="0"/>
                </a:spcBef>
              </a:pPr>
              <a:r>
                <a:rPr lang="en-US" sz="6999" u="none">
                  <a:solidFill>
                    <a:srgbClr val="9C76DA"/>
                  </a:solidFill>
                  <a:latin typeface="Elika Gorica"/>
                </a:rPr>
                <a:t>03.</a:t>
              </a:r>
            </a:p>
          </p:txBody>
        </p:sp>
      </p:grpSp>
      <p:sp>
        <p:nvSpPr>
          <p:cNvPr name="TextBox 11" id="11"/>
          <p:cNvSpPr txBox="true"/>
          <p:nvPr/>
        </p:nvSpPr>
        <p:spPr>
          <a:xfrm rot="0">
            <a:off x="1018056" y="4269966"/>
            <a:ext cx="7107887" cy="2432050"/>
          </a:xfrm>
          <a:prstGeom prst="rect">
            <a:avLst/>
          </a:prstGeom>
        </p:spPr>
        <p:txBody>
          <a:bodyPr anchor="t" rtlCol="false" tIns="0" lIns="0" bIns="0" rIns="0">
            <a:spAutoFit/>
          </a:bodyPr>
          <a:lstStyle/>
          <a:p>
            <a:pPr algn="ctr" marL="0" indent="0" lvl="0">
              <a:lnSpc>
                <a:spcPts val="9799"/>
              </a:lnSpc>
              <a:spcBef>
                <a:spcPct val="0"/>
              </a:spcBef>
            </a:pPr>
            <a:r>
              <a:rPr lang="en-US" sz="6999">
                <a:solidFill>
                  <a:srgbClr val="9C76DA"/>
                </a:solidFill>
                <a:latin typeface="Elika Gorica"/>
              </a:rPr>
              <a:t>STATS &amp; NUMBERS</a:t>
            </a:r>
          </a:p>
        </p:txBody>
      </p:sp>
      <p:sp>
        <p:nvSpPr>
          <p:cNvPr name="TextBox 12" id="12"/>
          <p:cNvSpPr txBox="true"/>
          <p:nvPr/>
        </p:nvSpPr>
        <p:spPr>
          <a:xfrm rot="0">
            <a:off x="3212000" y="7140903"/>
            <a:ext cx="2720000" cy="732205"/>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what you want to discuss. </a:t>
            </a:r>
          </a:p>
        </p:txBody>
      </p:sp>
      <p:pic>
        <p:nvPicPr>
          <p:cNvPr name="Picture 13" id="13"/>
          <p:cNvPicPr>
            <a:picLocks noChangeAspect="true"/>
          </p:cNvPicPr>
          <p:nvPr/>
        </p:nvPicPr>
        <p:blipFill>
          <a:blip r:embed="rId5"/>
          <a:srcRect l="0" t="0" r="0" b="0"/>
          <a:stretch>
            <a:fillRect/>
          </a:stretch>
        </p:blipFill>
        <p:spPr>
          <a:xfrm flipH="false" flipV="false" rot="0">
            <a:off x="7781232" y="-356578"/>
            <a:ext cx="2725535" cy="2770557"/>
          </a:xfrm>
          <a:prstGeom prst="rect">
            <a:avLst/>
          </a:prstGeom>
        </p:spPr>
      </p:pic>
      <p:pic>
        <p:nvPicPr>
          <p:cNvPr name="Picture 14" id="14"/>
          <p:cNvPicPr>
            <a:picLocks noChangeAspect="true"/>
          </p:cNvPicPr>
          <p:nvPr/>
        </p:nvPicPr>
        <p:blipFill>
          <a:blip r:embed="rId6"/>
          <a:srcRect l="0" t="0" r="0" b="0"/>
          <a:stretch>
            <a:fillRect/>
          </a:stretch>
        </p:blipFill>
        <p:spPr>
          <a:xfrm flipH="false" flipV="false" rot="0">
            <a:off x="-1333497" y="7929339"/>
            <a:ext cx="3618571" cy="3279330"/>
          </a:xfrm>
          <a:prstGeom prst="rect">
            <a:avLst/>
          </a:prstGeom>
        </p:spPr>
      </p:pic>
    </p:spTree>
  </p:cSld>
  <p:clrMapOvr>
    <a:masterClrMapping/>
  </p:clrMapOvr>
  <p:transition>
    <p:fade/>
  </p:transition>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sp>
        <p:nvSpPr>
          <p:cNvPr name="TextBox 3" id="3"/>
          <p:cNvSpPr txBox="true"/>
          <p:nvPr/>
        </p:nvSpPr>
        <p:spPr>
          <a:xfrm rot="0">
            <a:off x="1028700" y="1028700"/>
            <a:ext cx="16230600" cy="1057259"/>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ADD A PRICING PAGE</a:t>
            </a:r>
          </a:p>
        </p:txBody>
      </p:sp>
      <p:grpSp>
        <p:nvGrpSpPr>
          <p:cNvPr name="Group 4" id="4"/>
          <p:cNvGrpSpPr/>
          <p:nvPr/>
        </p:nvGrpSpPr>
        <p:grpSpPr>
          <a:xfrm rot="0">
            <a:off x="1908772" y="3163649"/>
            <a:ext cx="3838862" cy="6499918"/>
            <a:chOff x="0" y="0"/>
            <a:chExt cx="1011058" cy="1711913"/>
          </a:xfrm>
        </p:grpSpPr>
        <p:sp>
          <p:nvSpPr>
            <p:cNvPr name="Freeform 5" id="5"/>
            <p:cNvSpPr/>
            <p:nvPr/>
          </p:nvSpPr>
          <p:spPr>
            <a:xfrm>
              <a:off x="0" y="0"/>
              <a:ext cx="1011058" cy="1711913"/>
            </a:xfrm>
            <a:custGeom>
              <a:avLst/>
              <a:gdLst/>
              <a:ahLst/>
              <a:cxnLst/>
              <a:rect r="r" b="b" t="t" l="l"/>
              <a:pathLst>
                <a:path h="1711913" w="1011058">
                  <a:moveTo>
                    <a:pt x="0" y="0"/>
                  </a:moveTo>
                  <a:lnTo>
                    <a:pt x="1011058" y="0"/>
                  </a:lnTo>
                  <a:lnTo>
                    <a:pt x="1011058" y="1711913"/>
                  </a:lnTo>
                  <a:lnTo>
                    <a:pt x="0" y="1711913"/>
                  </a:lnTo>
                  <a:close/>
                </a:path>
              </a:pathLst>
            </a:custGeom>
            <a:solidFill>
              <a:srgbClr val="FFFFFF">
                <a:alpha val="38824"/>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7" id="7"/>
          <p:cNvGrpSpPr/>
          <p:nvPr/>
        </p:nvGrpSpPr>
        <p:grpSpPr>
          <a:xfrm rot="0">
            <a:off x="7224548" y="3163649"/>
            <a:ext cx="3838862" cy="6499918"/>
            <a:chOff x="0" y="0"/>
            <a:chExt cx="1011058" cy="1711913"/>
          </a:xfrm>
        </p:grpSpPr>
        <p:sp>
          <p:nvSpPr>
            <p:cNvPr name="Freeform 8" id="8"/>
            <p:cNvSpPr/>
            <p:nvPr/>
          </p:nvSpPr>
          <p:spPr>
            <a:xfrm>
              <a:off x="0" y="0"/>
              <a:ext cx="1011058" cy="1711913"/>
            </a:xfrm>
            <a:custGeom>
              <a:avLst/>
              <a:gdLst/>
              <a:ahLst/>
              <a:cxnLst/>
              <a:rect r="r" b="b" t="t" l="l"/>
              <a:pathLst>
                <a:path h="1711913" w="1011058">
                  <a:moveTo>
                    <a:pt x="0" y="0"/>
                  </a:moveTo>
                  <a:lnTo>
                    <a:pt x="1011058" y="0"/>
                  </a:lnTo>
                  <a:lnTo>
                    <a:pt x="1011058" y="1711913"/>
                  </a:lnTo>
                  <a:lnTo>
                    <a:pt x="0" y="1711913"/>
                  </a:lnTo>
                  <a:close/>
                </a:path>
              </a:pathLst>
            </a:custGeom>
            <a:solidFill>
              <a:srgbClr val="FFFFFF">
                <a:alpha val="38824"/>
              </a:srgbClr>
            </a:solidFill>
          </p:spPr>
        </p:sp>
        <p:sp>
          <p:nvSpPr>
            <p:cNvPr name="TextBox 9" id="9"/>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10" id="10"/>
          <p:cNvGrpSpPr/>
          <p:nvPr/>
        </p:nvGrpSpPr>
        <p:grpSpPr>
          <a:xfrm rot="0">
            <a:off x="12520736" y="3163649"/>
            <a:ext cx="3838862" cy="6499918"/>
            <a:chOff x="0" y="0"/>
            <a:chExt cx="1011058" cy="1711913"/>
          </a:xfrm>
        </p:grpSpPr>
        <p:sp>
          <p:nvSpPr>
            <p:cNvPr name="Freeform 11" id="11"/>
            <p:cNvSpPr/>
            <p:nvPr/>
          </p:nvSpPr>
          <p:spPr>
            <a:xfrm>
              <a:off x="0" y="0"/>
              <a:ext cx="1011058" cy="1711913"/>
            </a:xfrm>
            <a:custGeom>
              <a:avLst/>
              <a:gdLst/>
              <a:ahLst/>
              <a:cxnLst/>
              <a:rect r="r" b="b" t="t" l="l"/>
              <a:pathLst>
                <a:path h="1711913" w="1011058">
                  <a:moveTo>
                    <a:pt x="0" y="0"/>
                  </a:moveTo>
                  <a:lnTo>
                    <a:pt x="1011058" y="0"/>
                  </a:lnTo>
                  <a:lnTo>
                    <a:pt x="1011058" y="1711913"/>
                  </a:lnTo>
                  <a:lnTo>
                    <a:pt x="0" y="1711913"/>
                  </a:lnTo>
                  <a:close/>
                </a:path>
              </a:pathLst>
            </a:custGeom>
            <a:solidFill>
              <a:srgbClr val="FFFFFF">
                <a:alpha val="38824"/>
              </a:srgbClr>
            </a:solidFill>
          </p:spPr>
        </p:sp>
        <p:sp>
          <p:nvSpPr>
            <p:cNvPr name="TextBox 12" id="12"/>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aphicFrame>
        <p:nvGraphicFramePr>
          <p:cNvPr name="Table 13" id="13"/>
          <p:cNvGraphicFramePr>
            <a:graphicFrameLocks noGrp="true"/>
          </p:cNvGraphicFramePr>
          <p:nvPr/>
        </p:nvGraphicFramePr>
        <p:xfrm>
          <a:off x="1929654" y="3484329"/>
          <a:ext cx="3838862" cy="3202704"/>
        </p:xfrm>
        <a:graphic>
          <a:graphicData uri="http://schemas.openxmlformats.org/drawingml/2006/table">
            <a:tbl>
              <a:tblPr/>
              <a:tblGrid>
                <a:gridCol w="2828583"/>
              </a:tblGrid>
              <a:tr h="1123950">
                <a:tc>
                  <a:txBody>
                    <a:bodyPr anchor="t" rtlCol="false"/>
                    <a:lstStyle/>
                    <a:p>
                      <a:pPr algn="ctr">
                        <a:lnSpc>
                          <a:spcPts val="6999"/>
                        </a:lnSpc>
                        <a:defRPr/>
                      </a:pPr>
                      <a:r>
                        <a:rPr lang="en-US" sz="4999">
                          <a:solidFill>
                            <a:srgbClr val="9C76DA"/>
                          </a:solidFill>
                          <a:latin typeface="Elika Gorica Bold"/>
                        </a:rPr>
                        <a:t>$20</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49B95"/>
                      </a:solidFill>
                      <a:prstDash val="solid"/>
                      <a:round/>
                      <a:headEnd type="none" w="med" len="med"/>
                      <a:tailEnd type="none" w="med" len="med"/>
                    </a:lnB>
                  </a:tcPr>
                </a:tc>
              </a:tr>
              <a:tr h="640385">
                <a:tc>
                  <a:txBody>
                    <a:bodyPr anchor="t" rtlCol="false"/>
                    <a:lstStyle/>
                    <a:p>
                      <a:pPr algn="ctr">
                        <a:lnSpc>
                          <a:spcPts val="3079"/>
                        </a:lnSpc>
                        <a:defRPr/>
                      </a:pPr>
                      <a:r>
                        <a:rPr lang="en-US" sz="2199">
                          <a:solidFill>
                            <a:srgbClr val="9C76DA"/>
                          </a:solidFill>
                          <a:latin typeface="Elika Gorica"/>
                        </a:rPr>
                        <a:t>MONTHLY</a:t>
                      </a:r>
                      <a:endParaRPr lang="en-US" sz="1100"/>
                    </a:p>
                  </a:txBody>
                  <a:tcPr marL="0" marR="0" marT="0" marB="0" anchor="t">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49B95"/>
                      </a:solidFill>
                      <a:prstDash val="solid"/>
                      <a:round/>
                      <a:headEnd type="none" w="med" len="med"/>
                      <a:tailEnd type="none" w="med" len="med"/>
                    </a:lnT>
                    <a:lnB cmpd="sng" algn="ctr" cap="flat" w="19050">
                      <a:solidFill>
                        <a:srgbClr val="FFFFFF"/>
                      </a:solidFill>
                      <a:prstDash val="solid"/>
                      <a:round/>
                      <a:headEnd type="none" w="med" len="med"/>
                      <a:tailEnd type="none" w="med" len="med"/>
                    </a:lnB>
                  </a:tcPr>
                </a:tc>
              </a:tr>
              <a:tr h="719185">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1905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19185">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bl>
          </a:graphicData>
        </a:graphic>
      </p:graphicFrame>
      <p:graphicFrame>
        <p:nvGraphicFramePr>
          <p:cNvPr name="Table 14" id="14"/>
          <p:cNvGraphicFramePr>
            <a:graphicFrameLocks noGrp="true"/>
          </p:cNvGraphicFramePr>
          <p:nvPr/>
        </p:nvGraphicFramePr>
        <p:xfrm>
          <a:off x="7224589" y="3484329"/>
          <a:ext cx="3838822" cy="4766951"/>
        </p:xfrm>
        <a:graphic>
          <a:graphicData uri="http://schemas.openxmlformats.org/drawingml/2006/table">
            <a:tbl>
              <a:tblPr/>
              <a:tblGrid>
                <a:gridCol w="2828523"/>
              </a:tblGrid>
              <a:tr h="1123950">
                <a:tc>
                  <a:txBody>
                    <a:bodyPr anchor="t" rtlCol="false"/>
                    <a:lstStyle/>
                    <a:p>
                      <a:pPr algn="ctr">
                        <a:lnSpc>
                          <a:spcPts val="6999"/>
                        </a:lnSpc>
                        <a:defRPr/>
                      </a:pPr>
                      <a:r>
                        <a:rPr lang="en-US" sz="4999">
                          <a:solidFill>
                            <a:srgbClr val="9C76DA"/>
                          </a:solidFill>
                          <a:latin typeface="Elika Gorica Bold"/>
                        </a:rPr>
                        <a:t>$30</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49B95"/>
                      </a:solidFill>
                      <a:prstDash val="solid"/>
                      <a:round/>
                      <a:headEnd type="none" w="med" len="med"/>
                      <a:tailEnd type="none" w="med" len="med"/>
                    </a:lnB>
                  </a:tcPr>
                </a:tc>
              </a:tr>
              <a:tr h="640385">
                <a:tc>
                  <a:txBody>
                    <a:bodyPr anchor="t" rtlCol="false"/>
                    <a:lstStyle/>
                    <a:p>
                      <a:pPr algn="ctr">
                        <a:lnSpc>
                          <a:spcPts val="3079"/>
                        </a:lnSpc>
                        <a:defRPr/>
                      </a:pPr>
                      <a:r>
                        <a:rPr lang="en-US" sz="2199">
                          <a:solidFill>
                            <a:srgbClr val="9C76DA"/>
                          </a:solidFill>
                          <a:latin typeface="Elika Gorica"/>
                        </a:rPr>
                        <a:t>MONTHLY</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49B95"/>
                      </a:solidFill>
                      <a:prstDash val="solid"/>
                      <a:round/>
                      <a:headEnd type="none" w="med" len="med"/>
                      <a:tailEnd type="none" w="med" len="med"/>
                    </a:lnT>
                    <a:lnB cmpd="sng" algn="ctr" cap="flat" w="19050">
                      <a:solidFill>
                        <a:srgbClr val="FFFFFF"/>
                      </a:solidFill>
                      <a:prstDash val="solid"/>
                      <a:round/>
                      <a:headEnd type="none" w="med" len="med"/>
                      <a:tailEnd type="none" w="med" len="med"/>
                    </a:lnB>
                  </a:tcPr>
                </a:tc>
              </a:tr>
              <a:tr h="750654">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1905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50654">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50654">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50654">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bl>
          </a:graphicData>
        </a:graphic>
      </p:graphicFrame>
      <p:graphicFrame>
        <p:nvGraphicFramePr>
          <p:cNvPr name="Table 15" id="15"/>
          <p:cNvGraphicFramePr>
            <a:graphicFrameLocks noGrp="true"/>
          </p:cNvGraphicFramePr>
          <p:nvPr/>
        </p:nvGraphicFramePr>
        <p:xfrm>
          <a:off x="12519442" y="3484329"/>
          <a:ext cx="3838944" cy="6179238"/>
        </p:xfrm>
        <a:graphic>
          <a:graphicData uri="http://schemas.openxmlformats.org/drawingml/2006/table">
            <a:tbl>
              <a:tblPr/>
              <a:tblGrid>
                <a:gridCol w="2828704"/>
              </a:tblGrid>
              <a:tr h="1123950">
                <a:tc>
                  <a:txBody>
                    <a:bodyPr anchor="t" rtlCol="false"/>
                    <a:lstStyle/>
                    <a:p>
                      <a:pPr algn="ctr">
                        <a:lnSpc>
                          <a:spcPts val="6999"/>
                        </a:lnSpc>
                        <a:defRPr/>
                      </a:pPr>
                      <a:r>
                        <a:rPr lang="en-US" sz="4999">
                          <a:solidFill>
                            <a:srgbClr val="9C76DA"/>
                          </a:solidFill>
                          <a:latin typeface="Elika Gorica Bold"/>
                        </a:rPr>
                        <a:t>$300</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49B95"/>
                      </a:solidFill>
                      <a:prstDash val="solid"/>
                      <a:round/>
                      <a:headEnd type="none" w="med" len="med"/>
                      <a:tailEnd type="none" w="med" len="med"/>
                    </a:lnB>
                  </a:tcPr>
                </a:tc>
              </a:tr>
              <a:tr h="640385">
                <a:tc>
                  <a:txBody>
                    <a:bodyPr anchor="t" rtlCol="false"/>
                    <a:lstStyle/>
                    <a:p>
                      <a:pPr algn="ctr">
                        <a:lnSpc>
                          <a:spcPts val="3079"/>
                        </a:lnSpc>
                        <a:defRPr/>
                      </a:pPr>
                      <a:r>
                        <a:rPr lang="en-US" sz="2199">
                          <a:solidFill>
                            <a:srgbClr val="9C76DA"/>
                          </a:solidFill>
                          <a:latin typeface="Elika Gorica"/>
                        </a:rPr>
                        <a:t>YEARLY</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49B95"/>
                      </a:solidFill>
                      <a:prstDash val="solid"/>
                      <a:round/>
                      <a:headEnd type="none" w="med" len="med"/>
                      <a:tailEnd type="none" w="med" len="med"/>
                    </a:lnT>
                    <a:lnB cmpd="sng" algn="ctr" cap="flat" w="19050">
                      <a:solidFill>
                        <a:srgbClr val="FFFFFF"/>
                      </a:solidFill>
                      <a:prstDash val="solid"/>
                      <a:round/>
                      <a:headEnd type="none" w="med" len="med"/>
                      <a:tailEnd type="none" w="med" len="med"/>
                    </a:lnB>
                  </a:tcPr>
                </a:tc>
              </a:tr>
              <a:tr h="735817">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1905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35817">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35817">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35817">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35817">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r h="735817">
                <a:tc>
                  <a:txBody>
                    <a:bodyPr anchor="t" rtlCol="false"/>
                    <a:lstStyle/>
                    <a:p>
                      <a:pPr algn="ctr">
                        <a:lnSpc>
                          <a:spcPts val="2939"/>
                        </a:lnSpc>
                        <a:defRPr/>
                      </a:pPr>
                      <a:r>
                        <a:rPr lang="en-US" sz="2099">
                          <a:solidFill>
                            <a:srgbClr val="3C3333"/>
                          </a:solidFill>
                          <a:latin typeface="Lato"/>
                        </a:rPr>
                        <a:t>Add a feature</a:t>
                      </a:r>
                      <a:endParaRPr lang="en-US" sz="1100"/>
                    </a:p>
                  </a:txBody>
                  <a:tcPr marL="0" marR="0" marT="0" marB="0" anchor="ctr">
                    <a:lnL cmpd="sng" algn="ctr" cap="flat" w="0">
                      <a:solidFill>
                        <a:srgbClr val="FFFFFF"/>
                      </a:solidFill>
                      <a:prstDash val="solid"/>
                      <a:round/>
                      <a:headEnd type="none" w="med" len="med"/>
                      <a:tailEnd type="none" w="med" len="med"/>
                    </a:lnL>
                    <a:lnR cmpd="sng" algn="ctr" cap="flat" w="0">
                      <a:solidFill>
                        <a:srgbClr val="FFFFFF"/>
                      </a:solidFill>
                      <a:prstDash val="solid"/>
                      <a:round/>
                      <a:headEnd type="none" w="med" len="med"/>
                      <a:tailEnd type="none" w="med" len="med"/>
                    </a:lnR>
                    <a:lnT cmpd="sng" algn="ctr" cap="flat" w="0">
                      <a:solidFill>
                        <a:srgbClr val="FFFFFF"/>
                      </a:solidFill>
                      <a:prstDash val="solid"/>
                      <a:round/>
                      <a:headEnd type="none" w="med" len="med"/>
                      <a:tailEnd type="none" w="med" len="med"/>
                    </a:lnT>
                    <a:lnB cmpd="sng" algn="ctr" cap="flat" w="0">
                      <a:solidFill>
                        <a:srgbClr val="FFFFFF"/>
                      </a:solidFill>
                      <a:prstDash val="solid"/>
                      <a:round/>
                      <a:headEnd type="none" w="med" len="med"/>
                      <a:tailEnd type="none" w="med" len="med"/>
                    </a:lnB>
                  </a:tcPr>
                </a:tc>
              </a:tr>
            </a:tbl>
          </a:graphicData>
        </a:graphic>
      </p:graphicFrame>
      <p:pic>
        <p:nvPicPr>
          <p:cNvPr name="Picture 16" id="16"/>
          <p:cNvPicPr>
            <a:picLocks noChangeAspect="true"/>
          </p:cNvPicPr>
          <p:nvPr/>
        </p:nvPicPr>
        <p:blipFill>
          <a:blip r:embed="rId3"/>
          <a:srcRect l="0" t="0" r="0" b="0"/>
          <a:stretch>
            <a:fillRect/>
          </a:stretch>
        </p:blipFill>
        <p:spPr>
          <a:xfrm flipH="false" flipV="false" rot="0">
            <a:off x="155492" y="7730485"/>
            <a:ext cx="2799503" cy="3332742"/>
          </a:xfrm>
          <a:prstGeom prst="rect">
            <a:avLst/>
          </a:prstGeom>
        </p:spPr>
      </p:pic>
      <p:pic>
        <p:nvPicPr>
          <p:cNvPr name="Picture 17" id="17"/>
          <p:cNvPicPr>
            <a:picLocks noChangeAspect="true"/>
          </p:cNvPicPr>
          <p:nvPr/>
        </p:nvPicPr>
        <p:blipFill>
          <a:blip r:embed="rId4"/>
          <a:srcRect l="0" t="0" r="0" b="0"/>
          <a:stretch>
            <a:fillRect/>
          </a:stretch>
        </p:blipFill>
        <p:spPr>
          <a:xfrm flipH="false" flipV="false" rot="0">
            <a:off x="15403143" y="1725952"/>
            <a:ext cx="2519563" cy="2875393"/>
          </a:xfrm>
          <a:prstGeom prst="rect">
            <a:avLst/>
          </a:prstGeom>
        </p:spPr>
      </p:pic>
      <p:pic>
        <p:nvPicPr>
          <p:cNvPr name="Picture 18" id="18"/>
          <p:cNvPicPr>
            <a:picLocks noChangeAspect="true"/>
          </p:cNvPicPr>
          <p:nvPr/>
        </p:nvPicPr>
        <p:blipFill>
          <a:blip r:embed="rId5"/>
          <a:srcRect l="0" t="0" r="0" b="0"/>
          <a:stretch>
            <a:fillRect/>
          </a:stretch>
        </p:blipFill>
        <p:spPr>
          <a:xfrm flipH="false" flipV="false" rot="0">
            <a:off x="596834" y="-1585304"/>
            <a:ext cx="2913469" cy="2782363"/>
          </a:xfrm>
          <a:prstGeom prst="rect">
            <a:avLst/>
          </a:prstGeom>
        </p:spPr>
      </p:pic>
    </p:spTree>
  </p:cSld>
  <p:clrMapOvr>
    <a:masterClrMapping/>
  </p:clrMapOvr>
  <p:transition>
    <p:fade/>
  </p:transition>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4481347" y="2985432"/>
            <a:ext cx="9325306" cy="3460157"/>
            <a:chOff x="0" y="0"/>
            <a:chExt cx="12433741" cy="4613543"/>
          </a:xfrm>
        </p:grpSpPr>
        <p:sp>
          <p:nvSpPr>
            <p:cNvPr name="TextBox 7" id="7"/>
            <p:cNvSpPr txBox="true"/>
            <p:nvPr/>
          </p:nvSpPr>
          <p:spPr>
            <a:xfrm rot="0">
              <a:off x="0" y="1984687"/>
              <a:ext cx="12433741" cy="2628856"/>
            </a:xfrm>
            <a:prstGeom prst="rect">
              <a:avLst/>
            </a:prstGeom>
          </p:spPr>
          <p:txBody>
            <a:bodyPr anchor="t" rtlCol="false" tIns="0" lIns="0" bIns="0" rIns="0">
              <a:spAutoFit/>
            </a:bodyPr>
            <a:lstStyle/>
            <a:p>
              <a:pPr algn="ctr" marL="0" indent="0" lvl="0">
                <a:lnSpc>
                  <a:spcPts val="15599"/>
                </a:lnSpc>
                <a:spcBef>
                  <a:spcPct val="0"/>
                </a:spcBef>
              </a:pPr>
              <a:r>
                <a:rPr lang="en-US" sz="12999" u="none">
                  <a:solidFill>
                    <a:srgbClr val="9C76DA"/>
                  </a:solidFill>
                  <a:latin typeface="Elika Gorica"/>
                </a:rPr>
                <a:t>123,456,789</a:t>
              </a:r>
            </a:p>
          </p:txBody>
        </p:sp>
        <p:sp>
          <p:nvSpPr>
            <p:cNvPr name="TextBox 8" id="8"/>
            <p:cNvSpPr txBox="true"/>
            <p:nvPr/>
          </p:nvSpPr>
          <p:spPr>
            <a:xfrm rot="0">
              <a:off x="3244011" y="-66675"/>
              <a:ext cx="5945719" cy="1410065"/>
            </a:xfrm>
            <a:prstGeom prst="rect">
              <a:avLst/>
            </a:prstGeom>
          </p:spPr>
          <p:txBody>
            <a:bodyPr anchor="t" rtlCol="false" tIns="0" lIns="0" bIns="0" rIns="0">
              <a:spAutoFit/>
            </a:bodyPr>
            <a:lstStyle/>
            <a:p>
              <a:pPr algn="ctr" marL="0" indent="0" lvl="0">
                <a:lnSpc>
                  <a:spcPts val="4312"/>
                </a:lnSpc>
                <a:spcBef>
                  <a:spcPct val="0"/>
                </a:spcBef>
              </a:pPr>
              <a:r>
                <a:rPr lang="en-US" sz="3080" u="none">
                  <a:solidFill>
                    <a:srgbClr val="9C76DA"/>
                  </a:solidFill>
                  <a:latin typeface="Lato Bold"/>
                </a:rPr>
                <a:t>Elaborate on the featured statistic.</a:t>
              </a:r>
            </a:p>
          </p:txBody>
        </p:sp>
      </p:grpSp>
      <p:pic>
        <p:nvPicPr>
          <p:cNvPr name="Picture 9" id="9"/>
          <p:cNvPicPr>
            <a:picLocks noChangeAspect="true"/>
          </p:cNvPicPr>
          <p:nvPr/>
        </p:nvPicPr>
        <p:blipFill>
          <a:blip r:embed="rId3"/>
          <a:srcRect l="0" t="0" r="0" b="0"/>
          <a:stretch>
            <a:fillRect/>
          </a:stretch>
        </p:blipFill>
        <p:spPr>
          <a:xfrm flipH="false" flipV="false" rot="0">
            <a:off x="15641479" y="7175358"/>
            <a:ext cx="2799503" cy="3332742"/>
          </a:xfrm>
          <a:prstGeom prst="rect">
            <a:avLst/>
          </a:prstGeom>
        </p:spPr>
      </p:pic>
      <p:pic>
        <p:nvPicPr>
          <p:cNvPr name="Picture 10" id="10"/>
          <p:cNvPicPr>
            <a:picLocks noChangeAspect="true"/>
          </p:cNvPicPr>
          <p:nvPr/>
        </p:nvPicPr>
        <p:blipFill>
          <a:blip r:embed="rId4"/>
          <a:srcRect l="0" t="0" r="0" b="0"/>
          <a:stretch>
            <a:fillRect/>
          </a:stretch>
        </p:blipFill>
        <p:spPr>
          <a:xfrm flipH="false" flipV="false" rot="0">
            <a:off x="12141339" y="150364"/>
            <a:ext cx="1101205" cy="1135263"/>
          </a:xfrm>
          <a:prstGeom prst="rect">
            <a:avLst/>
          </a:prstGeom>
        </p:spPr>
      </p:pic>
      <p:pic>
        <p:nvPicPr>
          <p:cNvPr name="Picture 11" id="11"/>
          <p:cNvPicPr>
            <a:picLocks noChangeAspect="true"/>
          </p:cNvPicPr>
          <p:nvPr/>
        </p:nvPicPr>
        <p:blipFill>
          <a:blip r:embed="rId5"/>
          <a:srcRect l="0" t="0" r="0" b="0"/>
          <a:stretch>
            <a:fillRect/>
          </a:stretch>
        </p:blipFill>
        <p:spPr>
          <a:xfrm flipH="false" flipV="false" rot="0">
            <a:off x="1673130" y="7702531"/>
            <a:ext cx="1285576" cy="1365818"/>
          </a:xfrm>
          <a:prstGeom prst="rect">
            <a:avLst/>
          </a:prstGeom>
        </p:spPr>
      </p:pic>
      <p:pic>
        <p:nvPicPr>
          <p:cNvPr name="Picture 12" id="12"/>
          <p:cNvPicPr>
            <a:picLocks noChangeAspect="true"/>
          </p:cNvPicPr>
          <p:nvPr/>
        </p:nvPicPr>
        <p:blipFill>
          <a:blip r:embed="rId6"/>
          <a:srcRect l="0" t="0" r="0" b="0"/>
          <a:stretch>
            <a:fillRect/>
          </a:stretch>
        </p:blipFill>
        <p:spPr>
          <a:xfrm flipH="false" flipV="false" rot="0">
            <a:off x="-1831049" y="-4980503"/>
            <a:ext cx="7781154" cy="8063372"/>
          </a:xfrm>
          <a:prstGeom prst="rect">
            <a:avLst/>
          </a:prstGeom>
        </p:spPr>
      </p:pic>
      <p:pic>
        <p:nvPicPr>
          <p:cNvPr name="Picture 13" id="13"/>
          <p:cNvPicPr>
            <a:picLocks noChangeAspect="true"/>
          </p:cNvPicPr>
          <p:nvPr/>
        </p:nvPicPr>
        <p:blipFill>
          <a:blip r:embed="rId7"/>
          <a:srcRect l="0" t="0" r="0" b="0"/>
          <a:stretch>
            <a:fillRect/>
          </a:stretch>
        </p:blipFill>
        <p:spPr>
          <a:xfrm flipH="false" flipV="false" rot="0">
            <a:off x="15353704" y="-202446"/>
            <a:ext cx="4692238" cy="4416569"/>
          </a:xfrm>
          <a:prstGeom prst="rect">
            <a:avLst/>
          </a:prstGeom>
        </p:spPr>
      </p:pic>
      <p:pic>
        <p:nvPicPr>
          <p:cNvPr name="Picture 14" id="14"/>
          <p:cNvPicPr>
            <a:picLocks noChangeAspect="true"/>
          </p:cNvPicPr>
          <p:nvPr/>
        </p:nvPicPr>
        <p:blipFill>
          <a:blip r:embed="rId8"/>
          <a:srcRect l="0" t="0" r="0" b="0"/>
          <a:stretch>
            <a:fillRect/>
          </a:stretch>
        </p:blipFill>
        <p:spPr>
          <a:xfrm flipH="false" flipV="false" rot="0">
            <a:off x="5299807" y="8466342"/>
            <a:ext cx="3618571" cy="3279330"/>
          </a:xfrm>
          <a:prstGeom prst="rect">
            <a:avLst/>
          </a:prstGeom>
        </p:spPr>
      </p:pic>
    </p:spTree>
  </p:cSld>
  <p:clrMapOvr>
    <a:masterClrMapping/>
  </p:clrMapOvr>
  <p:transition>
    <p:fade/>
  </p:transition>
</p:sld>
</file>

<file path=ppt/slides/slide2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8904088" y="6644084"/>
            <a:ext cx="5769305" cy="5228433"/>
          </a:xfrm>
          <a:prstGeom prst="rect">
            <a:avLst/>
          </a:prstGeom>
        </p:spPr>
      </p:pic>
      <p:grpSp>
        <p:nvGrpSpPr>
          <p:cNvPr name="Group 4" id="4"/>
          <p:cNvGrpSpPr/>
          <p:nvPr/>
        </p:nvGrpSpPr>
        <p:grpSpPr>
          <a:xfrm rot="0">
            <a:off x="12476803" y="2428528"/>
            <a:ext cx="5000548" cy="5429945"/>
            <a:chOff x="0" y="0"/>
            <a:chExt cx="1317017" cy="1430109"/>
          </a:xfrm>
        </p:grpSpPr>
        <p:sp>
          <p:nvSpPr>
            <p:cNvPr name="Freeform 5" id="5"/>
            <p:cNvSpPr/>
            <p:nvPr/>
          </p:nvSpPr>
          <p:spPr>
            <a:xfrm>
              <a:off x="0" y="0"/>
              <a:ext cx="1317017" cy="1430109"/>
            </a:xfrm>
            <a:custGeom>
              <a:avLst/>
              <a:gdLst/>
              <a:ahLst/>
              <a:cxnLst/>
              <a:rect r="r" b="b" t="t" l="l"/>
              <a:pathLst>
                <a:path h="1430109" w="1317017">
                  <a:moveTo>
                    <a:pt x="0" y="0"/>
                  </a:moveTo>
                  <a:lnTo>
                    <a:pt x="1317017" y="0"/>
                  </a:lnTo>
                  <a:lnTo>
                    <a:pt x="1317017" y="1430109"/>
                  </a:lnTo>
                  <a:lnTo>
                    <a:pt x="0" y="1430109"/>
                  </a:lnTo>
                  <a:close/>
                </a:path>
              </a:pathLst>
            </a:custGeom>
            <a:solidFill>
              <a:srgbClr val="FFFFFF">
                <a:alpha val="38824"/>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7" id="7"/>
          <p:cNvGrpSpPr/>
          <p:nvPr/>
        </p:nvGrpSpPr>
        <p:grpSpPr>
          <a:xfrm rot="0">
            <a:off x="810649" y="2428528"/>
            <a:ext cx="5000548" cy="5429945"/>
            <a:chOff x="0" y="0"/>
            <a:chExt cx="1317017" cy="1430109"/>
          </a:xfrm>
        </p:grpSpPr>
        <p:sp>
          <p:nvSpPr>
            <p:cNvPr name="Freeform 8" id="8"/>
            <p:cNvSpPr/>
            <p:nvPr/>
          </p:nvSpPr>
          <p:spPr>
            <a:xfrm>
              <a:off x="0" y="0"/>
              <a:ext cx="1317017" cy="1430109"/>
            </a:xfrm>
            <a:custGeom>
              <a:avLst/>
              <a:gdLst/>
              <a:ahLst/>
              <a:cxnLst/>
              <a:rect r="r" b="b" t="t" l="l"/>
              <a:pathLst>
                <a:path h="1430109" w="1317017">
                  <a:moveTo>
                    <a:pt x="0" y="0"/>
                  </a:moveTo>
                  <a:lnTo>
                    <a:pt x="1317017" y="0"/>
                  </a:lnTo>
                  <a:lnTo>
                    <a:pt x="1317017" y="1430109"/>
                  </a:lnTo>
                  <a:lnTo>
                    <a:pt x="0" y="1430109"/>
                  </a:lnTo>
                  <a:close/>
                </a:path>
              </a:pathLst>
            </a:custGeom>
            <a:solidFill>
              <a:srgbClr val="FFFFFF">
                <a:alpha val="38824"/>
              </a:srgbClr>
            </a:solidFill>
          </p:spPr>
        </p:sp>
        <p:sp>
          <p:nvSpPr>
            <p:cNvPr name="TextBox 9" id="9"/>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sp>
        <p:nvSpPr>
          <p:cNvPr name="TextBox 10" id="10"/>
          <p:cNvSpPr txBox="true"/>
          <p:nvPr/>
        </p:nvSpPr>
        <p:spPr>
          <a:xfrm rot="0">
            <a:off x="1870893" y="3382064"/>
            <a:ext cx="2880059" cy="2432050"/>
          </a:xfrm>
          <a:prstGeom prst="rect">
            <a:avLst/>
          </a:prstGeom>
        </p:spPr>
        <p:txBody>
          <a:bodyPr anchor="t" rtlCol="false" tIns="0" lIns="0" bIns="0" rIns="0">
            <a:spAutoFit/>
          </a:bodyPr>
          <a:lstStyle/>
          <a:p>
            <a:pPr algn="ctr" marL="0" indent="0" lvl="0">
              <a:lnSpc>
                <a:spcPts val="9799"/>
              </a:lnSpc>
              <a:spcBef>
                <a:spcPct val="0"/>
              </a:spcBef>
            </a:pPr>
            <a:r>
              <a:rPr lang="en-US" sz="6999" u="none">
                <a:solidFill>
                  <a:srgbClr val="9C76DA"/>
                </a:solidFill>
                <a:latin typeface="Elika Gorica"/>
              </a:rPr>
              <a:t>2 OUT OF 5</a:t>
            </a:r>
          </a:p>
        </p:txBody>
      </p:sp>
      <p:sp>
        <p:nvSpPr>
          <p:cNvPr name="TextBox 11" id="11"/>
          <p:cNvSpPr txBox="true"/>
          <p:nvPr/>
        </p:nvSpPr>
        <p:spPr>
          <a:xfrm rot="0">
            <a:off x="1464538" y="6034483"/>
            <a:ext cx="3692770"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Briefly elaborate on</a:t>
            </a:r>
          </a:p>
          <a:p>
            <a:pPr algn="ctr" marL="0" indent="0" lvl="0">
              <a:lnSpc>
                <a:spcPts val="2940"/>
              </a:lnSpc>
              <a:spcBef>
                <a:spcPct val="0"/>
              </a:spcBef>
            </a:pPr>
            <a:r>
              <a:rPr lang="en-US" sz="2100" u="none">
                <a:solidFill>
                  <a:srgbClr val="3C3333"/>
                </a:solidFill>
                <a:latin typeface="Lato"/>
              </a:rPr>
              <a:t>what you want to discuss.</a:t>
            </a:r>
          </a:p>
        </p:txBody>
      </p:sp>
      <p:sp>
        <p:nvSpPr>
          <p:cNvPr name="TextBox 12" id="12"/>
          <p:cNvSpPr txBox="true"/>
          <p:nvPr/>
        </p:nvSpPr>
        <p:spPr>
          <a:xfrm rot="0">
            <a:off x="13057646" y="3382064"/>
            <a:ext cx="3861337" cy="2432050"/>
          </a:xfrm>
          <a:prstGeom prst="rect">
            <a:avLst/>
          </a:prstGeom>
        </p:spPr>
        <p:txBody>
          <a:bodyPr anchor="t" rtlCol="false" tIns="0" lIns="0" bIns="0" rIns="0">
            <a:spAutoFit/>
          </a:bodyPr>
          <a:lstStyle/>
          <a:p>
            <a:pPr algn="ctr" marL="0" indent="0" lvl="0">
              <a:lnSpc>
                <a:spcPts val="9799"/>
              </a:lnSpc>
              <a:spcBef>
                <a:spcPct val="0"/>
              </a:spcBef>
            </a:pPr>
            <a:r>
              <a:rPr lang="en-US" sz="6999" u="none">
                <a:solidFill>
                  <a:srgbClr val="9C76DA"/>
                </a:solidFill>
                <a:latin typeface="Elika Gorica"/>
              </a:rPr>
              <a:t>12 MILLION</a:t>
            </a:r>
          </a:p>
        </p:txBody>
      </p:sp>
      <p:sp>
        <p:nvSpPr>
          <p:cNvPr name="TextBox 13" id="13"/>
          <p:cNvSpPr txBox="true"/>
          <p:nvPr/>
        </p:nvSpPr>
        <p:spPr>
          <a:xfrm rot="0">
            <a:off x="13141929" y="6034483"/>
            <a:ext cx="3692770"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Briefly elaborate on</a:t>
            </a:r>
          </a:p>
          <a:p>
            <a:pPr algn="ctr" marL="0" indent="0" lvl="0">
              <a:lnSpc>
                <a:spcPts val="2940"/>
              </a:lnSpc>
              <a:spcBef>
                <a:spcPct val="0"/>
              </a:spcBef>
            </a:pPr>
            <a:r>
              <a:rPr lang="en-US" sz="2100" u="none">
                <a:solidFill>
                  <a:srgbClr val="3C3333"/>
                </a:solidFill>
                <a:latin typeface="Lato"/>
              </a:rPr>
              <a:t>what you want to discuss.</a:t>
            </a:r>
          </a:p>
        </p:txBody>
      </p:sp>
      <p:grpSp>
        <p:nvGrpSpPr>
          <p:cNvPr name="Group 14" id="14"/>
          <p:cNvGrpSpPr/>
          <p:nvPr/>
        </p:nvGrpSpPr>
        <p:grpSpPr>
          <a:xfrm rot="0">
            <a:off x="6643726" y="2428528"/>
            <a:ext cx="5000548" cy="5429945"/>
            <a:chOff x="0" y="0"/>
            <a:chExt cx="6667397" cy="7239926"/>
          </a:xfrm>
        </p:grpSpPr>
        <p:grpSp>
          <p:nvGrpSpPr>
            <p:cNvPr name="Group 15" id="15"/>
            <p:cNvGrpSpPr/>
            <p:nvPr/>
          </p:nvGrpSpPr>
          <p:grpSpPr>
            <a:xfrm rot="0">
              <a:off x="0" y="0"/>
              <a:ext cx="6667397" cy="7239926"/>
              <a:chOff x="0" y="0"/>
              <a:chExt cx="1317017" cy="1430109"/>
            </a:xfrm>
          </p:grpSpPr>
          <p:sp>
            <p:nvSpPr>
              <p:cNvPr name="Freeform 16" id="16"/>
              <p:cNvSpPr/>
              <p:nvPr/>
            </p:nvSpPr>
            <p:spPr>
              <a:xfrm>
                <a:off x="0" y="0"/>
                <a:ext cx="1317017" cy="1430109"/>
              </a:xfrm>
              <a:custGeom>
                <a:avLst/>
                <a:gdLst/>
                <a:ahLst/>
                <a:cxnLst/>
                <a:rect r="r" b="b" t="t" l="l"/>
                <a:pathLst>
                  <a:path h="1430109" w="1317017">
                    <a:moveTo>
                      <a:pt x="0" y="0"/>
                    </a:moveTo>
                    <a:lnTo>
                      <a:pt x="1317017" y="0"/>
                    </a:lnTo>
                    <a:lnTo>
                      <a:pt x="1317017" y="1430109"/>
                    </a:lnTo>
                    <a:lnTo>
                      <a:pt x="0" y="1430109"/>
                    </a:lnTo>
                    <a:close/>
                  </a:path>
                </a:pathLst>
              </a:custGeom>
              <a:solidFill>
                <a:srgbClr val="FFFFFF">
                  <a:alpha val="38824"/>
                </a:srgbClr>
              </a:solidFill>
            </p:spPr>
          </p:sp>
          <p:sp>
            <p:nvSpPr>
              <p:cNvPr name="TextBox 17" id="17"/>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sp>
          <p:nvSpPr>
            <p:cNvPr name="TextBox 18" id="18"/>
            <p:cNvSpPr txBox="true"/>
            <p:nvPr/>
          </p:nvSpPr>
          <p:spPr>
            <a:xfrm rot="0">
              <a:off x="526722" y="2009487"/>
              <a:ext cx="5613952" cy="1547283"/>
            </a:xfrm>
            <a:prstGeom prst="rect">
              <a:avLst/>
            </a:prstGeom>
          </p:spPr>
          <p:txBody>
            <a:bodyPr anchor="t" rtlCol="false" tIns="0" lIns="0" bIns="0" rIns="0">
              <a:spAutoFit/>
            </a:bodyPr>
            <a:lstStyle/>
            <a:p>
              <a:pPr algn="ctr" marL="0" indent="0" lvl="0">
                <a:lnSpc>
                  <a:spcPts val="9799"/>
                </a:lnSpc>
                <a:spcBef>
                  <a:spcPct val="0"/>
                </a:spcBef>
              </a:pPr>
              <a:r>
                <a:rPr lang="en-US" sz="6999" u="none">
                  <a:solidFill>
                    <a:srgbClr val="9C76DA"/>
                  </a:solidFill>
                  <a:latin typeface="Elika Gorica"/>
                </a:rPr>
                <a:t>95%</a:t>
              </a:r>
            </a:p>
          </p:txBody>
        </p:sp>
        <p:sp>
          <p:nvSpPr>
            <p:cNvPr name="TextBox 19" id="19"/>
            <p:cNvSpPr txBox="true"/>
            <p:nvPr/>
          </p:nvSpPr>
          <p:spPr>
            <a:xfrm rot="0">
              <a:off x="871852" y="4130161"/>
              <a:ext cx="4923693"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Briefly elaborate on</a:t>
              </a:r>
            </a:p>
            <a:p>
              <a:pPr algn="ctr" marL="0" indent="0" lvl="0">
                <a:lnSpc>
                  <a:spcPts val="2940"/>
                </a:lnSpc>
                <a:spcBef>
                  <a:spcPct val="0"/>
                </a:spcBef>
              </a:pPr>
              <a:r>
                <a:rPr lang="en-US" sz="2100" u="none">
                  <a:solidFill>
                    <a:srgbClr val="3C3333"/>
                  </a:solidFill>
                  <a:latin typeface="Lato"/>
                </a:rPr>
                <a:t>what you want to discuss.</a:t>
              </a:r>
            </a:p>
          </p:txBody>
        </p:sp>
      </p:grpSp>
      <p:pic>
        <p:nvPicPr>
          <p:cNvPr name="Picture 20" id="20"/>
          <p:cNvPicPr>
            <a:picLocks noChangeAspect="true"/>
          </p:cNvPicPr>
          <p:nvPr/>
        </p:nvPicPr>
        <p:blipFill>
          <a:blip r:embed="rId4"/>
          <a:srcRect l="0" t="0" r="0" b="0"/>
          <a:stretch>
            <a:fillRect/>
          </a:stretch>
        </p:blipFill>
        <p:spPr>
          <a:xfrm flipH="false" flipV="false" rot="0">
            <a:off x="4846156" y="157224"/>
            <a:ext cx="2913469" cy="2782363"/>
          </a:xfrm>
          <a:prstGeom prst="rect">
            <a:avLst/>
          </a:prstGeom>
        </p:spPr>
      </p:pic>
      <p:pic>
        <p:nvPicPr>
          <p:cNvPr name="Picture 21" id="21"/>
          <p:cNvPicPr>
            <a:picLocks noChangeAspect="true"/>
          </p:cNvPicPr>
          <p:nvPr/>
        </p:nvPicPr>
        <p:blipFill>
          <a:blip r:embed="rId5"/>
          <a:srcRect l="0" t="0" r="0" b="0"/>
          <a:stretch>
            <a:fillRect/>
          </a:stretch>
        </p:blipFill>
        <p:spPr>
          <a:xfrm flipH="false" flipV="false" rot="0">
            <a:off x="17014233" y="1894216"/>
            <a:ext cx="2221240" cy="2090742"/>
          </a:xfrm>
          <a:prstGeom prst="rect">
            <a:avLst/>
          </a:prstGeom>
        </p:spPr>
      </p:pic>
      <p:pic>
        <p:nvPicPr>
          <p:cNvPr name="Picture 22" id="22"/>
          <p:cNvPicPr>
            <a:picLocks noChangeAspect="true"/>
          </p:cNvPicPr>
          <p:nvPr/>
        </p:nvPicPr>
        <p:blipFill>
          <a:blip r:embed="rId6"/>
          <a:srcRect l="0" t="0" r="0" b="0"/>
          <a:stretch>
            <a:fillRect/>
          </a:stretch>
        </p:blipFill>
        <p:spPr>
          <a:xfrm flipH="false" flipV="false" rot="0">
            <a:off x="-231082" y="7175358"/>
            <a:ext cx="2519563" cy="2875393"/>
          </a:xfrm>
          <a:prstGeom prst="rect">
            <a:avLst/>
          </a:prstGeom>
        </p:spPr>
      </p:pic>
    </p:spTree>
  </p:cSld>
  <p:clrMapOvr>
    <a:masterClrMapping/>
  </p:clrMapOvr>
  <p:transition>
    <p:fade/>
  </p:transition>
</p:sld>
</file>

<file path=ppt/slides/slide2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1562618" y="4228381"/>
            <a:ext cx="3208061" cy="3208061"/>
            <a:chOff x="0" y="0"/>
            <a:chExt cx="4277414" cy="4277414"/>
          </a:xfrm>
        </p:grpSpPr>
        <p:sp>
          <p:nvSpPr>
            <p:cNvPr name="TextBox 7" id="7"/>
            <p:cNvSpPr txBox="true"/>
            <p:nvPr/>
          </p:nvSpPr>
          <p:spPr>
            <a:xfrm rot="0">
              <a:off x="1537402" y="1656956"/>
              <a:ext cx="1202610" cy="877778"/>
            </a:xfrm>
            <a:prstGeom prst="rect">
              <a:avLst/>
            </a:prstGeom>
          </p:spPr>
          <p:txBody>
            <a:bodyPr anchor="t" rtlCol="false" tIns="0" lIns="0" bIns="0" rIns="0">
              <a:spAutoFit/>
            </a:bodyPr>
            <a:lstStyle/>
            <a:p>
              <a:pPr algn="ctr">
                <a:lnSpc>
                  <a:spcPts val="5460"/>
                </a:lnSpc>
              </a:pPr>
              <a:r>
                <a:rPr lang="en-US" sz="3900">
                  <a:solidFill>
                    <a:srgbClr val="9C76DA"/>
                  </a:solidFill>
                  <a:latin typeface="Elika Gorica"/>
                </a:rPr>
                <a:t>43%</a:t>
              </a:r>
            </a:p>
          </p:txBody>
        </p:sp>
        <p:grpSp>
          <p:nvGrpSpPr>
            <p:cNvPr name="Group 8" id="8"/>
            <p:cNvGrpSpPr>
              <a:grpSpLocks noChangeAspect="true"/>
            </p:cNvGrpSpPr>
            <p:nvPr/>
          </p:nvGrpSpPr>
          <p:grpSpPr>
            <a:xfrm rot="0">
              <a:off x="0" y="0"/>
              <a:ext cx="4277414" cy="4277414"/>
              <a:chOff x="0" y="0"/>
              <a:chExt cx="2540000" cy="2540000"/>
            </a:xfrm>
          </p:grpSpPr>
          <p:sp>
            <p:nvSpPr>
              <p:cNvPr name="Freeform 9" id="9"/>
              <p:cNvSpPr/>
              <p:nvPr/>
            </p:nvSpPr>
            <p:spPr>
              <a:xfrm>
                <a:off x="-62725" y="-2035"/>
                <a:ext cx="2665449" cy="2544070"/>
              </a:xfrm>
              <a:custGeom>
                <a:avLst/>
                <a:gdLst/>
                <a:ahLst/>
                <a:cxnLst/>
                <a:rect r="r" b="b" t="t" l="l"/>
                <a:pathLst>
                  <a:path h="2544070" w="2665449">
                    <a:moveTo>
                      <a:pt x="1332725" y="2035"/>
                    </a:moveTo>
                    <a:cubicBezTo>
                      <a:pt x="1787805" y="0"/>
                      <a:pt x="2209190" y="241614"/>
                      <a:pt x="2437320" y="635390"/>
                    </a:cubicBezTo>
                    <a:cubicBezTo>
                      <a:pt x="2665450" y="1029165"/>
                      <a:pt x="2665450" y="1514905"/>
                      <a:pt x="2437320" y="1908680"/>
                    </a:cubicBezTo>
                    <a:cubicBezTo>
                      <a:pt x="2209190" y="2302456"/>
                      <a:pt x="1787805" y="2544070"/>
                      <a:pt x="1332725" y="2542035"/>
                    </a:cubicBezTo>
                    <a:cubicBezTo>
                      <a:pt x="877645" y="2544070"/>
                      <a:pt x="456260" y="2302456"/>
                      <a:pt x="228130" y="1908680"/>
                    </a:cubicBezTo>
                    <a:cubicBezTo>
                      <a:pt x="0" y="1514905"/>
                      <a:pt x="0" y="1029165"/>
                      <a:pt x="228130" y="635390"/>
                    </a:cubicBezTo>
                    <a:cubicBezTo>
                      <a:pt x="456260" y="241614"/>
                      <a:pt x="877645" y="0"/>
                      <a:pt x="1332725" y="2035"/>
                    </a:cubicBezTo>
                    <a:lnTo>
                      <a:pt x="1332725" y="510035"/>
                    </a:lnTo>
                    <a:cubicBezTo>
                      <a:pt x="1059677" y="508814"/>
                      <a:pt x="806846" y="653783"/>
                      <a:pt x="669968" y="890048"/>
                    </a:cubicBezTo>
                    <a:cubicBezTo>
                      <a:pt x="533090" y="1126313"/>
                      <a:pt x="533090" y="1417757"/>
                      <a:pt x="669968" y="1654022"/>
                    </a:cubicBezTo>
                    <a:cubicBezTo>
                      <a:pt x="806846" y="1890287"/>
                      <a:pt x="1059677" y="2035256"/>
                      <a:pt x="1332725" y="2034035"/>
                    </a:cubicBezTo>
                    <a:cubicBezTo>
                      <a:pt x="1605773" y="2035256"/>
                      <a:pt x="1858604" y="1890287"/>
                      <a:pt x="1995482" y="1654022"/>
                    </a:cubicBezTo>
                    <a:cubicBezTo>
                      <a:pt x="2132360" y="1417757"/>
                      <a:pt x="2132360" y="1126313"/>
                      <a:pt x="1995482" y="890048"/>
                    </a:cubicBezTo>
                    <a:cubicBezTo>
                      <a:pt x="1858604" y="653783"/>
                      <a:pt x="1605773" y="508814"/>
                      <a:pt x="1332725" y="510035"/>
                    </a:cubicBezTo>
                    <a:close/>
                  </a:path>
                </a:pathLst>
              </a:custGeom>
              <a:solidFill>
                <a:srgbClr val="B8C4E4"/>
              </a:solidFill>
            </p:spPr>
          </p:sp>
          <p:sp>
            <p:nvSpPr>
              <p:cNvPr name="Freeform 10" id="10"/>
              <p:cNvSpPr/>
              <p:nvPr/>
            </p:nvSpPr>
            <p:spPr>
              <a:xfrm>
                <a:off x="1253776" y="17180"/>
                <a:ext cx="1359682" cy="2305316"/>
              </a:xfrm>
              <a:custGeom>
                <a:avLst/>
                <a:gdLst/>
                <a:ahLst/>
                <a:cxnLst/>
                <a:rect r="r" b="b" t="t" l="l"/>
                <a:pathLst>
                  <a:path h="2305316" w="1359682">
                    <a:moveTo>
                      <a:pt x="333724" y="23148"/>
                    </a:moveTo>
                    <a:cubicBezTo>
                      <a:pt x="795530" y="142386"/>
                      <a:pt x="1151595" y="510313"/>
                      <a:pt x="1255638" y="975778"/>
                    </a:cubicBezTo>
                    <a:cubicBezTo>
                      <a:pt x="1359682" y="1441243"/>
                      <a:pt x="1194161" y="1925759"/>
                      <a:pt x="827075" y="2230276"/>
                    </a:cubicBezTo>
                    <a:cubicBezTo>
                      <a:pt x="757285" y="2288700"/>
                      <a:pt x="661569" y="2305316"/>
                      <a:pt x="576170" y="2273833"/>
                    </a:cubicBezTo>
                    <a:cubicBezTo>
                      <a:pt x="490772" y="2242349"/>
                      <a:pt x="428746" y="2167579"/>
                      <a:pt x="413580" y="2077835"/>
                    </a:cubicBezTo>
                    <a:cubicBezTo>
                      <a:pt x="398413" y="1988091"/>
                      <a:pt x="432425" y="1897091"/>
                      <a:pt x="502735" y="1839294"/>
                    </a:cubicBezTo>
                    <a:cubicBezTo>
                      <a:pt x="722986" y="1656583"/>
                      <a:pt x="822299" y="1365874"/>
                      <a:pt x="759873" y="1086595"/>
                    </a:cubicBezTo>
                    <a:cubicBezTo>
                      <a:pt x="697446" y="807316"/>
                      <a:pt x="483808" y="586559"/>
                      <a:pt x="206724" y="515017"/>
                    </a:cubicBezTo>
                    <a:cubicBezTo>
                      <a:pt x="118496" y="492657"/>
                      <a:pt x="48976" y="424799"/>
                      <a:pt x="24488" y="337138"/>
                    </a:cubicBezTo>
                    <a:cubicBezTo>
                      <a:pt x="0" y="249478"/>
                      <a:pt x="24286" y="155414"/>
                      <a:pt x="88152" y="90567"/>
                    </a:cubicBezTo>
                    <a:cubicBezTo>
                      <a:pt x="152018" y="25719"/>
                      <a:pt x="245700" y="0"/>
                      <a:pt x="333724" y="23148"/>
                    </a:cubicBezTo>
                    <a:close/>
                  </a:path>
                </a:pathLst>
              </a:custGeom>
              <a:solidFill>
                <a:srgbClr val="9C76DA"/>
              </a:solidFill>
            </p:spPr>
          </p:sp>
        </p:grpSp>
      </p:grpSp>
      <p:sp>
        <p:nvSpPr>
          <p:cNvPr name="TextBox 11" id="11"/>
          <p:cNvSpPr txBox="true"/>
          <p:nvPr/>
        </p:nvSpPr>
        <p:spPr>
          <a:xfrm rot="0">
            <a:off x="1397209" y="7778115"/>
            <a:ext cx="3538878"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the</a:t>
            </a:r>
          </a:p>
          <a:p>
            <a:pPr algn="ctr" marL="0" indent="0" lvl="0">
              <a:lnSpc>
                <a:spcPts val="2940"/>
              </a:lnSpc>
              <a:spcBef>
                <a:spcPct val="0"/>
              </a:spcBef>
            </a:pPr>
            <a:r>
              <a:rPr lang="en-US" sz="2100" u="none">
                <a:solidFill>
                  <a:srgbClr val="3C3333"/>
                </a:solidFill>
                <a:latin typeface="Lato"/>
              </a:rPr>
              <a:t>featured statistic.</a:t>
            </a:r>
          </a:p>
        </p:txBody>
      </p:sp>
      <p:sp>
        <p:nvSpPr>
          <p:cNvPr name="TextBox 12" id="12"/>
          <p:cNvSpPr txBox="true"/>
          <p:nvPr/>
        </p:nvSpPr>
        <p:spPr>
          <a:xfrm rot="0">
            <a:off x="13351913" y="7778115"/>
            <a:ext cx="3538878"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the</a:t>
            </a:r>
          </a:p>
          <a:p>
            <a:pPr algn="ctr" marL="0" indent="0" lvl="0">
              <a:lnSpc>
                <a:spcPts val="2940"/>
              </a:lnSpc>
              <a:spcBef>
                <a:spcPct val="0"/>
              </a:spcBef>
            </a:pPr>
            <a:r>
              <a:rPr lang="en-US" sz="2100" u="none">
                <a:solidFill>
                  <a:srgbClr val="3C3333"/>
                </a:solidFill>
                <a:latin typeface="Lato"/>
              </a:rPr>
              <a:t>featured statistic.</a:t>
            </a:r>
          </a:p>
        </p:txBody>
      </p:sp>
      <p:sp>
        <p:nvSpPr>
          <p:cNvPr name="TextBox 13" id="13"/>
          <p:cNvSpPr txBox="true"/>
          <p:nvPr/>
        </p:nvSpPr>
        <p:spPr>
          <a:xfrm rot="0">
            <a:off x="7374561" y="7778115"/>
            <a:ext cx="3538878"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the</a:t>
            </a:r>
          </a:p>
          <a:p>
            <a:pPr algn="ctr" marL="0" indent="0" lvl="0">
              <a:lnSpc>
                <a:spcPts val="2940"/>
              </a:lnSpc>
              <a:spcBef>
                <a:spcPct val="0"/>
              </a:spcBef>
            </a:pPr>
            <a:r>
              <a:rPr lang="en-US" sz="2100" u="none">
                <a:solidFill>
                  <a:srgbClr val="3C3333"/>
                </a:solidFill>
                <a:latin typeface="Lato"/>
              </a:rPr>
              <a:t>featured statistic.</a:t>
            </a:r>
          </a:p>
        </p:txBody>
      </p:sp>
      <p:grpSp>
        <p:nvGrpSpPr>
          <p:cNvPr name="Group 14" id="14"/>
          <p:cNvGrpSpPr/>
          <p:nvPr/>
        </p:nvGrpSpPr>
        <p:grpSpPr>
          <a:xfrm rot="0">
            <a:off x="7539970" y="4228381"/>
            <a:ext cx="3208061" cy="3208061"/>
            <a:chOff x="0" y="0"/>
            <a:chExt cx="4277414" cy="4277414"/>
          </a:xfrm>
        </p:grpSpPr>
        <p:sp>
          <p:nvSpPr>
            <p:cNvPr name="TextBox 15" id="15"/>
            <p:cNvSpPr txBox="true"/>
            <p:nvPr/>
          </p:nvSpPr>
          <p:spPr>
            <a:xfrm rot="0">
              <a:off x="1532130" y="1656956"/>
              <a:ext cx="1213153" cy="877778"/>
            </a:xfrm>
            <a:prstGeom prst="rect">
              <a:avLst/>
            </a:prstGeom>
          </p:spPr>
          <p:txBody>
            <a:bodyPr anchor="t" rtlCol="false" tIns="0" lIns="0" bIns="0" rIns="0">
              <a:spAutoFit/>
            </a:bodyPr>
            <a:lstStyle/>
            <a:p>
              <a:pPr algn="ctr" marL="0" indent="0" lvl="0">
                <a:lnSpc>
                  <a:spcPts val="5460"/>
                </a:lnSpc>
                <a:spcBef>
                  <a:spcPct val="0"/>
                </a:spcBef>
              </a:pPr>
              <a:r>
                <a:rPr lang="en-US" sz="3900" u="none">
                  <a:solidFill>
                    <a:srgbClr val="9C76DA"/>
                  </a:solidFill>
                  <a:latin typeface="Elika Gorica"/>
                </a:rPr>
                <a:t>60%</a:t>
              </a:r>
            </a:p>
          </p:txBody>
        </p:sp>
        <p:grpSp>
          <p:nvGrpSpPr>
            <p:cNvPr name="Group 16" id="16"/>
            <p:cNvGrpSpPr>
              <a:grpSpLocks noChangeAspect="true"/>
            </p:cNvGrpSpPr>
            <p:nvPr/>
          </p:nvGrpSpPr>
          <p:grpSpPr>
            <a:xfrm rot="0">
              <a:off x="0" y="0"/>
              <a:ext cx="4277414" cy="4277414"/>
              <a:chOff x="0" y="0"/>
              <a:chExt cx="2540000" cy="2540000"/>
            </a:xfrm>
          </p:grpSpPr>
          <p:sp>
            <p:nvSpPr>
              <p:cNvPr name="Freeform 17" id="17"/>
              <p:cNvSpPr/>
              <p:nvPr/>
            </p:nvSpPr>
            <p:spPr>
              <a:xfrm>
                <a:off x="-62725" y="-2035"/>
                <a:ext cx="2665449" cy="2544070"/>
              </a:xfrm>
              <a:custGeom>
                <a:avLst/>
                <a:gdLst/>
                <a:ahLst/>
                <a:cxnLst/>
                <a:rect r="r" b="b" t="t" l="l"/>
                <a:pathLst>
                  <a:path h="2544070" w="2665449">
                    <a:moveTo>
                      <a:pt x="1332725" y="2035"/>
                    </a:moveTo>
                    <a:cubicBezTo>
                      <a:pt x="1787805" y="0"/>
                      <a:pt x="2209190" y="241614"/>
                      <a:pt x="2437320" y="635390"/>
                    </a:cubicBezTo>
                    <a:cubicBezTo>
                      <a:pt x="2665450" y="1029165"/>
                      <a:pt x="2665450" y="1514905"/>
                      <a:pt x="2437320" y="1908680"/>
                    </a:cubicBezTo>
                    <a:cubicBezTo>
                      <a:pt x="2209190" y="2302456"/>
                      <a:pt x="1787805" y="2544070"/>
                      <a:pt x="1332725" y="2542035"/>
                    </a:cubicBezTo>
                    <a:cubicBezTo>
                      <a:pt x="877645" y="2544070"/>
                      <a:pt x="456260" y="2302456"/>
                      <a:pt x="228130" y="1908680"/>
                    </a:cubicBezTo>
                    <a:cubicBezTo>
                      <a:pt x="0" y="1514905"/>
                      <a:pt x="0" y="1029165"/>
                      <a:pt x="228130" y="635390"/>
                    </a:cubicBezTo>
                    <a:cubicBezTo>
                      <a:pt x="456260" y="241614"/>
                      <a:pt x="877645" y="0"/>
                      <a:pt x="1332725" y="2035"/>
                    </a:cubicBezTo>
                    <a:lnTo>
                      <a:pt x="1332725" y="510035"/>
                    </a:lnTo>
                    <a:cubicBezTo>
                      <a:pt x="1059677" y="508814"/>
                      <a:pt x="806846" y="653783"/>
                      <a:pt x="669968" y="890048"/>
                    </a:cubicBezTo>
                    <a:cubicBezTo>
                      <a:pt x="533090" y="1126313"/>
                      <a:pt x="533090" y="1417757"/>
                      <a:pt x="669968" y="1654022"/>
                    </a:cubicBezTo>
                    <a:cubicBezTo>
                      <a:pt x="806846" y="1890287"/>
                      <a:pt x="1059677" y="2035256"/>
                      <a:pt x="1332725" y="2034035"/>
                    </a:cubicBezTo>
                    <a:cubicBezTo>
                      <a:pt x="1605773" y="2035256"/>
                      <a:pt x="1858604" y="1890287"/>
                      <a:pt x="1995482" y="1654022"/>
                    </a:cubicBezTo>
                    <a:cubicBezTo>
                      <a:pt x="2132360" y="1417757"/>
                      <a:pt x="2132360" y="1126313"/>
                      <a:pt x="1995482" y="890048"/>
                    </a:cubicBezTo>
                    <a:cubicBezTo>
                      <a:pt x="1858604" y="653783"/>
                      <a:pt x="1605773" y="508814"/>
                      <a:pt x="1332725" y="510035"/>
                    </a:cubicBezTo>
                    <a:close/>
                  </a:path>
                </a:pathLst>
              </a:custGeom>
              <a:solidFill>
                <a:srgbClr val="B8C4E4"/>
              </a:solidFill>
            </p:spPr>
          </p:sp>
          <p:sp>
            <p:nvSpPr>
              <p:cNvPr name="Freeform 18" id="18"/>
              <p:cNvSpPr/>
              <p:nvPr/>
            </p:nvSpPr>
            <p:spPr>
              <a:xfrm>
                <a:off x="631484" y="17180"/>
                <a:ext cx="1982752" cy="2607567"/>
              </a:xfrm>
              <a:custGeom>
                <a:avLst/>
                <a:gdLst/>
                <a:ahLst/>
                <a:cxnLst/>
                <a:rect r="r" b="b" t="t" l="l"/>
                <a:pathLst>
                  <a:path h="2607567" w="1982752">
                    <a:moveTo>
                      <a:pt x="956016" y="23148"/>
                    </a:moveTo>
                    <a:cubicBezTo>
                      <a:pt x="1413392" y="141242"/>
                      <a:pt x="1767432" y="503428"/>
                      <a:pt x="1875092" y="963372"/>
                    </a:cubicBezTo>
                    <a:cubicBezTo>
                      <a:pt x="1982752" y="1423316"/>
                      <a:pt x="1826241" y="1905008"/>
                      <a:pt x="1468794" y="2213830"/>
                    </a:cubicBezTo>
                    <a:cubicBezTo>
                      <a:pt x="1111347" y="2522651"/>
                      <a:pt x="612034" y="2607566"/>
                      <a:pt x="172596" y="2434267"/>
                    </a:cubicBezTo>
                    <a:cubicBezTo>
                      <a:pt x="87777" y="2401255"/>
                      <a:pt x="27104" y="2325383"/>
                      <a:pt x="13552" y="2235381"/>
                    </a:cubicBezTo>
                    <a:cubicBezTo>
                      <a:pt x="0" y="2145379"/>
                      <a:pt x="35640" y="2055005"/>
                      <a:pt x="106977" y="1998480"/>
                    </a:cubicBezTo>
                    <a:cubicBezTo>
                      <a:pt x="178315" y="1941954"/>
                      <a:pt x="274443" y="1927919"/>
                      <a:pt x="358964" y="1961689"/>
                    </a:cubicBezTo>
                    <a:cubicBezTo>
                      <a:pt x="622627" y="2065668"/>
                      <a:pt x="922214" y="2014718"/>
                      <a:pt x="1136682" y="1829426"/>
                    </a:cubicBezTo>
                    <a:cubicBezTo>
                      <a:pt x="1351150" y="1644133"/>
                      <a:pt x="1445057" y="1355117"/>
                      <a:pt x="1380461" y="1079151"/>
                    </a:cubicBezTo>
                    <a:cubicBezTo>
                      <a:pt x="1315865" y="803185"/>
                      <a:pt x="1103441" y="585873"/>
                      <a:pt x="829016" y="515017"/>
                    </a:cubicBezTo>
                    <a:cubicBezTo>
                      <a:pt x="740788" y="492657"/>
                      <a:pt x="671268" y="424799"/>
                      <a:pt x="646780" y="337138"/>
                    </a:cubicBezTo>
                    <a:cubicBezTo>
                      <a:pt x="622292" y="249478"/>
                      <a:pt x="646578" y="155414"/>
                      <a:pt x="710444" y="90567"/>
                    </a:cubicBezTo>
                    <a:cubicBezTo>
                      <a:pt x="774310" y="25719"/>
                      <a:pt x="867992" y="0"/>
                      <a:pt x="956016" y="23148"/>
                    </a:cubicBezTo>
                    <a:close/>
                  </a:path>
                </a:pathLst>
              </a:custGeom>
              <a:solidFill>
                <a:srgbClr val="9C76DA"/>
              </a:solidFill>
            </p:spPr>
          </p:sp>
        </p:grpSp>
      </p:grpSp>
      <p:grpSp>
        <p:nvGrpSpPr>
          <p:cNvPr name="Group 19" id="19"/>
          <p:cNvGrpSpPr/>
          <p:nvPr/>
        </p:nvGrpSpPr>
        <p:grpSpPr>
          <a:xfrm rot="0">
            <a:off x="13517322" y="4228381"/>
            <a:ext cx="3208061" cy="3208061"/>
            <a:chOff x="0" y="0"/>
            <a:chExt cx="4277414" cy="4277414"/>
          </a:xfrm>
        </p:grpSpPr>
        <p:sp>
          <p:nvSpPr>
            <p:cNvPr name="TextBox 20" id="20"/>
            <p:cNvSpPr txBox="true"/>
            <p:nvPr/>
          </p:nvSpPr>
          <p:spPr>
            <a:xfrm rot="0">
              <a:off x="1573730" y="1656956"/>
              <a:ext cx="1129954" cy="877778"/>
            </a:xfrm>
            <a:prstGeom prst="rect">
              <a:avLst/>
            </a:prstGeom>
          </p:spPr>
          <p:txBody>
            <a:bodyPr anchor="t" rtlCol="false" tIns="0" lIns="0" bIns="0" rIns="0">
              <a:spAutoFit/>
            </a:bodyPr>
            <a:lstStyle/>
            <a:p>
              <a:pPr algn="ctr" marL="0" indent="0" lvl="0">
                <a:lnSpc>
                  <a:spcPts val="5460"/>
                </a:lnSpc>
                <a:spcBef>
                  <a:spcPct val="0"/>
                </a:spcBef>
              </a:pPr>
              <a:r>
                <a:rPr lang="en-US" sz="3900" u="none">
                  <a:solidFill>
                    <a:srgbClr val="9C76DA"/>
                  </a:solidFill>
                  <a:latin typeface="Elika Gorica"/>
                </a:rPr>
                <a:t>35%</a:t>
              </a:r>
            </a:p>
          </p:txBody>
        </p:sp>
        <p:grpSp>
          <p:nvGrpSpPr>
            <p:cNvPr name="Group 21" id="21"/>
            <p:cNvGrpSpPr>
              <a:grpSpLocks noChangeAspect="true"/>
            </p:cNvGrpSpPr>
            <p:nvPr/>
          </p:nvGrpSpPr>
          <p:grpSpPr>
            <a:xfrm rot="0">
              <a:off x="0" y="0"/>
              <a:ext cx="4277414" cy="4277414"/>
              <a:chOff x="0" y="0"/>
              <a:chExt cx="2540000" cy="2540000"/>
            </a:xfrm>
          </p:grpSpPr>
          <p:sp>
            <p:nvSpPr>
              <p:cNvPr name="Freeform 22" id="22"/>
              <p:cNvSpPr/>
              <p:nvPr/>
            </p:nvSpPr>
            <p:spPr>
              <a:xfrm>
                <a:off x="-62725" y="-2035"/>
                <a:ext cx="2665449" cy="2544070"/>
              </a:xfrm>
              <a:custGeom>
                <a:avLst/>
                <a:gdLst/>
                <a:ahLst/>
                <a:cxnLst/>
                <a:rect r="r" b="b" t="t" l="l"/>
                <a:pathLst>
                  <a:path h="2544070" w="2665449">
                    <a:moveTo>
                      <a:pt x="1332725" y="2035"/>
                    </a:moveTo>
                    <a:cubicBezTo>
                      <a:pt x="1787805" y="0"/>
                      <a:pt x="2209190" y="241614"/>
                      <a:pt x="2437320" y="635390"/>
                    </a:cubicBezTo>
                    <a:cubicBezTo>
                      <a:pt x="2665450" y="1029165"/>
                      <a:pt x="2665450" y="1514905"/>
                      <a:pt x="2437320" y="1908680"/>
                    </a:cubicBezTo>
                    <a:cubicBezTo>
                      <a:pt x="2209190" y="2302456"/>
                      <a:pt x="1787805" y="2544070"/>
                      <a:pt x="1332725" y="2542035"/>
                    </a:cubicBezTo>
                    <a:cubicBezTo>
                      <a:pt x="877645" y="2544070"/>
                      <a:pt x="456260" y="2302456"/>
                      <a:pt x="228130" y="1908680"/>
                    </a:cubicBezTo>
                    <a:cubicBezTo>
                      <a:pt x="0" y="1514905"/>
                      <a:pt x="0" y="1029165"/>
                      <a:pt x="228130" y="635390"/>
                    </a:cubicBezTo>
                    <a:cubicBezTo>
                      <a:pt x="456260" y="241614"/>
                      <a:pt x="877645" y="0"/>
                      <a:pt x="1332725" y="2035"/>
                    </a:cubicBezTo>
                    <a:lnTo>
                      <a:pt x="1332725" y="510035"/>
                    </a:lnTo>
                    <a:cubicBezTo>
                      <a:pt x="1059677" y="508814"/>
                      <a:pt x="806846" y="653783"/>
                      <a:pt x="669968" y="890048"/>
                    </a:cubicBezTo>
                    <a:cubicBezTo>
                      <a:pt x="533090" y="1126313"/>
                      <a:pt x="533090" y="1417757"/>
                      <a:pt x="669968" y="1654022"/>
                    </a:cubicBezTo>
                    <a:cubicBezTo>
                      <a:pt x="806846" y="1890287"/>
                      <a:pt x="1059677" y="2035256"/>
                      <a:pt x="1332725" y="2034035"/>
                    </a:cubicBezTo>
                    <a:cubicBezTo>
                      <a:pt x="1605773" y="2035256"/>
                      <a:pt x="1858604" y="1890287"/>
                      <a:pt x="1995482" y="1654022"/>
                    </a:cubicBezTo>
                    <a:cubicBezTo>
                      <a:pt x="2132360" y="1417757"/>
                      <a:pt x="2132360" y="1126313"/>
                      <a:pt x="1995482" y="890048"/>
                    </a:cubicBezTo>
                    <a:cubicBezTo>
                      <a:pt x="1858604" y="653783"/>
                      <a:pt x="1605773" y="508814"/>
                      <a:pt x="1332725" y="510035"/>
                    </a:cubicBezTo>
                    <a:close/>
                  </a:path>
                </a:pathLst>
              </a:custGeom>
              <a:solidFill>
                <a:srgbClr val="B8C4E4"/>
              </a:solidFill>
            </p:spPr>
          </p:sp>
          <p:sp>
            <p:nvSpPr>
              <p:cNvPr name="Freeform 23" id="23"/>
              <p:cNvSpPr/>
              <p:nvPr/>
            </p:nvSpPr>
            <p:spPr>
              <a:xfrm>
                <a:off x="1253776" y="17180"/>
                <a:ext cx="1331199" cy="1891336"/>
              </a:xfrm>
              <a:custGeom>
                <a:avLst/>
                <a:gdLst/>
                <a:ahLst/>
                <a:cxnLst/>
                <a:rect r="r" b="b" t="t" l="l"/>
                <a:pathLst>
                  <a:path h="1891336" w="1331199">
                    <a:moveTo>
                      <a:pt x="333724" y="23148"/>
                    </a:moveTo>
                    <a:cubicBezTo>
                      <a:pt x="686133" y="114139"/>
                      <a:pt x="982565" y="351956"/>
                      <a:pt x="1147802" y="676252"/>
                    </a:cubicBezTo>
                    <a:cubicBezTo>
                      <a:pt x="1313039" y="1000548"/>
                      <a:pt x="1331198" y="1380152"/>
                      <a:pt x="1197671" y="1718740"/>
                    </a:cubicBezTo>
                    <a:cubicBezTo>
                      <a:pt x="1164659" y="1803560"/>
                      <a:pt x="1088787" y="1864232"/>
                      <a:pt x="998785" y="1877784"/>
                    </a:cubicBezTo>
                    <a:cubicBezTo>
                      <a:pt x="908783" y="1891336"/>
                      <a:pt x="818409" y="1855696"/>
                      <a:pt x="761883" y="1784359"/>
                    </a:cubicBezTo>
                    <a:cubicBezTo>
                      <a:pt x="705358" y="1713021"/>
                      <a:pt x="691323" y="1616893"/>
                      <a:pt x="725093" y="1532372"/>
                    </a:cubicBezTo>
                    <a:cubicBezTo>
                      <a:pt x="805209" y="1329220"/>
                      <a:pt x="794313" y="1101457"/>
                      <a:pt x="695171" y="906879"/>
                    </a:cubicBezTo>
                    <a:cubicBezTo>
                      <a:pt x="596029" y="712302"/>
                      <a:pt x="418169" y="569612"/>
                      <a:pt x="206724" y="515017"/>
                    </a:cubicBezTo>
                    <a:cubicBezTo>
                      <a:pt x="118496" y="492657"/>
                      <a:pt x="48976" y="424799"/>
                      <a:pt x="24488" y="337138"/>
                    </a:cubicBezTo>
                    <a:cubicBezTo>
                      <a:pt x="0" y="249478"/>
                      <a:pt x="24286" y="155414"/>
                      <a:pt x="88152" y="90567"/>
                    </a:cubicBezTo>
                    <a:cubicBezTo>
                      <a:pt x="152018" y="25719"/>
                      <a:pt x="245700" y="0"/>
                      <a:pt x="333724" y="23148"/>
                    </a:cubicBezTo>
                    <a:close/>
                  </a:path>
                </a:pathLst>
              </a:custGeom>
              <a:solidFill>
                <a:srgbClr val="9C76DA"/>
              </a:solidFill>
            </p:spPr>
          </p:sp>
        </p:grpSp>
      </p:grpSp>
      <p:sp>
        <p:nvSpPr>
          <p:cNvPr name="TextBox 24" id="24"/>
          <p:cNvSpPr txBox="true"/>
          <p:nvPr/>
        </p:nvSpPr>
        <p:spPr>
          <a:xfrm rot="0">
            <a:off x="2171684" y="1609543"/>
            <a:ext cx="13944632" cy="1057259"/>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INFOGRAPHIC SLIDE REPORT</a:t>
            </a:r>
          </a:p>
        </p:txBody>
      </p:sp>
      <p:sp>
        <p:nvSpPr>
          <p:cNvPr name="TextBox 25" id="25"/>
          <p:cNvSpPr txBox="true"/>
          <p:nvPr/>
        </p:nvSpPr>
        <p:spPr>
          <a:xfrm rot="0">
            <a:off x="2982803" y="3019200"/>
            <a:ext cx="12322393"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the featured statistic</a:t>
            </a:r>
          </a:p>
        </p:txBody>
      </p:sp>
      <p:pic>
        <p:nvPicPr>
          <p:cNvPr name="Picture 26" id="26"/>
          <p:cNvPicPr>
            <a:picLocks noChangeAspect="true"/>
          </p:cNvPicPr>
          <p:nvPr/>
        </p:nvPicPr>
        <p:blipFill>
          <a:blip r:embed="rId3"/>
          <a:srcRect l="0" t="0" r="0" b="0"/>
          <a:stretch>
            <a:fillRect/>
          </a:stretch>
        </p:blipFill>
        <p:spPr>
          <a:xfrm flipH="false" flipV="false" rot="0">
            <a:off x="-136943" y="2151696"/>
            <a:ext cx="2083877" cy="2148326"/>
          </a:xfrm>
          <a:prstGeom prst="rect">
            <a:avLst/>
          </a:prstGeom>
        </p:spPr>
      </p:pic>
      <p:pic>
        <p:nvPicPr>
          <p:cNvPr name="Picture 27" id="27"/>
          <p:cNvPicPr>
            <a:picLocks noChangeAspect="true"/>
          </p:cNvPicPr>
          <p:nvPr/>
        </p:nvPicPr>
        <p:blipFill>
          <a:blip r:embed="rId4"/>
          <a:srcRect l="0" t="0" r="0" b="0"/>
          <a:stretch>
            <a:fillRect/>
          </a:stretch>
        </p:blipFill>
        <p:spPr>
          <a:xfrm flipH="false" flipV="false" rot="0">
            <a:off x="16252250" y="421164"/>
            <a:ext cx="1774901" cy="1885685"/>
          </a:xfrm>
          <a:prstGeom prst="rect">
            <a:avLst/>
          </a:prstGeom>
        </p:spPr>
      </p:pic>
    </p:spTree>
  </p:cSld>
  <p:clrMapOvr>
    <a:masterClrMapping/>
  </p:clrMapOvr>
  <p:transition>
    <p:fade/>
  </p:transition>
</p:sld>
</file>

<file path=ppt/slides/slide2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9541501" y="1643782"/>
            <a:ext cx="7072043" cy="7304217"/>
            <a:chOff x="0" y="0"/>
            <a:chExt cx="9429390" cy="9738956"/>
          </a:xfrm>
        </p:grpSpPr>
        <p:sp>
          <p:nvSpPr>
            <p:cNvPr name="TextBox 7" id="7"/>
            <p:cNvSpPr txBox="true"/>
            <p:nvPr/>
          </p:nvSpPr>
          <p:spPr>
            <a:xfrm rot="0">
              <a:off x="972975" y="9223424"/>
              <a:ext cx="1157883" cy="515532"/>
            </a:xfrm>
            <a:prstGeom prst="rect">
              <a:avLst/>
            </a:prstGeom>
          </p:spPr>
          <p:txBody>
            <a:bodyPr anchor="t" rtlCol="false" tIns="0" lIns="0" bIns="0" rIns="0">
              <a:spAutoFit/>
            </a:bodyPr>
            <a:lstStyle/>
            <a:p>
              <a:pPr algn="ctr">
                <a:lnSpc>
                  <a:spcPts val="3359"/>
                </a:lnSpc>
              </a:pPr>
              <a:r>
                <a:rPr lang="en-US" sz="2400">
                  <a:solidFill>
                    <a:srgbClr val="000000"/>
                  </a:solidFill>
                  <a:latin typeface="Open Sans Light"/>
                </a:rPr>
                <a:t>Item 1</a:t>
              </a:r>
            </a:p>
          </p:txBody>
        </p:sp>
        <p:sp>
          <p:nvSpPr>
            <p:cNvPr name="TextBox 8" id="8"/>
            <p:cNvSpPr txBox="true"/>
            <p:nvPr/>
          </p:nvSpPr>
          <p:spPr>
            <a:xfrm rot="0">
              <a:off x="2747571" y="9223424"/>
              <a:ext cx="1157883" cy="515532"/>
            </a:xfrm>
            <a:prstGeom prst="rect">
              <a:avLst/>
            </a:prstGeom>
          </p:spPr>
          <p:txBody>
            <a:bodyPr anchor="t" rtlCol="false" tIns="0" lIns="0" bIns="0" rIns="0">
              <a:spAutoFit/>
            </a:bodyPr>
            <a:lstStyle/>
            <a:p>
              <a:pPr algn="ctr">
                <a:lnSpc>
                  <a:spcPts val="3359"/>
                </a:lnSpc>
              </a:pPr>
              <a:r>
                <a:rPr lang="en-US" sz="2400">
                  <a:solidFill>
                    <a:srgbClr val="000000"/>
                  </a:solidFill>
                  <a:latin typeface="Open Sans Light"/>
                </a:rPr>
                <a:t>Item 2</a:t>
              </a:r>
            </a:p>
          </p:txBody>
        </p:sp>
        <p:sp>
          <p:nvSpPr>
            <p:cNvPr name="TextBox 9" id="9"/>
            <p:cNvSpPr txBox="true"/>
            <p:nvPr/>
          </p:nvSpPr>
          <p:spPr>
            <a:xfrm rot="0">
              <a:off x="4522167" y="9223424"/>
              <a:ext cx="1157883" cy="515532"/>
            </a:xfrm>
            <a:prstGeom prst="rect">
              <a:avLst/>
            </a:prstGeom>
          </p:spPr>
          <p:txBody>
            <a:bodyPr anchor="t" rtlCol="false" tIns="0" lIns="0" bIns="0" rIns="0">
              <a:spAutoFit/>
            </a:bodyPr>
            <a:lstStyle/>
            <a:p>
              <a:pPr algn="ctr">
                <a:lnSpc>
                  <a:spcPts val="3359"/>
                </a:lnSpc>
              </a:pPr>
              <a:r>
                <a:rPr lang="en-US" sz="2400">
                  <a:solidFill>
                    <a:srgbClr val="000000"/>
                  </a:solidFill>
                  <a:latin typeface="Open Sans Light"/>
                </a:rPr>
                <a:t>Item 3</a:t>
              </a:r>
            </a:p>
          </p:txBody>
        </p:sp>
        <p:sp>
          <p:nvSpPr>
            <p:cNvPr name="TextBox 10" id="10"/>
            <p:cNvSpPr txBox="true"/>
            <p:nvPr/>
          </p:nvSpPr>
          <p:spPr>
            <a:xfrm rot="0">
              <a:off x="6296762" y="9223424"/>
              <a:ext cx="1157883" cy="515532"/>
            </a:xfrm>
            <a:prstGeom prst="rect">
              <a:avLst/>
            </a:prstGeom>
          </p:spPr>
          <p:txBody>
            <a:bodyPr anchor="t" rtlCol="false" tIns="0" lIns="0" bIns="0" rIns="0">
              <a:spAutoFit/>
            </a:bodyPr>
            <a:lstStyle/>
            <a:p>
              <a:pPr algn="ctr">
                <a:lnSpc>
                  <a:spcPts val="3359"/>
                </a:lnSpc>
              </a:pPr>
              <a:r>
                <a:rPr lang="en-US" sz="2400">
                  <a:solidFill>
                    <a:srgbClr val="000000"/>
                  </a:solidFill>
                  <a:latin typeface="Open Sans Light"/>
                </a:rPr>
                <a:t>Item 4</a:t>
              </a:r>
            </a:p>
          </p:txBody>
        </p:sp>
        <p:sp>
          <p:nvSpPr>
            <p:cNvPr name="TextBox 11" id="11"/>
            <p:cNvSpPr txBox="true"/>
            <p:nvPr/>
          </p:nvSpPr>
          <p:spPr>
            <a:xfrm rot="0">
              <a:off x="8071358" y="9223424"/>
              <a:ext cx="1157883" cy="515532"/>
            </a:xfrm>
            <a:prstGeom prst="rect">
              <a:avLst/>
            </a:prstGeom>
          </p:spPr>
          <p:txBody>
            <a:bodyPr anchor="t" rtlCol="false" tIns="0" lIns="0" bIns="0" rIns="0">
              <a:spAutoFit/>
            </a:bodyPr>
            <a:lstStyle/>
            <a:p>
              <a:pPr algn="ctr">
                <a:lnSpc>
                  <a:spcPts val="3359"/>
                </a:lnSpc>
              </a:pPr>
              <a:r>
                <a:rPr lang="en-US" sz="2400">
                  <a:solidFill>
                    <a:srgbClr val="000000"/>
                  </a:solidFill>
                  <a:latin typeface="Open Sans Light"/>
                </a:rPr>
                <a:t>Item 5</a:t>
              </a:r>
            </a:p>
          </p:txBody>
        </p:sp>
        <p:grpSp>
          <p:nvGrpSpPr>
            <p:cNvPr name="Group 12" id="12"/>
            <p:cNvGrpSpPr>
              <a:grpSpLocks noChangeAspect="true"/>
            </p:cNvGrpSpPr>
            <p:nvPr/>
          </p:nvGrpSpPr>
          <p:grpSpPr>
            <a:xfrm rot="0">
              <a:off x="772826" y="238716"/>
              <a:ext cx="8656564" cy="8819608"/>
              <a:chOff x="0" y="0"/>
              <a:chExt cx="8656564" cy="8819608"/>
            </a:xfrm>
          </p:grpSpPr>
          <p:sp>
            <p:nvSpPr>
              <p:cNvPr name="Freeform 13" id="13"/>
              <p:cNvSpPr/>
              <p:nvPr/>
            </p:nvSpPr>
            <p:spPr>
              <a:xfrm>
                <a:off x="0" y="-6350"/>
                <a:ext cx="8656565" cy="12700"/>
              </a:xfrm>
              <a:custGeom>
                <a:avLst/>
                <a:gdLst/>
                <a:ahLst/>
                <a:cxnLst/>
                <a:rect r="r" b="b" t="t" l="l"/>
                <a:pathLst>
                  <a:path h="12700" w="8656565">
                    <a:moveTo>
                      <a:pt x="0" y="0"/>
                    </a:moveTo>
                    <a:lnTo>
                      <a:pt x="8656565" y="0"/>
                    </a:lnTo>
                    <a:lnTo>
                      <a:pt x="8656565" y="12700"/>
                    </a:lnTo>
                    <a:lnTo>
                      <a:pt x="0" y="12700"/>
                    </a:lnTo>
                    <a:close/>
                  </a:path>
                </a:pathLst>
              </a:custGeom>
              <a:solidFill>
                <a:srgbClr val="000000">
                  <a:alpha val="24706"/>
                </a:srgbClr>
              </a:solidFill>
            </p:spPr>
          </p:sp>
          <p:sp>
            <p:nvSpPr>
              <p:cNvPr name="Freeform 14" id="14"/>
              <p:cNvSpPr/>
              <p:nvPr/>
            </p:nvSpPr>
            <p:spPr>
              <a:xfrm>
                <a:off x="0" y="1757572"/>
                <a:ext cx="8656565" cy="12700"/>
              </a:xfrm>
              <a:custGeom>
                <a:avLst/>
                <a:gdLst/>
                <a:ahLst/>
                <a:cxnLst/>
                <a:rect r="r" b="b" t="t" l="l"/>
                <a:pathLst>
                  <a:path h="12700" w="8656565">
                    <a:moveTo>
                      <a:pt x="0" y="0"/>
                    </a:moveTo>
                    <a:lnTo>
                      <a:pt x="8656565" y="0"/>
                    </a:lnTo>
                    <a:lnTo>
                      <a:pt x="8656565" y="12700"/>
                    </a:lnTo>
                    <a:lnTo>
                      <a:pt x="0" y="12700"/>
                    </a:lnTo>
                    <a:close/>
                  </a:path>
                </a:pathLst>
              </a:custGeom>
              <a:solidFill>
                <a:srgbClr val="000000">
                  <a:alpha val="24706"/>
                </a:srgbClr>
              </a:solidFill>
            </p:spPr>
          </p:sp>
          <p:sp>
            <p:nvSpPr>
              <p:cNvPr name="Freeform 15" id="15"/>
              <p:cNvSpPr/>
              <p:nvPr/>
            </p:nvSpPr>
            <p:spPr>
              <a:xfrm>
                <a:off x="0" y="3521493"/>
                <a:ext cx="8656565" cy="12700"/>
              </a:xfrm>
              <a:custGeom>
                <a:avLst/>
                <a:gdLst/>
                <a:ahLst/>
                <a:cxnLst/>
                <a:rect r="r" b="b" t="t" l="l"/>
                <a:pathLst>
                  <a:path h="12700" w="8656565">
                    <a:moveTo>
                      <a:pt x="0" y="0"/>
                    </a:moveTo>
                    <a:lnTo>
                      <a:pt x="8656565" y="0"/>
                    </a:lnTo>
                    <a:lnTo>
                      <a:pt x="8656565" y="12700"/>
                    </a:lnTo>
                    <a:lnTo>
                      <a:pt x="0" y="12700"/>
                    </a:lnTo>
                    <a:close/>
                  </a:path>
                </a:pathLst>
              </a:custGeom>
              <a:solidFill>
                <a:srgbClr val="000000">
                  <a:alpha val="24706"/>
                </a:srgbClr>
              </a:solidFill>
            </p:spPr>
          </p:sp>
          <p:sp>
            <p:nvSpPr>
              <p:cNvPr name="Freeform 16" id="16"/>
              <p:cNvSpPr/>
              <p:nvPr/>
            </p:nvSpPr>
            <p:spPr>
              <a:xfrm>
                <a:off x="0" y="5285415"/>
                <a:ext cx="8656565" cy="12700"/>
              </a:xfrm>
              <a:custGeom>
                <a:avLst/>
                <a:gdLst/>
                <a:ahLst/>
                <a:cxnLst/>
                <a:rect r="r" b="b" t="t" l="l"/>
                <a:pathLst>
                  <a:path h="12700" w="8656565">
                    <a:moveTo>
                      <a:pt x="0" y="0"/>
                    </a:moveTo>
                    <a:lnTo>
                      <a:pt x="8656565" y="0"/>
                    </a:lnTo>
                    <a:lnTo>
                      <a:pt x="8656565" y="12700"/>
                    </a:lnTo>
                    <a:lnTo>
                      <a:pt x="0" y="12700"/>
                    </a:lnTo>
                    <a:close/>
                  </a:path>
                </a:pathLst>
              </a:custGeom>
              <a:solidFill>
                <a:srgbClr val="000000">
                  <a:alpha val="24706"/>
                </a:srgbClr>
              </a:solidFill>
            </p:spPr>
          </p:sp>
          <p:sp>
            <p:nvSpPr>
              <p:cNvPr name="Freeform 17" id="17"/>
              <p:cNvSpPr/>
              <p:nvPr/>
            </p:nvSpPr>
            <p:spPr>
              <a:xfrm>
                <a:off x="0" y="7049336"/>
                <a:ext cx="8656565" cy="12700"/>
              </a:xfrm>
              <a:custGeom>
                <a:avLst/>
                <a:gdLst/>
                <a:ahLst/>
                <a:cxnLst/>
                <a:rect r="r" b="b" t="t" l="l"/>
                <a:pathLst>
                  <a:path h="12700" w="8656565">
                    <a:moveTo>
                      <a:pt x="0" y="0"/>
                    </a:moveTo>
                    <a:lnTo>
                      <a:pt x="8656565" y="0"/>
                    </a:lnTo>
                    <a:lnTo>
                      <a:pt x="8656565" y="12700"/>
                    </a:lnTo>
                    <a:lnTo>
                      <a:pt x="0" y="12700"/>
                    </a:lnTo>
                    <a:close/>
                  </a:path>
                </a:pathLst>
              </a:custGeom>
              <a:solidFill>
                <a:srgbClr val="000000">
                  <a:alpha val="24706"/>
                </a:srgbClr>
              </a:solidFill>
            </p:spPr>
          </p:sp>
          <p:sp>
            <p:nvSpPr>
              <p:cNvPr name="Freeform 18" id="18"/>
              <p:cNvSpPr/>
              <p:nvPr/>
            </p:nvSpPr>
            <p:spPr>
              <a:xfrm>
                <a:off x="0" y="8813258"/>
                <a:ext cx="8656565" cy="12700"/>
              </a:xfrm>
              <a:custGeom>
                <a:avLst/>
                <a:gdLst/>
                <a:ahLst/>
                <a:cxnLst/>
                <a:rect r="r" b="b" t="t" l="l"/>
                <a:pathLst>
                  <a:path h="12700" w="8656565">
                    <a:moveTo>
                      <a:pt x="0" y="0"/>
                    </a:moveTo>
                    <a:lnTo>
                      <a:pt x="8656565" y="0"/>
                    </a:lnTo>
                    <a:lnTo>
                      <a:pt x="8656565" y="12700"/>
                    </a:lnTo>
                    <a:lnTo>
                      <a:pt x="0" y="12700"/>
                    </a:lnTo>
                    <a:close/>
                  </a:path>
                </a:pathLst>
              </a:custGeom>
              <a:solidFill>
                <a:srgbClr val="000000">
                  <a:alpha val="60000"/>
                </a:srgbClr>
              </a:solidFill>
            </p:spPr>
          </p:sp>
        </p:grpSp>
        <p:sp>
          <p:nvSpPr>
            <p:cNvPr name="TextBox 19" id="19"/>
            <p:cNvSpPr txBox="true"/>
            <p:nvPr/>
          </p:nvSpPr>
          <p:spPr>
            <a:xfrm rot="0">
              <a:off x="0" y="-38100"/>
              <a:ext cx="569626" cy="515532"/>
            </a:xfrm>
            <a:prstGeom prst="rect">
              <a:avLst/>
            </a:prstGeom>
          </p:spPr>
          <p:txBody>
            <a:bodyPr anchor="t" rtlCol="false" tIns="0" lIns="0" bIns="0" rIns="0">
              <a:spAutoFit/>
            </a:bodyPr>
            <a:lstStyle/>
            <a:p>
              <a:pPr algn="r">
                <a:lnSpc>
                  <a:spcPts val="3359"/>
                </a:lnSpc>
              </a:pPr>
              <a:r>
                <a:rPr lang="en-US" sz="2400">
                  <a:solidFill>
                    <a:srgbClr val="000000"/>
                  </a:solidFill>
                  <a:latin typeface="Open Sans Light"/>
                </a:rPr>
                <a:t>50 </a:t>
              </a:r>
            </a:p>
          </p:txBody>
        </p:sp>
        <p:sp>
          <p:nvSpPr>
            <p:cNvPr name="TextBox 20" id="20"/>
            <p:cNvSpPr txBox="true"/>
            <p:nvPr/>
          </p:nvSpPr>
          <p:spPr>
            <a:xfrm rot="0">
              <a:off x="0" y="1725822"/>
              <a:ext cx="569626" cy="515532"/>
            </a:xfrm>
            <a:prstGeom prst="rect">
              <a:avLst/>
            </a:prstGeom>
          </p:spPr>
          <p:txBody>
            <a:bodyPr anchor="t" rtlCol="false" tIns="0" lIns="0" bIns="0" rIns="0">
              <a:spAutoFit/>
            </a:bodyPr>
            <a:lstStyle/>
            <a:p>
              <a:pPr algn="r">
                <a:lnSpc>
                  <a:spcPts val="3359"/>
                </a:lnSpc>
              </a:pPr>
              <a:r>
                <a:rPr lang="en-US" sz="2400">
                  <a:solidFill>
                    <a:srgbClr val="000000"/>
                  </a:solidFill>
                  <a:latin typeface="Open Sans Light"/>
                </a:rPr>
                <a:t>40 </a:t>
              </a:r>
            </a:p>
          </p:txBody>
        </p:sp>
        <p:sp>
          <p:nvSpPr>
            <p:cNvPr name="TextBox 21" id="21"/>
            <p:cNvSpPr txBox="true"/>
            <p:nvPr/>
          </p:nvSpPr>
          <p:spPr>
            <a:xfrm rot="0">
              <a:off x="0" y="3489743"/>
              <a:ext cx="569626" cy="515532"/>
            </a:xfrm>
            <a:prstGeom prst="rect">
              <a:avLst/>
            </a:prstGeom>
          </p:spPr>
          <p:txBody>
            <a:bodyPr anchor="t" rtlCol="false" tIns="0" lIns="0" bIns="0" rIns="0">
              <a:spAutoFit/>
            </a:bodyPr>
            <a:lstStyle/>
            <a:p>
              <a:pPr algn="r">
                <a:lnSpc>
                  <a:spcPts val="3359"/>
                </a:lnSpc>
              </a:pPr>
              <a:r>
                <a:rPr lang="en-US" sz="2400">
                  <a:solidFill>
                    <a:srgbClr val="000000"/>
                  </a:solidFill>
                  <a:latin typeface="Open Sans Light"/>
                </a:rPr>
                <a:t>30 </a:t>
              </a:r>
            </a:p>
          </p:txBody>
        </p:sp>
        <p:sp>
          <p:nvSpPr>
            <p:cNvPr name="TextBox 22" id="22"/>
            <p:cNvSpPr txBox="true"/>
            <p:nvPr/>
          </p:nvSpPr>
          <p:spPr>
            <a:xfrm rot="0">
              <a:off x="0" y="5253665"/>
              <a:ext cx="569626" cy="515532"/>
            </a:xfrm>
            <a:prstGeom prst="rect">
              <a:avLst/>
            </a:prstGeom>
          </p:spPr>
          <p:txBody>
            <a:bodyPr anchor="t" rtlCol="false" tIns="0" lIns="0" bIns="0" rIns="0">
              <a:spAutoFit/>
            </a:bodyPr>
            <a:lstStyle/>
            <a:p>
              <a:pPr algn="r">
                <a:lnSpc>
                  <a:spcPts val="3359"/>
                </a:lnSpc>
              </a:pPr>
              <a:r>
                <a:rPr lang="en-US" sz="2400">
                  <a:solidFill>
                    <a:srgbClr val="000000"/>
                  </a:solidFill>
                  <a:latin typeface="Open Sans Light"/>
                </a:rPr>
                <a:t>20 </a:t>
              </a:r>
            </a:p>
          </p:txBody>
        </p:sp>
        <p:sp>
          <p:nvSpPr>
            <p:cNvPr name="TextBox 23" id="23"/>
            <p:cNvSpPr txBox="true"/>
            <p:nvPr/>
          </p:nvSpPr>
          <p:spPr>
            <a:xfrm rot="0">
              <a:off x="0" y="7017586"/>
              <a:ext cx="569626" cy="515532"/>
            </a:xfrm>
            <a:prstGeom prst="rect">
              <a:avLst/>
            </a:prstGeom>
          </p:spPr>
          <p:txBody>
            <a:bodyPr anchor="t" rtlCol="false" tIns="0" lIns="0" bIns="0" rIns="0">
              <a:spAutoFit/>
            </a:bodyPr>
            <a:lstStyle/>
            <a:p>
              <a:pPr algn="r">
                <a:lnSpc>
                  <a:spcPts val="3359"/>
                </a:lnSpc>
              </a:pPr>
              <a:r>
                <a:rPr lang="en-US" sz="2400">
                  <a:solidFill>
                    <a:srgbClr val="000000"/>
                  </a:solidFill>
                  <a:latin typeface="Open Sans Light"/>
                </a:rPr>
                <a:t>10 </a:t>
              </a:r>
            </a:p>
          </p:txBody>
        </p:sp>
        <p:sp>
          <p:nvSpPr>
            <p:cNvPr name="TextBox 24" id="24"/>
            <p:cNvSpPr txBox="true"/>
            <p:nvPr/>
          </p:nvSpPr>
          <p:spPr>
            <a:xfrm rot="0">
              <a:off x="231951" y="8781508"/>
              <a:ext cx="337674" cy="515532"/>
            </a:xfrm>
            <a:prstGeom prst="rect">
              <a:avLst/>
            </a:prstGeom>
          </p:spPr>
          <p:txBody>
            <a:bodyPr anchor="t" rtlCol="false" tIns="0" lIns="0" bIns="0" rIns="0">
              <a:spAutoFit/>
            </a:bodyPr>
            <a:lstStyle/>
            <a:p>
              <a:pPr algn="r">
                <a:lnSpc>
                  <a:spcPts val="3359"/>
                </a:lnSpc>
              </a:pPr>
              <a:r>
                <a:rPr lang="en-US" sz="2400">
                  <a:solidFill>
                    <a:srgbClr val="000000"/>
                  </a:solidFill>
                  <a:latin typeface="Open Sans Light"/>
                </a:rPr>
                <a:t>0 </a:t>
              </a:r>
            </a:p>
          </p:txBody>
        </p:sp>
        <p:grpSp>
          <p:nvGrpSpPr>
            <p:cNvPr name="Group 25" id="25"/>
            <p:cNvGrpSpPr>
              <a:grpSpLocks noChangeAspect="true"/>
            </p:cNvGrpSpPr>
            <p:nvPr/>
          </p:nvGrpSpPr>
          <p:grpSpPr>
            <a:xfrm rot="0">
              <a:off x="772664" y="232366"/>
              <a:ext cx="8656726" cy="8825958"/>
              <a:chOff x="-162" y="-6350"/>
              <a:chExt cx="8656726" cy="8825958"/>
            </a:xfrm>
          </p:grpSpPr>
          <p:sp>
            <p:nvSpPr>
              <p:cNvPr name="Freeform 26" id="26"/>
              <p:cNvSpPr/>
              <p:nvPr/>
            </p:nvSpPr>
            <p:spPr>
              <a:xfrm>
                <a:off x="-1742" y="7042942"/>
                <a:ext cx="1561665" cy="1776666"/>
              </a:xfrm>
              <a:custGeom>
                <a:avLst/>
                <a:gdLst/>
                <a:ahLst/>
                <a:cxnLst/>
                <a:rect r="r" b="b" t="t" l="l"/>
                <a:pathLst>
                  <a:path h="1776666" w="1561665">
                    <a:moveTo>
                      <a:pt x="1742" y="1776666"/>
                    </a:moveTo>
                    <a:lnTo>
                      <a:pt x="1742" y="131049"/>
                    </a:lnTo>
                    <a:cubicBezTo>
                      <a:pt x="0" y="96903"/>
                      <a:pt x="12361" y="63540"/>
                      <a:pt x="35929" y="38771"/>
                    </a:cubicBezTo>
                    <a:cubicBezTo>
                      <a:pt x="59498" y="14001"/>
                      <a:pt x="92206" y="0"/>
                      <a:pt x="126397" y="44"/>
                    </a:cubicBezTo>
                    <a:lnTo>
                      <a:pt x="1435269" y="44"/>
                    </a:lnTo>
                    <a:cubicBezTo>
                      <a:pt x="1469460" y="0"/>
                      <a:pt x="1502168" y="14001"/>
                      <a:pt x="1525736" y="38771"/>
                    </a:cubicBezTo>
                    <a:cubicBezTo>
                      <a:pt x="1549305" y="63540"/>
                      <a:pt x="1561665" y="96903"/>
                      <a:pt x="1559924" y="131049"/>
                    </a:cubicBezTo>
                    <a:lnTo>
                      <a:pt x="1559924" y="1776666"/>
                    </a:lnTo>
                    <a:close/>
                  </a:path>
                </a:pathLst>
              </a:custGeom>
              <a:solidFill>
                <a:srgbClr val="9C76DA"/>
              </a:solidFill>
            </p:spPr>
          </p:sp>
          <p:sp>
            <p:nvSpPr>
              <p:cNvPr name="Freeform 27" id="27"/>
              <p:cNvSpPr/>
              <p:nvPr/>
            </p:nvSpPr>
            <p:spPr>
              <a:xfrm>
                <a:off x="1774596" y="5285415"/>
                <a:ext cx="1558181" cy="3534193"/>
              </a:xfrm>
              <a:custGeom>
                <a:avLst/>
                <a:gdLst/>
                <a:ahLst/>
                <a:cxnLst/>
                <a:rect r="r" b="b" t="t" l="l"/>
                <a:pathLst>
                  <a:path h="3534193" w="1558181">
                    <a:moveTo>
                      <a:pt x="0" y="3534193"/>
                    </a:moveTo>
                    <a:lnTo>
                      <a:pt x="0" y="124654"/>
                    </a:lnTo>
                    <a:cubicBezTo>
                      <a:pt x="0" y="55810"/>
                      <a:pt x="55810" y="0"/>
                      <a:pt x="124654" y="0"/>
                    </a:cubicBezTo>
                    <a:lnTo>
                      <a:pt x="1433527" y="0"/>
                    </a:lnTo>
                    <a:cubicBezTo>
                      <a:pt x="1502371" y="0"/>
                      <a:pt x="1558181" y="55810"/>
                      <a:pt x="1558181" y="124654"/>
                    </a:cubicBezTo>
                    <a:lnTo>
                      <a:pt x="1558181" y="3534193"/>
                    </a:lnTo>
                    <a:close/>
                  </a:path>
                </a:pathLst>
              </a:custGeom>
              <a:solidFill>
                <a:srgbClr val="9C76DA"/>
              </a:solidFill>
            </p:spPr>
          </p:sp>
          <p:sp>
            <p:nvSpPr>
              <p:cNvPr name="Freeform 28" id="28"/>
              <p:cNvSpPr/>
              <p:nvPr/>
            </p:nvSpPr>
            <p:spPr>
              <a:xfrm>
                <a:off x="3549192" y="3521493"/>
                <a:ext cx="1558182" cy="5298115"/>
              </a:xfrm>
              <a:custGeom>
                <a:avLst/>
                <a:gdLst/>
                <a:ahLst/>
                <a:cxnLst/>
                <a:rect r="r" b="b" t="t" l="l"/>
                <a:pathLst>
                  <a:path h="5298115" w="1558182">
                    <a:moveTo>
                      <a:pt x="0" y="5298115"/>
                    </a:moveTo>
                    <a:lnTo>
                      <a:pt x="0" y="124655"/>
                    </a:lnTo>
                    <a:cubicBezTo>
                      <a:pt x="0" y="55810"/>
                      <a:pt x="55809" y="0"/>
                      <a:pt x="124654" y="0"/>
                    </a:cubicBezTo>
                    <a:lnTo>
                      <a:pt x="1433526" y="0"/>
                    </a:lnTo>
                    <a:cubicBezTo>
                      <a:pt x="1466587" y="0"/>
                      <a:pt x="1498293" y="13133"/>
                      <a:pt x="1521671" y="36510"/>
                    </a:cubicBezTo>
                    <a:cubicBezTo>
                      <a:pt x="1545048" y="59888"/>
                      <a:pt x="1558181" y="91594"/>
                      <a:pt x="1558181" y="124655"/>
                    </a:cubicBezTo>
                    <a:lnTo>
                      <a:pt x="1558181" y="5298115"/>
                    </a:lnTo>
                    <a:close/>
                  </a:path>
                </a:pathLst>
              </a:custGeom>
              <a:solidFill>
                <a:srgbClr val="9C76DA"/>
              </a:solidFill>
            </p:spPr>
          </p:sp>
          <p:sp>
            <p:nvSpPr>
              <p:cNvPr name="Freeform 29" id="29"/>
              <p:cNvSpPr/>
              <p:nvPr/>
            </p:nvSpPr>
            <p:spPr>
              <a:xfrm>
                <a:off x="5323787" y="1757571"/>
                <a:ext cx="1558182" cy="7062037"/>
              </a:xfrm>
              <a:custGeom>
                <a:avLst/>
                <a:gdLst/>
                <a:ahLst/>
                <a:cxnLst/>
                <a:rect r="r" b="b" t="t" l="l"/>
                <a:pathLst>
                  <a:path h="7062037" w="1558182">
                    <a:moveTo>
                      <a:pt x="0" y="7062037"/>
                    </a:moveTo>
                    <a:lnTo>
                      <a:pt x="0" y="124655"/>
                    </a:lnTo>
                    <a:cubicBezTo>
                      <a:pt x="0" y="91595"/>
                      <a:pt x="13133" y="59888"/>
                      <a:pt x="36511" y="36511"/>
                    </a:cubicBezTo>
                    <a:cubicBezTo>
                      <a:pt x="59888" y="13134"/>
                      <a:pt x="91594" y="1"/>
                      <a:pt x="124655" y="1"/>
                    </a:cubicBezTo>
                    <a:lnTo>
                      <a:pt x="1433527" y="1"/>
                    </a:lnTo>
                    <a:cubicBezTo>
                      <a:pt x="1466588" y="0"/>
                      <a:pt x="1498294" y="13134"/>
                      <a:pt x="1521671" y="36511"/>
                    </a:cubicBezTo>
                    <a:cubicBezTo>
                      <a:pt x="1545049" y="59888"/>
                      <a:pt x="1558182" y="91595"/>
                      <a:pt x="1558182" y="124655"/>
                    </a:cubicBezTo>
                    <a:lnTo>
                      <a:pt x="1558182" y="7062037"/>
                    </a:lnTo>
                    <a:close/>
                  </a:path>
                </a:pathLst>
              </a:custGeom>
              <a:solidFill>
                <a:srgbClr val="9C76DA"/>
              </a:solidFill>
            </p:spPr>
          </p:sp>
          <p:sp>
            <p:nvSpPr>
              <p:cNvPr name="Freeform 30" id="30"/>
              <p:cNvSpPr/>
              <p:nvPr/>
            </p:nvSpPr>
            <p:spPr>
              <a:xfrm>
                <a:off x="7098383" y="-6350"/>
                <a:ext cx="1558182" cy="8825958"/>
              </a:xfrm>
              <a:custGeom>
                <a:avLst/>
                <a:gdLst/>
                <a:ahLst/>
                <a:cxnLst/>
                <a:rect r="r" b="b" t="t" l="l"/>
                <a:pathLst>
                  <a:path h="8825958" w="1558182">
                    <a:moveTo>
                      <a:pt x="0" y="8825958"/>
                    </a:moveTo>
                    <a:lnTo>
                      <a:pt x="0" y="124655"/>
                    </a:lnTo>
                    <a:cubicBezTo>
                      <a:pt x="0" y="55810"/>
                      <a:pt x="55810" y="0"/>
                      <a:pt x="124654" y="0"/>
                    </a:cubicBezTo>
                    <a:lnTo>
                      <a:pt x="1433527" y="0"/>
                    </a:lnTo>
                    <a:cubicBezTo>
                      <a:pt x="1502372" y="0"/>
                      <a:pt x="1558182" y="55810"/>
                      <a:pt x="1558182" y="124655"/>
                    </a:cubicBezTo>
                    <a:lnTo>
                      <a:pt x="1558182" y="8825958"/>
                    </a:lnTo>
                    <a:close/>
                  </a:path>
                </a:pathLst>
              </a:custGeom>
              <a:solidFill>
                <a:srgbClr val="9C76DA"/>
              </a:solidFill>
            </p:spPr>
          </p:sp>
          <p:sp>
            <p:nvSpPr>
              <p:cNvPr name="Freeform 31" id="31"/>
              <p:cNvSpPr/>
              <p:nvPr/>
            </p:nvSpPr>
            <p:spPr>
              <a:xfrm>
                <a:off x="0" y="7931297"/>
                <a:ext cx="1558182" cy="888311"/>
              </a:xfrm>
              <a:custGeom>
                <a:avLst/>
                <a:gdLst/>
                <a:ahLst/>
                <a:cxnLst/>
                <a:rect r="r" b="b" t="t" l="l"/>
                <a:pathLst>
                  <a:path h="888311" w="1558182">
                    <a:moveTo>
                      <a:pt x="0" y="0"/>
                    </a:moveTo>
                    <a:lnTo>
                      <a:pt x="1558182" y="0"/>
                    </a:lnTo>
                    <a:lnTo>
                      <a:pt x="1558182" y="888311"/>
                    </a:lnTo>
                    <a:lnTo>
                      <a:pt x="0" y="888311"/>
                    </a:lnTo>
                    <a:close/>
                  </a:path>
                </a:pathLst>
              </a:custGeom>
              <a:solidFill>
                <a:srgbClr val="FFFFFF"/>
              </a:solidFill>
            </p:spPr>
          </p:sp>
          <p:sp>
            <p:nvSpPr>
              <p:cNvPr name="Freeform 32" id="32"/>
              <p:cNvSpPr/>
              <p:nvPr/>
            </p:nvSpPr>
            <p:spPr>
              <a:xfrm>
                <a:off x="1774596" y="5992254"/>
                <a:ext cx="1558181" cy="2827355"/>
              </a:xfrm>
              <a:custGeom>
                <a:avLst/>
                <a:gdLst/>
                <a:ahLst/>
                <a:cxnLst/>
                <a:rect r="r" b="b" t="t" l="l"/>
                <a:pathLst>
                  <a:path h="2827355" w="1558181">
                    <a:moveTo>
                      <a:pt x="0" y="0"/>
                    </a:moveTo>
                    <a:lnTo>
                      <a:pt x="1558181" y="0"/>
                    </a:lnTo>
                    <a:lnTo>
                      <a:pt x="1558181" y="2827354"/>
                    </a:lnTo>
                    <a:lnTo>
                      <a:pt x="0" y="2827354"/>
                    </a:lnTo>
                    <a:close/>
                  </a:path>
                </a:pathLst>
              </a:custGeom>
              <a:solidFill>
                <a:srgbClr val="FFFFFF"/>
              </a:solidFill>
            </p:spPr>
          </p:sp>
          <p:sp>
            <p:nvSpPr>
              <p:cNvPr name="Freeform 33" id="33"/>
              <p:cNvSpPr/>
              <p:nvPr/>
            </p:nvSpPr>
            <p:spPr>
              <a:xfrm>
                <a:off x="3549192" y="4404512"/>
                <a:ext cx="1558182" cy="4415096"/>
              </a:xfrm>
              <a:custGeom>
                <a:avLst/>
                <a:gdLst/>
                <a:ahLst/>
                <a:cxnLst/>
                <a:rect r="r" b="b" t="t" l="l"/>
                <a:pathLst>
                  <a:path h="4415096" w="1558182">
                    <a:moveTo>
                      <a:pt x="0" y="0"/>
                    </a:moveTo>
                    <a:lnTo>
                      <a:pt x="1558181" y="0"/>
                    </a:lnTo>
                    <a:lnTo>
                      <a:pt x="1558181" y="4415096"/>
                    </a:lnTo>
                    <a:lnTo>
                      <a:pt x="0" y="4415096"/>
                    </a:lnTo>
                    <a:close/>
                  </a:path>
                </a:pathLst>
              </a:custGeom>
              <a:solidFill>
                <a:srgbClr val="FFFFFF"/>
              </a:solidFill>
            </p:spPr>
          </p:sp>
          <p:sp>
            <p:nvSpPr>
              <p:cNvPr name="Freeform 34" id="34"/>
              <p:cNvSpPr/>
              <p:nvPr/>
            </p:nvSpPr>
            <p:spPr>
              <a:xfrm>
                <a:off x="5323787" y="3169979"/>
                <a:ext cx="1558182" cy="5649629"/>
              </a:xfrm>
              <a:custGeom>
                <a:avLst/>
                <a:gdLst/>
                <a:ahLst/>
                <a:cxnLst/>
                <a:rect r="r" b="b" t="t" l="l"/>
                <a:pathLst>
                  <a:path h="5649629" w="1558182">
                    <a:moveTo>
                      <a:pt x="0" y="0"/>
                    </a:moveTo>
                    <a:lnTo>
                      <a:pt x="1558182" y="0"/>
                    </a:lnTo>
                    <a:lnTo>
                      <a:pt x="1558182" y="5649629"/>
                    </a:lnTo>
                    <a:lnTo>
                      <a:pt x="0" y="5649629"/>
                    </a:lnTo>
                    <a:close/>
                  </a:path>
                </a:pathLst>
              </a:custGeom>
              <a:solidFill>
                <a:srgbClr val="FFFFFF"/>
              </a:solidFill>
            </p:spPr>
          </p:sp>
          <p:sp>
            <p:nvSpPr>
              <p:cNvPr name="Freeform 35" id="35"/>
              <p:cNvSpPr/>
              <p:nvPr/>
            </p:nvSpPr>
            <p:spPr>
              <a:xfrm>
                <a:off x="7098383" y="1405803"/>
                <a:ext cx="1558182" cy="7413805"/>
              </a:xfrm>
              <a:custGeom>
                <a:avLst/>
                <a:gdLst/>
                <a:ahLst/>
                <a:cxnLst/>
                <a:rect r="r" b="b" t="t" l="l"/>
                <a:pathLst>
                  <a:path h="7413805" w="1558182">
                    <a:moveTo>
                      <a:pt x="0" y="0"/>
                    </a:moveTo>
                    <a:lnTo>
                      <a:pt x="1558182" y="0"/>
                    </a:lnTo>
                    <a:lnTo>
                      <a:pt x="1558182" y="7413805"/>
                    </a:lnTo>
                    <a:lnTo>
                      <a:pt x="0" y="7413805"/>
                    </a:lnTo>
                    <a:close/>
                  </a:path>
                </a:pathLst>
              </a:custGeom>
              <a:solidFill>
                <a:srgbClr val="FFFFFF"/>
              </a:solidFill>
            </p:spPr>
          </p:sp>
          <p:sp>
            <p:nvSpPr>
              <p:cNvPr name="Freeform 36" id="36"/>
              <p:cNvSpPr/>
              <p:nvPr/>
            </p:nvSpPr>
            <p:spPr>
              <a:xfrm>
                <a:off x="0" y="8819608"/>
                <a:ext cx="1558182" cy="0"/>
              </a:xfrm>
              <a:custGeom>
                <a:avLst/>
                <a:gdLst/>
                <a:ahLst/>
                <a:cxnLst/>
                <a:rect r="r" b="b" t="t" l="l"/>
                <a:pathLst>
                  <a:path h="0" w="1558182">
                    <a:moveTo>
                      <a:pt x="0" y="0"/>
                    </a:moveTo>
                    <a:lnTo>
                      <a:pt x="1558182" y="0"/>
                    </a:lnTo>
                    <a:lnTo>
                      <a:pt x="1558182" y="0"/>
                    </a:lnTo>
                    <a:lnTo>
                      <a:pt x="0" y="0"/>
                    </a:lnTo>
                    <a:close/>
                  </a:path>
                </a:pathLst>
              </a:custGeom>
              <a:solidFill>
                <a:srgbClr val="3C3333"/>
              </a:solidFill>
            </p:spPr>
          </p:sp>
          <p:sp>
            <p:nvSpPr>
              <p:cNvPr name="Freeform 37" id="37"/>
              <p:cNvSpPr/>
              <p:nvPr/>
            </p:nvSpPr>
            <p:spPr>
              <a:xfrm>
                <a:off x="1774596" y="7405931"/>
                <a:ext cx="1558181" cy="1413677"/>
              </a:xfrm>
              <a:custGeom>
                <a:avLst/>
                <a:gdLst/>
                <a:ahLst/>
                <a:cxnLst/>
                <a:rect r="r" b="b" t="t" l="l"/>
                <a:pathLst>
                  <a:path h="1413677" w="1558181">
                    <a:moveTo>
                      <a:pt x="0" y="0"/>
                    </a:moveTo>
                    <a:lnTo>
                      <a:pt x="1558181" y="0"/>
                    </a:lnTo>
                    <a:lnTo>
                      <a:pt x="1558181" y="1413677"/>
                    </a:lnTo>
                    <a:lnTo>
                      <a:pt x="0" y="1413677"/>
                    </a:lnTo>
                    <a:close/>
                  </a:path>
                </a:pathLst>
              </a:custGeom>
              <a:solidFill>
                <a:srgbClr val="3C3333"/>
              </a:solidFill>
            </p:spPr>
          </p:sp>
          <p:sp>
            <p:nvSpPr>
              <p:cNvPr name="Freeform 38" id="38"/>
              <p:cNvSpPr/>
              <p:nvPr/>
            </p:nvSpPr>
            <p:spPr>
              <a:xfrm>
                <a:off x="3549192" y="6170550"/>
                <a:ext cx="1558182" cy="2649058"/>
              </a:xfrm>
              <a:custGeom>
                <a:avLst/>
                <a:gdLst/>
                <a:ahLst/>
                <a:cxnLst/>
                <a:rect r="r" b="b" t="t" l="l"/>
                <a:pathLst>
                  <a:path h="2649058" w="1558182">
                    <a:moveTo>
                      <a:pt x="0" y="0"/>
                    </a:moveTo>
                    <a:lnTo>
                      <a:pt x="1558181" y="0"/>
                    </a:lnTo>
                    <a:lnTo>
                      <a:pt x="1558181" y="2649058"/>
                    </a:lnTo>
                    <a:lnTo>
                      <a:pt x="0" y="2649058"/>
                    </a:lnTo>
                    <a:close/>
                  </a:path>
                </a:pathLst>
              </a:custGeom>
              <a:solidFill>
                <a:srgbClr val="3C3333"/>
              </a:solidFill>
            </p:spPr>
          </p:sp>
          <p:sp>
            <p:nvSpPr>
              <p:cNvPr name="Freeform 39" id="39"/>
              <p:cNvSpPr/>
              <p:nvPr/>
            </p:nvSpPr>
            <p:spPr>
              <a:xfrm>
                <a:off x="5323787" y="5641692"/>
                <a:ext cx="1558182" cy="3177916"/>
              </a:xfrm>
              <a:custGeom>
                <a:avLst/>
                <a:gdLst/>
                <a:ahLst/>
                <a:cxnLst/>
                <a:rect r="r" b="b" t="t" l="l"/>
                <a:pathLst>
                  <a:path h="3177916" w="1558182">
                    <a:moveTo>
                      <a:pt x="0" y="0"/>
                    </a:moveTo>
                    <a:lnTo>
                      <a:pt x="1558182" y="0"/>
                    </a:lnTo>
                    <a:lnTo>
                      <a:pt x="1558182" y="3177916"/>
                    </a:lnTo>
                    <a:lnTo>
                      <a:pt x="0" y="3177916"/>
                    </a:lnTo>
                    <a:close/>
                  </a:path>
                </a:pathLst>
              </a:custGeom>
              <a:solidFill>
                <a:srgbClr val="3C3333"/>
              </a:solidFill>
            </p:spPr>
          </p:sp>
          <p:sp>
            <p:nvSpPr>
              <p:cNvPr name="Freeform 40" id="40"/>
              <p:cNvSpPr/>
              <p:nvPr/>
            </p:nvSpPr>
            <p:spPr>
              <a:xfrm>
                <a:off x="7098383" y="4936187"/>
                <a:ext cx="1558182" cy="3883421"/>
              </a:xfrm>
              <a:custGeom>
                <a:avLst/>
                <a:gdLst/>
                <a:ahLst/>
                <a:cxnLst/>
                <a:rect r="r" b="b" t="t" l="l"/>
                <a:pathLst>
                  <a:path h="3883421" w="1558182">
                    <a:moveTo>
                      <a:pt x="0" y="0"/>
                    </a:moveTo>
                    <a:lnTo>
                      <a:pt x="1558182" y="0"/>
                    </a:lnTo>
                    <a:lnTo>
                      <a:pt x="1558182" y="3883421"/>
                    </a:lnTo>
                    <a:lnTo>
                      <a:pt x="0" y="3883421"/>
                    </a:lnTo>
                    <a:close/>
                  </a:path>
                </a:pathLst>
              </a:custGeom>
              <a:solidFill>
                <a:srgbClr val="3C3333"/>
              </a:solidFill>
            </p:spPr>
          </p:sp>
        </p:grpSp>
      </p:grpSp>
      <p:grpSp>
        <p:nvGrpSpPr>
          <p:cNvPr name="Group 41" id="41"/>
          <p:cNvGrpSpPr/>
          <p:nvPr/>
        </p:nvGrpSpPr>
        <p:grpSpPr>
          <a:xfrm rot="0">
            <a:off x="1028700" y="3493304"/>
            <a:ext cx="7754183" cy="3300393"/>
            <a:chOff x="0" y="0"/>
            <a:chExt cx="10338910" cy="4400524"/>
          </a:xfrm>
        </p:grpSpPr>
        <p:sp>
          <p:nvSpPr>
            <p:cNvPr name="TextBox 42" id="42"/>
            <p:cNvSpPr txBox="true"/>
            <p:nvPr/>
          </p:nvSpPr>
          <p:spPr>
            <a:xfrm rot="0">
              <a:off x="0" y="-133350"/>
              <a:ext cx="10338910" cy="3198283"/>
            </a:xfrm>
            <a:prstGeom prst="rect">
              <a:avLst/>
            </a:prstGeom>
          </p:spPr>
          <p:txBody>
            <a:bodyPr anchor="t" rtlCol="false" tIns="0" lIns="0" bIns="0" rIns="0">
              <a:spAutoFit/>
            </a:bodyPr>
            <a:lstStyle/>
            <a:p>
              <a:pPr algn="ctr" marL="0" indent="0" lvl="0">
                <a:lnSpc>
                  <a:spcPts val="9799"/>
                </a:lnSpc>
                <a:spcBef>
                  <a:spcPct val="0"/>
                </a:spcBef>
              </a:pPr>
              <a:r>
                <a:rPr lang="en-US" sz="6999" u="none">
                  <a:solidFill>
                    <a:srgbClr val="9C76DA"/>
                  </a:solidFill>
                  <a:latin typeface="Elika Gorica"/>
                </a:rPr>
                <a:t>WRITE YOUR TOPIC OR IDEA</a:t>
              </a:r>
            </a:p>
          </p:txBody>
        </p:sp>
        <p:sp>
          <p:nvSpPr>
            <p:cNvPr name="TextBox 43" id="43"/>
            <p:cNvSpPr txBox="true"/>
            <p:nvPr/>
          </p:nvSpPr>
          <p:spPr>
            <a:xfrm rot="0">
              <a:off x="1244766" y="3433595"/>
              <a:ext cx="7849378"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Elaborate on the</a:t>
              </a:r>
            </a:p>
            <a:p>
              <a:pPr algn="ctr" marL="0" indent="0" lvl="0">
                <a:lnSpc>
                  <a:spcPts val="2940"/>
                </a:lnSpc>
                <a:spcBef>
                  <a:spcPct val="0"/>
                </a:spcBef>
              </a:pPr>
              <a:r>
                <a:rPr lang="en-US" sz="2100" u="none">
                  <a:solidFill>
                    <a:srgbClr val="3C3333"/>
                  </a:solidFill>
                  <a:latin typeface="Lato"/>
                </a:rPr>
                <a:t>featured statistic.</a:t>
              </a:r>
            </a:p>
          </p:txBody>
        </p:sp>
      </p:grpSp>
      <p:pic>
        <p:nvPicPr>
          <p:cNvPr name="Picture 44" id="44"/>
          <p:cNvPicPr>
            <a:picLocks noChangeAspect="true"/>
          </p:cNvPicPr>
          <p:nvPr/>
        </p:nvPicPr>
        <p:blipFill>
          <a:blip r:embed="rId3"/>
          <a:srcRect l="0" t="0" r="0" b="0"/>
          <a:stretch>
            <a:fillRect/>
          </a:stretch>
        </p:blipFill>
        <p:spPr>
          <a:xfrm flipH="false" flipV="false" rot="0">
            <a:off x="16371297" y="-1391182"/>
            <a:ext cx="2913469" cy="2782363"/>
          </a:xfrm>
          <a:prstGeom prst="rect">
            <a:avLst/>
          </a:prstGeom>
        </p:spPr>
      </p:pic>
      <p:pic>
        <p:nvPicPr>
          <p:cNvPr name="Picture 45" id="45"/>
          <p:cNvPicPr>
            <a:picLocks noChangeAspect="true"/>
          </p:cNvPicPr>
          <p:nvPr/>
        </p:nvPicPr>
        <p:blipFill>
          <a:blip r:embed="rId4"/>
          <a:srcRect l="0" t="0" r="0" b="0"/>
          <a:stretch>
            <a:fillRect/>
          </a:stretch>
        </p:blipFill>
        <p:spPr>
          <a:xfrm flipH="false" flipV="false" rot="0">
            <a:off x="-122014" y="7317571"/>
            <a:ext cx="3437186" cy="3493962"/>
          </a:xfrm>
          <a:prstGeom prst="rect">
            <a:avLst/>
          </a:prstGeom>
        </p:spPr>
      </p:pic>
      <p:pic>
        <p:nvPicPr>
          <p:cNvPr name="Picture 46" id="46"/>
          <p:cNvPicPr>
            <a:picLocks noChangeAspect="true"/>
          </p:cNvPicPr>
          <p:nvPr/>
        </p:nvPicPr>
        <p:blipFill>
          <a:blip r:embed="rId5"/>
          <a:srcRect l="0" t="0" r="0" b="0"/>
          <a:stretch>
            <a:fillRect/>
          </a:stretch>
        </p:blipFill>
        <p:spPr>
          <a:xfrm flipH="false" flipV="false" rot="0">
            <a:off x="6263320" y="-719701"/>
            <a:ext cx="2519563" cy="2875393"/>
          </a:xfrm>
          <a:prstGeom prst="rect">
            <a:avLst/>
          </a:prstGeom>
        </p:spPr>
      </p:pic>
    </p:spTree>
  </p:cSld>
  <p:clrMapOvr>
    <a:masterClrMapping/>
  </p:clrMapOvr>
  <p:transition>
    <p:fade/>
  </p:transition>
</p:sld>
</file>

<file path=ppt/slides/slide2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0" y="717996"/>
            <a:ext cx="18288000" cy="8851009"/>
            <a:chOff x="0" y="0"/>
            <a:chExt cx="4816593" cy="2331130"/>
          </a:xfrm>
        </p:grpSpPr>
        <p:sp>
          <p:nvSpPr>
            <p:cNvPr name="Freeform 4" id="4"/>
            <p:cNvSpPr/>
            <p:nvPr/>
          </p:nvSpPr>
          <p:spPr>
            <a:xfrm>
              <a:off x="0" y="0"/>
              <a:ext cx="4816592" cy="2331130"/>
            </a:xfrm>
            <a:custGeom>
              <a:avLst/>
              <a:gdLst/>
              <a:ahLst/>
              <a:cxnLst/>
              <a:rect r="r" b="b" t="t" l="l"/>
              <a:pathLst>
                <a:path h="2331130" w="4816592">
                  <a:moveTo>
                    <a:pt x="0" y="0"/>
                  </a:moveTo>
                  <a:lnTo>
                    <a:pt x="4816592" y="0"/>
                  </a:lnTo>
                  <a:lnTo>
                    <a:pt x="4816592"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8264412" y="3364546"/>
            <a:ext cx="2486258" cy="910265"/>
            <a:chOff x="0" y="0"/>
            <a:chExt cx="466811" cy="170908"/>
          </a:xfrm>
        </p:grpSpPr>
        <p:sp>
          <p:nvSpPr>
            <p:cNvPr name="Freeform 7" id="7"/>
            <p:cNvSpPr/>
            <p:nvPr/>
          </p:nvSpPr>
          <p:spPr>
            <a:xfrm>
              <a:off x="0" y="0"/>
              <a:ext cx="466811" cy="170908"/>
            </a:xfrm>
            <a:custGeom>
              <a:avLst/>
              <a:gdLst/>
              <a:ahLst/>
              <a:cxnLst/>
              <a:rect r="r" b="b" t="t" l="l"/>
              <a:pathLst>
                <a:path h="170908" w="466811">
                  <a:moveTo>
                    <a:pt x="0" y="0"/>
                  </a:moveTo>
                  <a:lnTo>
                    <a:pt x="466811" y="0"/>
                  </a:lnTo>
                  <a:lnTo>
                    <a:pt x="466811" y="170908"/>
                  </a:lnTo>
                  <a:lnTo>
                    <a:pt x="0" y="170908"/>
                  </a:lnTo>
                  <a:close/>
                </a:path>
              </a:pathLst>
            </a:custGeom>
            <a:solidFill>
              <a:srgbClr val="FFFFFF">
                <a:alpha val="69804"/>
              </a:srgbClr>
            </a:solidFill>
            <a:ln w="19050">
              <a:solidFill>
                <a:srgbClr val="FFFFFF">
                  <a:alpha val="69804"/>
                </a:srgbClr>
              </a:solidFill>
            </a:ln>
          </p:spPr>
        </p:sp>
        <p:sp>
          <p:nvSpPr>
            <p:cNvPr name="TextBox 8" id="8"/>
            <p:cNvSpPr txBox="true"/>
            <p:nvPr/>
          </p:nvSpPr>
          <p:spPr>
            <a:xfrm>
              <a:off x="0" y="-19050"/>
              <a:ext cx="812800" cy="831850"/>
            </a:xfrm>
            <a:prstGeom prst="rect">
              <a:avLst/>
            </a:prstGeom>
          </p:spPr>
          <p:txBody>
            <a:bodyPr anchor="ctr" rtlCol="false" tIns="254000" lIns="254000" bIns="254000" rIns="254000"/>
            <a:lstStyle/>
            <a:p>
              <a:pPr>
                <a:lnSpc>
                  <a:spcPts val="1820"/>
                </a:lnSpc>
              </a:pPr>
            </a:p>
          </p:txBody>
        </p:sp>
      </p:grpSp>
      <p:sp>
        <p:nvSpPr>
          <p:cNvPr name="AutoShape 9" id="9"/>
          <p:cNvSpPr/>
          <p:nvPr/>
        </p:nvSpPr>
        <p:spPr>
          <a:xfrm rot="-10800000">
            <a:off x="5305600" y="4884412"/>
            <a:ext cx="7404435" cy="0"/>
          </a:xfrm>
          <a:prstGeom prst="line">
            <a:avLst/>
          </a:prstGeom>
          <a:ln cap="flat" w="19050">
            <a:solidFill>
              <a:srgbClr val="FFFFFF"/>
            </a:solidFill>
            <a:prstDash val="solid"/>
            <a:headEnd type="none" len="sm" w="sm"/>
            <a:tailEnd type="none" len="sm" w="sm"/>
          </a:ln>
        </p:spPr>
      </p:sp>
      <p:sp>
        <p:nvSpPr>
          <p:cNvPr name="AutoShape 10" id="10"/>
          <p:cNvSpPr/>
          <p:nvPr/>
        </p:nvSpPr>
        <p:spPr>
          <a:xfrm rot="-5400000">
            <a:off x="8902600" y="4570087"/>
            <a:ext cx="609600" cy="0"/>
          </a:xfrm>
          <a:prstGeom prst="line">
            <a:avLst/>
          </a:prstGeom>
          <a:ln cap="flat" w="19050">
            <a:solidFill>
              <a:srgbClr val="FFFFFF"/>
            </a:solidFill>
            <a:prstDash val="solid"/>
            <a:headEnd type="none" len="sm" w="sm"/>
            <a:tailEnd type="none" len="sm" w="sm"/>
          </a:ln>
        </p:spPr>
      </p:sp>
      <p:sp>
        <p:nvSpPr>
          <p:cNvPr name="AutoShape 11" id="11"/>
          <p:cNvSpPr/>
          <p:nvPr/>
        </p:nvSpPr>
        <p:spPr>
          <a:xfrm rot="-5400000">
            <a:off x="5010325" y="5179687"/>
            <a:ext cx="609600" cy="0"/>
          </a:xfrm>
          <a:prstGeom prst="line">
            <a:avLst/>
          </a:prstGeom>
          <a:ln cap="flat" w="19050">
            <a:solidFill>
              <a:srgbClr val="FFFFFF"/>
            </a:solidFill>
            <a:prstDash val="solid"/>
            <a:headEnd type="none" len="sm" w="sm"/>
            <a:tailEnd type="none" len="sm" w="sm"/>
          </a:ln>
        </p:spPr>
      </p:sp>
      <p:sp>
        <p:nvSpPr>
          <p:cNvPr name="AutoShape 12" id="12"/>
          <p:cNvSpPr/>
          <p:nvPr/>
        </p:nvSpPr>
        <p:spPr>
          <a:xfrm rot="-5400000">
            <a:off x="12414761" y="5179687"/>
            <a:ext cx="609600" cy="0"/>
          </a:xfrm>
          <a:prstGeom prst="line">
            <a:avLst/>
          </a:prstGeom>
          <a:ln cap="flat" w="19050">
            <a:solidFill>
              <a:srgbClr val="FFFFFF"/>
            </a:solidFill>
            <a:prstDash val="solid"/>
            <a:headEnd type="none" len="sm" w="sm"/>
            <a:tailEnd type="none" len="sm" w="sm"/>
          </a:ln>
        </p:spPr>
      </p:sp>
      <p:sp>
        <p:nvSpPr>
          <p:cNvPr name="AutoShape 13" id="13"/>
          <p:cNvSpPr/>
          <p:nvPr/>
        </p:nvSpPr>
        <p:spPr>
          <a:xfrm rot="-5400000">
            <a:off x="4198942" y="6669765"/>
            <a:ext cx="609600" cy="0"/>
          </a:xfrm>
          <a:prstGeom prst="line">
            <a:avLst/>
          </a:prstGeom>
          <a:ln cap="flat" w="19050">
            <a:solidFill>
              <a:srgbClr val="FFFFFF"/>
            </a:solidFill>
            <a:prstDash val="solid"/>
            <a:headEnd type="none" len="sm" w="sm"/>
            <a:tailEnd type="none" len="sm" w="sm"/>
          </a:ln>
        </p:spPr>
      </p:sp>
      <p:sp>
        <p:nvSpPr>
          <p:cNvPr name="AutoShape 14" id="14"/>
          <p:cNvSpPr/>
          <p:nvPr/>
        </p:nvSpPr>
        <p:spPr>
          <a:xfrm rot="-5400000">
            <a:off x="2991430" y="7301731"/>
            <a:ext cx="609600" cy="0"/>
          </a:xfrm>
          <a:prstGeom prst="line">
            <a:avLst/>
          </a:prstGeom>
          <a:ln cap="flat" w="19050">
            <a:solidFill>
              <a:srgbClr val="FFFFFF"/>
            </a:solidFill>
            <a:prstDash val="solid"/>
            <a:headEnd type="none" len="sm" w="sm"/>
            <a:tailEnd type="none" len="sm" w="sm"/>
          </a:ln>
        </p:spPr>
      </p:sp>
      <p:sp>
        <p:nvSpPr>
          <p:cNvPr name="AutoShape 15" id="15"/>
          <p:cNvSpPr/>
          <p:nvPr/>
        </p:nvSpPr>
        <p:spPr>
          <a:xfrm rot="-5400000">
            <a:off x="5711705" y="7301731"/>
            <a:ext cx="609600" cy="0"/>
          </a:xfrm>
          <a:prstGeom prst="line">
            <a:avLst/>
          </a:prstGeom>
          <a:ln cap="flat" w="19050">
            <a:solidFill>
              <a:srgbClr val="FFFFFF"/>
            </a:solidFill>
            <a:prstDash val="solid"/>
            <a:headEnd type="none" len="sm" w="sm"/>
            <a:tailEnd type="none" len="sm" w="sm"/>
          </a:ln>
        </p:spPr>
      </p:sp>
      <p:sp>
        <p:nvSpPr>
          <p:cNvPr name="AutoShape 16" id="16"/>
          <p:cNvSpPr/>
          <p:nvPr/>
        </p:nvSpPr>
        <p:spPr>
          <a:xfrm rot="-10800000">
            <a:off x="3286705" y="6987406"/>
            <a:ext cx="2739325" cy="0"/>
          </a:xfrm>
          <a:prstGeom prst="line">
            <a:avLst/>
          </a:prstGeom>
          <a:ln cap="flat" w="19050">
            <a:solidFill>
              <a:srgbClr val="FFFFFF"/>
            </a:solidFill>
            <a:prstDash val="solid"/>
            <a:headEnd type="none" len="sm" w="sm"/>
            <a:tailEnd type="none" len="sm" w="sm"/>
          </a:ln>
        </p:spPr>
      </p:sp>
      <p:grpSp>
        <p:nvGrpSpPr>
          <p:cNvPr name="Group 17" id="17"/>
          <p:cNvGrpSpPr/>
          <p:nvPr/>
        </p:nvGrpSpPr>
        <p:grpSpPr>
          <a:xfrm rot="0">
            <a:off x="4888143" y="7512099"/>
            <a:ext cx="2486258" cy="910265"/>
            <a:chOff x="0" y="0"/>
            <a:chExt cx="466811" cy="170908"/>
          </a:xfrm>
        </p:grpSpPr>
        <p:sp>
          <p:nvSpPr>
            <p:cNvPr name="Freeform 18" id="18"/>
            <p:cNvSpPr/>
            <p:nvPr/>
          </p:nvSpPr>
          <p:spPr>
            <a:xfrm>
              <a:off x="0" y="0"/>
              <a:ext cx="466811" cy="170908"/>
            </a:xfrm>
            <a:custGeom>
              <a:avLst/>
              <a:gdLst/>
              <a:ahLst/>
              <a:cxnLst/>
              <a:rect r="r" b="b" t="t" l="l"/>
              <a:pathLst>
                <a:path h="170908" w="466811">
                  <a:moveTo>
                    <a:pt x="0" y="0"/>
                  </a:moveTo>
                  <a:lnTo>
                    <a:pt x="466811" y="0"/>
                  </a:lnTo>
                  <a:lnTo>
                    <a:pt x="466811" y="170908"/>
                  </a:lnTo>
                  <a:lnTo>
                    <a:pt x="0" y="170908"/>
                  </a:lnTo>
                  <a:close/>
                </a:path>
              </a:pathLst>
            </a:custGeom>
            <a:solidFill>
              <a:srgbClr val="FFFFFF">
                <a:alpha val="69804"/>
              </a:srgbClr>
            </a:solidFill>
            <a:ln w="19050">
              <a:solidFill>
                <a:srgbClr val="FFFFFF">
                  <a:alpha val="69804"/>
                </a:srgbClr>
              </a:solidFill>
            </a:ln>
          </p:spPr>
        </p:sp>
        <p:sp>
          <p:nvSpPr>
            <p:cNvPr name="TextBox 19" id="19"/>
            <p:cNvSpPr txBox="true"/>
            <p:nvPr/>
          </p:nvSpPr>
          <p:spPr>
            <a:xfrm>
              <a:off x="0" y="-19050"/>
              <a:ext cx="812800" cy="831850"/>
            </a:xfrm>
            <a:prstGeom prst="rect">
              <a:avLst/>
            </a:prstGeom>
          </p:spPr>
          <p:txBody>
            <a:bodyPr anchor="ctr" rtlCol="false" tIns="254000" lIns="254000" bIns="254000" rIns="254000"/>
            <a:lstStyle/>
            <a:p>
              <a:pPr>
                <a:lnSpc>
                  <a:spcPts val="1820"/>
                </a:lnSpc>
              </a:pPr>
            </a:p>
          </p:txBody>
        </p:sp>
      </p:grpSp>
      <p:grpSp>
        <p:nvGrpSpPr>
          <p:cNvPr name="Group 20" id="20"/>
          <p:cNvGrpSpPr/>
          <p:nvPr/>
        </p:nvGrpSpPr>
        <p:grpSpPr>
          <a:xfrm rot="0">
            <a:off x="1924163" y="7483524"/>
            <a:ext cx="2486258" cy="910265"/>
            <a:chOff x="0" y="0"/>
            <a:chExt cx="466811" cy="170908"/>
          </a:xfrm>
        </p:grpSpPr>
        <p:sp>
          <p:nvSpPr>
            <p:cNvPr name="Freeform 21" id="21"/>
            <p:cNvSpPr/>
            <p:nvPr/>
          </p:nvSpPr>
          <p:spPr>
            <a:xfrm>
              <a:off x="0" y="0"/>
              <a:ext cx="466811" cy="170908"/>
            </a:xfrm>
            <a:custGeom>
              <a:avLst/>
              <a:gdLst/>
              <a:ahLst/>
              <a:cxnLst/>
              <a:rect r="r" b="b" t="t" l="l"/>
              <a:pathLst>
                <a:path h="170908" w="466811">
                  <a:moveTo>
                    <a:pt x="0" y="0"/>
                  </a:moveTo>
                  <a:lnTo>
                    <a:pt x="466811" y="0"/>
                  </a:lnTo>
                  <a:lnTo>
                    <a:pt x="466811" y="170908"/>
                  </a:lnTo>
                  <a:lnTo>
                    <a:pt x="0" y="170908"/>
                  </a:lnTo>
                  <a:close/>
                </a:path>
              </a:pathLst>
            </a:custGeom>
            <a:solidFill>
              <a:srgbClr val="FFFFFF">
                <a:alpha val="69804"/>
              </a:srgbClr>
            </a:solidFill>
            <a:ln w="19050">
              <a:solidFill>
                <a:srgbClr val="FFFFFF">
                  <a:alpha val="69804"/>
                </a:srgbClr>
              </a:solidFill>
            </a:ln>
          </p:spPr>
        </p:sp>
        <p:sp>
          <p:nvSpPr>
            <p:cNvPr name="TextBox 22" id="22"/>
            <p:cNvSpPr txBox="true"/>
            <p:nvPr/>
          </p:nvSpPr>
          <p:spPr>
            <a:xfrm>
              <a:off x="0" y="-19050"/>
              <a:ext cx="812800" cy="831850"/>
            </a:xfrm>
            <a:prstGeom prst="rect">
              <a:avLst/>
            </a:prstGeom>
          </p:spPr>
          <p:txBody>
            <a:bodyPr anchor="ctr" rtlCol="false" tIns="254000" lIns="254000" bIns="254000" rIns="254000"/>
            <a:lstStyle/>
            <a:p>
              <a:pPr>
                <a:lnSpc>
                  <a:spcPts val="1820"/>
                </a:lnSpc>
              </a:pPr>
            </a:p>
          </p:txBody>
        </p:sp>
      </p:grpSp>
      <p:grpSp>
        <p:nvGrpSpPr>
          <p:cNvPr name="Group 23" id="23"/>
          <p:cNvGrpSpPr>
            <a:grpSpLocks noChangeAspect="true"/>
          </p:cNvGrpSpPr>
          <p:nvPr/>
        </p:nvGrpSpPr>
        <p:grpSpPr>
          <a:xfrm rot="0">
            <a:off x="7164966" y="7160887"/>
            <a:ext cx="1566284" cy="1566278"/>
            <a:chOff x="0" y="0"/>
            <a:chExt cx="6350000" cy="6349975"/>
          </a:xfrm>
        </p:grpSpPr>
        <p:sp>
          <p:nvSpPr>
            <p:cNvPr name="Freeform 24" id="24"/>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3"/>
              <a:stretch>
                <a:fillRect l="-28296" r="-9730" t="-58609" b="-48561"/>
              </a:stretch>
            </a:blipFill>
          </p:spPr>
        </p:sp>
      </p:grpSp>
      <p:grpSp>
        <p:nvGrpSpPr>
          <p:cNvPr name="Group 25" id="25"/>
          <p:cNvGrpSpPr>
            <a:grpSpLocks noChangeAspect="true"/>
          </p:cNvGrpSpPr>
          <p:nvPr/>
        </p:nvGrpSpPr>
        <p:grpSpPr>
          <a:xfrm rot="0">
            <a:off x="581485" y="7132312"/>
            <a:ext cx="1566284" cy="1566278"/>
            <a:chOff x="0" y="0"/>
            <a:chExt cx="6350000" cy="6349975"/>
          </a:xfrm>
        </p:grpSpPr>
        <p:sp>
          <p:nvSpPr>
            <p:cNvPr name="Freeform 26" id="26"/>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41263" r="-8829" t="0" b="0"/>
              </a:stretch>
            </a:blipFill>
          </p:spPr>
        </p:sp>
      </p:grpSp>
      <p:grpSp>
        <p:nvGrpSpPr>
          <p:cNvPr name="Group 27" id="27"/>
          <p:cNvGrpSpPr/>
          <p:nvPr/>
        </p:nvGrpSpPr>
        <p:grpSpPr>
          <a:xfrm rot="0">
            <a:off x="13863408" y="7512099"/>
            <a:ext cx="2486258" cy="910265"/>
            <a:chOff x="0" y="0"/>
            <a:chExt cx="466811" cy="170908"/>
          </a:xfrm>
        </p:grpSpPr>
        <p:sp>
          <p:nvSpPr>
            <p:cNvPr name="Freeform 28" id="28"/>
            <p:cNvSpPr/>
            <p:nvPr/>
          </p:nvSpPr>
          <p:spPr>
            <a:xfrm>
              <a:off x="0" y="0"/>
              <a:ext cx="466811" cy="170908"/>
            </a:xfrm>
            <a:custGeom>
              <a:avLst/>
              <a:gdLst/>
              <a:ahLst/>
              <a:cxnLst/>
              <a:rect r="r" b="b" t="t" l="l"/>
              <a:pathLst>
                <a:path h="170908" w="466811">
                  <a:moveTo>
                    <a:pt x="0" y="0"/>
                  </a:moveTo>
                  <a:lnTo>
                    <a:pt x="466811" y="0"/>
                  </a:lnTo>
                  <a:lnTo>
                    <a:pt x="466811" y="170908"/>
                  </a:lnTo>
                  <a:lnTo>
                    <a:pt x="0" y="170908"/>
                  </a:lnTo>
                  <a:close/>
                </a:path>
              </a:pathLst>
            </a:custGeom>
            <a:solidFill>
              <a:srgbClr val="FFFFFF">
                <a:alpha val="69804"/>
              </a:srgbClr>
            </a:solidFill>
            <a:ln w="19050">
              <a:solidFill>
                <a:srgbClr val="FFFFFF">
                  <a:alpha val="69804"/>
                </a:srgbClr>
              </a:solidFill>
            </a:ln>
          </p:spPr>
        </p:sp>
        <p:sp>
          <p:nvSpPr>
            <p:cNvPr name="TextBox 29" id="29"/>
            <p:cNvSpPr txBox="true"/>
            <p:nvPr/>
          </p:nvSpPr>
          <p:spPr>
            <a:xfrm>
              <a:off x="0" y="-19050"/>
              <a:ext cx="812800" cy="831850"/>
            </a:xfrm>
            <a:prstGeom prst="rect">
              <a:avLst/>
            </a:prstGeom>
          </p:spPr>
          <p:txBody>
            <a:bodyPr anchor="ctr" rtlCol="false" tIns="254000" lIns="254000" bIns="254000" rIns="254000"/>
            <a:lstStyle/>
            <a:p>
              <a:pPr>
                <a:lnSpc>
                  <a:spcPts val="1820"/>
                </a:lnSpc>
              </a:pPr>
            </a:p>
          </p:txBody>
        </p:sp>
      </p:grpSp>
      <p:grpSp>
        <p:nvGrpSpPr>
          <p:cNvPr name="Group 30" id="30"/>
          <p:cNvGrpSpPr/>
          <p:nvPr/>
        </p:nvGrpSpPr>
        <p:grpSpPr>
          <a:xfrm rot="0">
            <a:off x="10899427" y="7483524"/>
            <a:ext cx="2486258" cy="910265"/>
            <a:chOff x="0" y="0"/>
            <a:chExt cx="466811" cy="170908"/>
          </a:xfrm>
        </p:grpSpPr>
        <p:sp>
          <p:nvSpPr>
            <p:cNvPr name="Freeform 31" id="31"/>
            <p:cNvSpPr/>
            <p:nvPr/>
          </p:nvSpPr>
          <p:spPr>
            <a:xfrm>
              <a:off x="0" y="0"/>
              <a:ext cx="466811" cy="170908"/>
            </a:xfrm>
            <a:custGeom>
              <a:avLst/>
              <a:gdLst/>
              <a:ahLst/>
              <a:cxnLst/>
              <a:rect r="r" b="b" t="t" l="l"/>
              <a:pathLst>
                <a:path h="170908" w="466811">
                  <a:moveTo>
                    <a:pt x="0" y="0"/>
                  </a:moveTo>
                  <a:lnTo>
                    <a:pt x="466811" y="0"/>
                  </a:lnTo>
                  <a:lnTo>
                    <a:pt x="466811" y="170908"/>
                  </a:lnTo>
                  <a:lnTo>
                    <a:pt x="0" y="170908"/>
                  </a:lnTo>
                  <a:close/>
                </a:path>
              </a:pathLst>
            </a:custGeom>
            <a:solidFill>
              <a:srgbClr val="FFFFFF">
                <a:alpha val="69804"/>
              </a:srgbClr>
            </a:solidFill>
            <a:ln w="19050">
              <a:solidFill>
                <a:srgbClr val="FFFFFF">
                  <a:alpha val="69804"/>
                </a:srgbClr>
              </a:solidFill>
            </a:ln>
          </p:spPr>
        </p:sp>
        <p:sp>
          <p:nvSpPr>
            <p:cNvPr name="TextBox 32" id="32"/>
            <p:cNvSpPr txBox="true"/>
            <p:nvPr/>
          </p:nvSpPr>
          <p:spPr>
            <a:xfrm>
              <a:off x="0" y="-19050"/>
              <a:ext cx="812800" cy="831850"/>
            </a:xfrm>
            <a:prstGeom prst="rect">
              <a:avLst/>
            </a:prstGeom>
          </p:spPr>
          <p:txBody>
            <a:bodyPr anchor="ctr" rtlCol="false" tIns="254000" lIns="254000" bIns="254000" rIns="254000"/>
            <a:lstStyle/>
            <a:p>
              <a:pPr>
                <a:lnSpc>
                  <a:spcPts val="1820"/>
                </a:lnSpc>
              </a:pPr>
            </a:p>
          </p:txBody>
        </p:sp>
      </p:grpSp>
      <p:grpSp>
        <p:nvGrpSpPr>
          <p:cNvPr name="Group 33" id="33"/>
          <p:cNvGrpSpPr>
            <a:grpSpLocks noChangeAspect="true"/>
          </p:cNvGrpSpPr>
          <p:nvPr/>
        </p:nvGrpSpPr>
        <p:grpSpPr>
          <a:xfrm rot="0">
            <a:off x="16140230" y="7160887"/>
            <a:ext cx="1566284" cy="1566278"/>
            <a:chOff x="0" y="0"/>
            <a:chExt cx="6350000" cy="6349975"/>
          </a:xfrm>
        </p:grpSpPr>
        <p:sp>
          <p:nvSpPr>
            <p:cNvPr name="Freeform 34" id="34"/>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stretch>
                <a:fillRect l="0" r="0" t="-2432" b="-47661"/>
              </a:stretch>
            </a:blipFill>
          </p:spPr>
        </p:sp>
      </p:grpSp>
      <p:grpSp>
        <p:nvGrpSpPr>
          <p:cNvPr name="Group 35" id="35"/>
          <p:cNvGrpSpPr>
            <a:grpSpLocks noChangeAspect="true"/>
          </p:cNvGrpSpPr>
          <p:nvPr/>
        </p:nvGrpSpPr>
        <p:grpSpPr>
          <a:xfrm rot="0">
            <a:off x="9556750" y="7132312"/>
            <a:ext cx="1566284" cy="1566278"/>
            <a:chOff x="0" y="0"/>
            <a:chExt cx="6350000" cy="6349975"/>
          </a:xfrm>
        </p:grpSpPr>
        <p:sp>
          <p:nvSpPr>
            <p:cNvPr name="Freeform 36" id="36"/>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0" r="0" t="-24906" b="-24906"/>
              </a:stretch>
            </a:blipFill>
          </p:spPr>
        </p:sp>
      </p:grpSp>
      <p:grpSp>
        <p:nvGrpSpPr>
          <p:cNvPr name="Group 37" id="37"/>
          <p:cNvGrpSpPr/>
          <p:nvPr/>
        </p:nvGrpSpPr>
        <p:grpSpPr>
          <a:xfrm rot="0">
            <a:off x="12331650" y="6374490"/>
            <a:ext cx="2739325" cy="1241567"/>
            <a:chOff x="0" y="0"/>
            <a:chExt cx="3652433" cy="1655423"/>
          </a:xfrm>
        </p:grpSpPr>
        <p:sp>
          <p:nvSpPr>
            <p:cNvPr name="AutoShape 38" id="38"/>
            <p:cNvSpPr/>
            <p:nvPr/>
          </p:nvSpPr>
          <p:spPr>
            <a:xfrm rot="-5400000">
              <a:off x="1216316" y="393700"/>
              <a:ext cx="812801" cy="0"/>
            </a:xfrm>
            <a:prstGeom prst="line">
              <a:avLst/>
            </a:prstGeom>
            <a:ln cap="flat" w="25400">
              <a:solidFill>
                <a:srgbClr val="FFFFFF"/>
              </a:solidFill>
              <a:prstDash val="solid"/>
              <a:headEnd type="none" len="sm" w="sm"/>
              <a:tailEnd type="none" len="sm" w="sm"/>
            </a:ln>
          </p:spPr>
        </p:sp>
        <p:sp>
          <p:nvSpPr>
            <p:cNvPr name="AutoShape 39" id="39"/>
            <p:cNvSpPr/>
            <p:nvPr/>
          </p:nvSpPr>
          <p:spPr>
            <a:xfrm rot="-5400000">
              <a:off x="-393700" y="1236322"/>
              <a:ext cx="812801" cy="0"/>
            </a:xfrm>
            <a:prstGeom prst="line">
              <a:avLst/>
            </a:prstGeom>
            <a:ln cap="flat" w="25400">
              <a:solidFill>
                <a:srgbClr val="FFFFFF"/>
              </a:solidFill>
              <a:prstDash val="solid"/>
              <a:headEnd type="none" len="sm" w="sm"/>
              <a:tailEnd type="none" len="sm" w="sm"/>
            </a:ln>
          </p:spPr>
        </p:sp>
        <p:sp>
          <p:nvSpPr>
            <p:cNvPr name="AutoShape 40" id="40"/>
            <p:cNvSpPr/>
            <p:nvPr/>
          </p:nvSpPr>
          <p:spPr>
            <a:xfrm rot="-5400000">
              <a:off x="3233333" y="1236322"/>
              <a:ext cx="812801" cy="0"/>
            </a:xfrm>
            <a:prstGeom prst="line">
              <a:avLst/>
            </a:prstGeom>
            <a:ln cap="flat" w="25400">
              <a:solidFill>
                <a:srgbClr val="FFFFFF"/>
              </a:solidFill>
              <a:prstDash val="solid"/>
              <a:headEnd type="none" len="sm" w="sm"/>
              <a:tailEnd type="none" len="sm" w="sm"/>
            </a:ln>
          </p:spPr>
        </p:sp>
        <p:sp>
          <p:nvSpPr>
            <p:cNvPr name="AutoShape 41" id="41"/>
            <p:cNvSpPr/>
            <p:nvPr/>
          </p:nvSpPr>
          <p:spPr>
            <a:xfrm rot="-10800000">
              <a:off x="0" y="817222"/>
              <a:ext cx="3652433" cy="0"/>
            </a:xfrm>
            <a:prstGeom prst="line">
              <a:avLst/>
            </a:prstGeom>
            <a:ln cap="flat" w="25400">
              <a:solidFill>
                <a:srgbClr val="FFFFFF"/>
              </a:solidFill>
              <a:prstDash val="solid"/>
              <a:headEnd type="none" len="sm" w="sm"/>
              <a:tailEnd type="none" len="sm" w="sm"/>
            </a:ln>
          </p:spPr>
        </p:sp>
      </p:grpSp>
      <p:grpSp>
        <p:nvGrpSpPr>
          <p:cNvPr name="Group 42" id="42"/>
          <p:cNvGrpSpPr>
            <a:grpSpLocks noChangeAspect="true"/>
          </p:cNvGrpSpPr>
          <p:nvPr/>
        </p:nvGrpSpPr>
        <p:grpSpPr>
          <a:xfrm rot="0">
            <a:off x="6921735" y="3013334"/>
            <a:ext cx="1566284" cy="1566278"/>
            <a:chOff x="0" y="0"/>
            <a:chExt cx="6350000" cy="6349975"/>
          </a:xfrm>
        </p:grpSpPr>
        <p:sp>
          <p:nvSpPr>
            <p:cNvPr name="Freeform 43" id="43"/>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7"/>
              <a:stretch>
                <a:fillRect l="-42974" r="-65256" t="-53426" b="-159116"/>
              </a:stretch>
            </a:blipFill>
          </p:spPr>
        </p:sp>
      </p:grpSp>
      <p:grpSp>
        <p:nvGrpSpPr>
          <p:cNvPr name="Group 44" id="44"/>
          <p:cNvGrpSpPr/>
          <p:nvPr/>
        </p:nvGrpSpPr>
        <p:grpSpPr>
          <a:xfrm rot="0">
            <a:off x="3962244" y="5492800"/>
            <a:ext cx="2486258" cy="910265"/>
            <a:chOff x="0" y="0"/>
            <a:chExt cx="466811" cy="170908"/>
          </a:xfrm>
        </p:grpSpPr>
        <p:sp>
          <p:nvSpPr>
            <p:cNvPr name="Freeform 45" id="45"/>
            <p:cNvSpPr/>
            <p:nvPr/>
          </p:nvSpPr>
          <p:spPr>
            <a:xfrm>
              <a:off x="0" y="0"/>
              <a:ext cx="466811" cy="170908"/>
            </a:xfrm>
            <a:custGeom>
              <a:avLst/>
              <a:gdLst/>
              <a:ahLst/>
              <a:cxnLst/>
              <a:rect r="r" b="b" t="t" l="l"/>
              <a:pathLst>
                <a:path h="170908" w="466811">
                  <a:moveTo>
                    <a:pt x="0" y="0"/>
                  </a:moveTo>
                  <a:lnTo>
                    <a:pt x="466811" y="0"/>
                  </a:lnTo>
                  <a:lnTo>
                    <a:pt x="466811" y="170908"/>
                  </a:lnTo>
                  <a:lnTo>
                    <a:pt x="0" y="170908"/>
                  </a:lnTo>
                  <a:close/>
                </a:path>
              </a:pathLst>
            </a:custGeom>
            <a:solidFill>
              <a:srgbClr val="FFFFFF"/>
            </a:solidFill>
            <a:ln w="19050">
              <a:solidFill>
                <a:srgbClr val="FFFFFF"/>
              </a:solidFill>
            </a:ln>
          </p:spPr>
        </p:sp>
        <p:sp>
          <p:nvSpPr>
            <p:cNvPr name="TextBox 46" id="46"/>
            <p:cNvSpPr txBox="true"/>
            <p:nvPr/>
          </p:nvSpPr>
          <p:spPr>
            <a:xfrm>
              <a:off x="0" y="-19050"/>
              <a:ext cx="812800" cy="831850"/>
            </a:xfrm>
            <a:prstGeom prst="rect">
              <a:avLst/>
            </a:prstGeom>
          </p:spPr>
          <p:txBody>
            <a:bodyPr anchor="ctr" rtlCol="false" tIns="254000" lIns="254000" bIns="254000" rIns="254000"/>
            <a:lstStyle/>
            <a:p>
              <a:pPr>
                <a:lnSpc>
                  <a:spcPts val="1820"/>
                </a:lnSpc>
              </a:pPr>
            </a:p>
          </p:txBody>
        </p:sp>
      </p:grpSp>
      <p:grpSp>
        <p:nvGrpSpPr>
          <p:cNvPr name="Group 47" id="47"/>
          <p:cNvGrpSpPr/>
          <p:nvPr/>
        </p:nvGrpSpPr>
        <p:grpSpPr>
          <a:xfrm rot="0">
            <a:off x="11839498" y="5464225"/>
            <a:ext cx="2486258" cy="910265"/>
            <a:chOff x="0" y="0"/>
            <a:chExt cx="466811" cy="170908"/>
          </a:xfrm>
        </p:grpSpPr>
        <p:sp>
          <p:nvSpPr>
            <p:cNvPr name="Freeform 48" id="48"/>
            <p:cNvSpPr/>
            <p:nvPr/>
          </p:nvSpPr>
          <p:spPr>
            <a:xfrm>
              <a:off x="0" y="0"/>
              <a:ext cx="466811" cy="170908"/>
            </a:xfrm>
            <a:custGeom>
              <a:avLst/>
              <a:gdLst/>
              <a:ahLst/>
              <a:cxnLst/>
              <a:rect r="r" b="b" t="t" l="l"/>
              <a:pathLst>
                <a:path h="170908" w="466811">
                  <a:moveTo>
                    <a:pt x="0" y="0"/>
                  </a:moveTo>
                  <a:lnTo>
                    <a:pt x="466811" y="0"/>
                  </a:lnTo>
                  <a:lnTo>
                    <a:pt x="466811" y="170908"/>
                  </a:lnTo>
                  <a:lnTo>
                    <a:pt x="0" y="170908"/>
                  </a:lnTo>
                  <a:close/>
                </a:path>
              </a:pathLst>
            </a:custGeom>
            <a:solidFill>
              <a:srgbClr val="FFFFFF">
                <a:alpha val="69804"/>
              </a:srgbClr>
            </a:solidFill>
            <a:ln w="19050">
              <a:solidFill>
                <a:srgbClr val="FFFFFF">
                  <a:alpha val="69804"/>
                </a:srgbClr>
              </a:solidFill>
            </a:ln>
          </p:spPr>
        </p:sp>
        <p:sp>
          <p:nvSpPr>
            <p:cNvPr name="TextBox 49" id="49"/>
            <p:cNvSpPr txBox="true"/>
            <p:nvPr/>
          </p:nvSpPr>
          <p:spPr>
            <a:xfrm>
              <a:off x="0" y="-19050"/>
              <a:ext cx="812800" cy="831850"/>
            </a:xfrm>
            <a:prstGeom prst="rect">
              <a:avLst/>
            </a:prstGeom>
          </p:spPr>
          <p:txBody>
            <a:bodyPr anchor="ctr" rtlCol="false" tIns="254000" lIns="254000" bIns="254000" rIns="254000"/>
            <a:lstStyle/>
            <a:p>
              <a:pPr>
                <a:lnSpc>
                  <a:spcPts val="1820"/>
                </a:lnSpc>
              </a:pPr>
            </a:p>
          </p:txBody>
        </p:sp>
      </p:grpSp>
      <p:grpSp>
        <p:nvGrpSpPr>
          <p:cNvPr name="Group 50" id="50"/>
          <p:cNvGrpSpPr>
            <a:grpSpLocks noChangeAspect="true"/>
          </p:cNvGrpSpPr>
          <p:nvPr/>
        </p:nvGrpSpPr>
        <p:grpSpPr>
          <a:xfrm rot="0">
            <a:off x="6239066" y="5141587"/>
            <a:ext cx="1566284" cy="1566278"/>
            <a:chOff x="0" y="0"/>
            <a:chExt cx="6350000" cy="6349975"/>
          </a:xfrm>
        </p:grpSpPr>
        <p:sp>
          <p:nvSpPr>
            <p:cNvPr name="Freeform 51" id="51"/>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8"/>
              <a:stretch>
                <a:fillRect l="-64305" r="-21892" t="-37162" b="-142135"/>
              </a:stretch>
            </a:blipFill>
          </p:spPr>
        </p:sp>
      </p:grpSp>
      <p:grpSp>
        <p:nvGrpSpPr>
          <p:cNvPr name="Group 52" id="52"/>
          <p:cNvGrpSpPr>
            <a:grpSpLocks noChangeAspect="true"/>
          </p:cNvGrpSpPr>
          <p:nvPr/>
        </p:nvGrpSpPr>
        <p:grpSpPr>
          <a:xfrm rot="0">
            <a:off x="10496821" y="5113012"/>
            <a:ext cx="1566284" cy="1566278"/>
            <a:chOff x="0" y="0"/>
            <a:chExt cx="6350000" cy="6349975"/>
          </a:xfrm>
        </p:grpSpPr>
        <p:sp>
          <p:nvSpPr>
            <p:cNvPr name="Freeform 53" id="53"/>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9"/>
              <a:stretch>
                <a:fillRect l="-45634" r="0" t="-25047" b="-93541"/>
              </a:stretch>
            </a:blipFill>
          </p:spPr>
        </p:sp>
      </p:grpSp>
      <p:sp>
        <p:nvSpPr>
          <p:cNvPr name="TextBox 54" id="54"/>
          <p:cNvSpPr txBox="true"/>
          <p:nvPr/>
        </p:nvSpPr>
        <p:spPr>
          <a:xfrm rot="0">
            <a:off x="1028700" y="1127523"/>
            <a:ext cx="16230600" cy="1057259"/>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9C76DA"/>
                </a:solidFill>
                <a:latin typeface="Elika Gorica"/>
              </a:rPr>
              <a:t>ADD A CHART PAGE</a:t>
            </a:r>
          </a:p>
        </p:txBody>
      </p:sp>
      <p:grpSp>
        <p:nvGrpSpPr>
          <p:cNvPr name="Group 55" id="55"/>
          <p:cNvGrpSpPr/>
          <p:nvPr/>
        </p:nvGrpSpPr>
        <p:grpSpPr>
          <a:xfrm rot="0">
            <a:off x="8518175" y="3495053"/>
            <a:ext cx="2077149" cy="644627"/>
            <a:chOff x="0" y="0"/>
            <a:chExt cx="2769532" cy="859503"/>
          </a:xfrm>
        </p:grpSpPr>
        <p:sp>
          <p:nvSpPr>
            <p:cNvPr name="TextBox 56" id="56"/>
            <p:cNvSpPr txBox="true"/>
            <p:nvPr/>
          </p:nvSpPr>
          <p:spPr>
            <a:xfrm rot="0">
              <a:off x="247796" y="38100"/>
              <a:ext cx="2521736" cy="465754"/>
            </a:xfrm>
            <a:prstGeom prst="rect">
              <a:avLst/>
            </a:prstGeom>
          </p:spPr>
          <p:txBody>
            <a:bodyPr anchor="t" rtlCol="false" tIns="0" lIns="0" bIns="0" rIns="0">
              <a:spAutoFit/>
            </a:bodyPr>
            <a:lstStyle/>
            <a:p>
              <a:pPr algn="r" marL="0" indent="0" lvl="0">
                <a:lnSpc>
                  <a:spcPts val="2504"/>
                </a:lnSpc>
                <a:spcBef>
                  <a:spcPct val="0"/>
                </a:spcBef>
              </a:pPr>
              <a:r>
                <a:rPr lang="en-US" sz="2504">
                  <a:solidFill>
                    <a:srgbClr val="9C76DA"/>
                  </a:solidFill>
                  <a:latin typeface="Elika Gorica"/>
                </a:rPr>
                <a:t>Name</a:t>
              </a:r>
            </a:p>
          </p:txBody>
        </p:sp>
        <p:sp>
          <p:nvSpPr>
            <p:cNvPr name="TextBox 57" id="57"/>
            <p:cNvSpPr txBox="true"/>
            <p:nvPr/>
          </p:nvSpPr>
          <p:spPr>
            <a:xfrm rot="0">
              <a:off x="0" y="527995"/>
              <a:ext cx="2769532" cy="331507"/>
            </a:xfrm>
            <a:prstGeom prst="rect">
              <a:avLst/>
            </a:prstGeom>
          </p:spPr>
          <p:txBody>
            <a:bodyPr anchor="t" rtlCol="false" tIns="0" lIns="0" bIns="0" rIns="0">
              <a:spAutoFit/>
            </a:bodyPr>
            <a:lstStyle/>
            <a:p>
              <a:pPr algn="r" marL="0" indent="0" lvl="1">
                <a:lnSpc>
                  <a:spcPts val="2174"/>
                </a:lnSpc>
                <a:spcBef>
                  <a:spcPct val="0"/>
                </a:spcBef>
              </a:pPr>
              <a:r>
                <a:rPr lang="en-US" sz="1553" spc="-54">
                  <a:solidFill>
                    <a:srgbClr val="26304D"/>
                  </a:solidFill>
                  <a:latin typeface="Lato"/>
                </a:rPr>
                <a:t>Job title</a:t>
              </a:r>
            </a:p>
          </p:txBody>
        </p:sp>
      </p:grpSp>
      <p:grpSp>
        <p:nvGrpSpPr>
          <p:cNvPr name="Group 58" id="58"/>
          <p:cNvGrpSpPr/>
          <p:nvPr/>
        </p:nvGrpSpPr>
        <p:grpSpPr>
          <a:xfrm rot="0">
            <a:off x="12063105" y="5615172"/>
            <a:ext cx="2077149" cy="644627"/>
            <a:chOff x="0" y="0"/>
            <a:chExt cx="2769532" cy="859503"/>
          </a:xfrm>
        </p:grpSpPr>
        <p:sp>
          <p:nvSpPr>
            <p:cNvPr name="TextBox 59" id="59"/>
            <p:cNvSpPr txBox="true"/>
            <p:nvPr/>
          </p:nvSpPr>
          <p:spPr>
            <a:xfrm rot="0">
              <a:off x="247796" y="38100"/>
              <a:ext cx="2521736" cy="465754"/>
            </a:xfrm>
            <a:prstGeom prst="rect">
              <a:avLst/>
            </a:prstGeom>
          </p:spPr>
          <p:txBody>
            <a:bodyPr anchor="t" rtlCol="false" tIns="0" lIns="0" bIns="0" rIns="0">
              <a:spAutoFit/>
            </a:bodyPr>
            <a:lstStyle/>
            <a:p>
              <a:pPr algn="r" marL="0" indent="0" lvl="0">
                <a:lnSpc>
                  <a:spcPts val="2504"/>
                </a:lnSpc>
                <a:spcBef>
                  <a:spcPct val="0"/>
                </a:spcBef>
              </a:pPr>
              <a:r>
                <a:rPr lang="en-US" sz="2504" u="none">
                  <a:solidFill>
                    <a:srgbClr val="9C76DA"/>
                  </a:solidFill>
                  <a:latin typeface="Elika Gorica"/>
                </a:rPr>
                <a:t>Name</a:t>
              </a:r>
            </a:p>
          </p:txBody>
        </p:sp>
        <p:sp>
          <p:nvSpPr>
            <p:cNvPr name="TextBox 60" id="60"/>
            <p:cNvSpPr txBox="true"/>
            <p:nvPr/>
          </p:nvSpPr>
          <p:spPr>
            <a:xfrm rot="0">
              <a:off x="0" y="527995"/>
              <a:ext cx="2769532" cy="331507"/>
            </a:xfrm>
            <a:prstGeom prst="rect">
              <a:avLst/>
            </a:prstGeom>
          </p:spPr>
          <p:txBody>
            <a:bodyPr anchor="t" rtlCol="false" tIns="0" lIns="0" bIns="0" rIns="0">
              <a:spAutoFit/>
            </a:bodyPr>
            <a:lstStyle/>
            <a:p>
              <a:pPr algn="r" marL="0" indent="0" lvl="1">
                <a:lnSpc>
                  <a:spcPts val="2174"/>
                </a:lnSpc>
                <a:spcBef>
                  <a:spcPct val="0"/>
                </a:spcBef>
              </a:pPr>
              <a:r>
                <a:rPr lang="en-US" sz="1553" spc="-54">
                  <a:solidFill>
                    <a:srgbClr val="26304D"/>
                  </a:solidFill>
                  <a:latin typeface="Lato"/>
                </a:rPr>
                <a:t>Job title</a:t>
              </a:r>
            </a:p>
          </p:txBody>
        </p:sp>
      </p:grpSp>
      <p:grpSp>
        <p:nvGrpSpPr>
          <p:cNvPr name="Group 61" id="61"/>
          <p:cNvGrpSpPr/>
          <p:nvPr/>
        </p:nvGrpSpPr>
        <p:grpSpPr>
          <a:xfrm rot="0">
            <a:off x="11151609" y="7633249"/>
            <a:ext cx="2077149" cy="644627"/>
            <a:chOff x="0" y="0"/>
            <a:chExt cx="2769532" cy="859503"/>
          </a:xfrm>
        </p:grpSpPr>
        <p:sp>
          <p:nvSpPr>
            <p:cNvPr name="TextBox 62" id="62"/>
            <p:cNvSpPr txBox="true"/>
            <p:nvPr/>
          </p:nvSpPr>
          <p:spPr>
            <a:xfrm rot="0">
              <a:off x="247796" y="38100"/>
              <a:ext cx="2521736" cy="465754"/>
            </a:xfrm>
            <a:prstGeom prst="rect">
              <a:avLst/>
            </a:prstGeom>
          </p:spPr>
          <p:txBody>
            <a:bodyPr anchor="t" rtlCol="false" tIns="0" lIns="0" bIns="0" rIns="0">
              <a:spAutoFit/>
            </a:bodyPr>
            <a:lstStyle/>
            <a:p>
              <a:pPr algn="r" marL="0" indent="0" lvl="0">
                <a:lnSpc>
                  <a:spcPts val="2504"/>
                </a:lnSpc>
                <a:spcBef>
                  <a:spcPct val="0"/>
                </a:spcBef>
              </a:pPr>
              <a:r>
                <a:rPr lang="en-US" sz="2504" u="none">
                  <a:solidFill>
                    <a:srgbClr val="9C76DA"/>
                  </a:solidFill>
                  <a:latin typeface="Elika Gorica"/>
                </a:rPr>
                <a:t>Name</a:t>
              </a:r>
            </a:p>
          </p:txBody>
        </p:sp>
        <p:sp>
          <p:nvSpPr>
            <p:cNvPr name="TextBox 63" id="63"/>
            <p:cNvSpPr txBox="true"/>
            <p:nvPr/>
          </p:nvSpPr>
          <p:spPr>
            <a:xfrm rot="0">
              <a:off x="0" y="527995"/>
              <a:ext cx="2769532" cy="331507"/>
            </a:xfrm>
            <a:prstGeom prst="rect">
              <a:avLst/>
            </a:prstGeom>
          </p:spPr>
          <p:txBody>
            <a:bodyPr anchor="t" rtlCol="false" tIns="0" lIns="0" bIns="0" rIns="0">
              <a:spAutoFit/>
            </a:bodyPr>
            <a:lstStyle/>
            <a:p>
              <a:pPr algn="r" marL="0" indent="0" lvl="1">
                <a:lnSpc>
                  <a:spcPts val="2174"/>
                </a:lnSpc>
                <a:spcBef>
                  <a:spcPct val="0"/>
                </a:spcBef>
              </a:pPr>
              <a:r>
                <a:rPr lang="en-US" sz="1553" spc="-54">
                  <a:solidFill>
                    <a:srgbClr val="26304D"/>
                  </a:solidFill>
                  <a:latin typeface="Lato"/>
                </a:rPr>
                <a:t>Job title</a:t>
              </a:r>
            </a:p>
          </p:txBody>
        </p:sp>
      </p:grpSp>
      <p:grpSp>
        <p:nvGrpSpPr>
          <p:cNvPr name="Group 64" id="64"/>
          <p:cNvGrpSpPr/>
          <p:nvPr/>
        </p:nvGrpSpPr>
        <p:grpSpPr>
          <a:xfrm rot="0">
            <a:off x="2172819" y="7633249"/>
            <a:ext cx="2077149" cy="644627"/>
            <a:chOff x="0" y="0"/>
            <a:chExt cx="2769532" cy="859503"/>
          </a:xfrm>
        </p:grpSpPr>
        <p:sp>
          <p:nvSpPr>
            <p:cNvPr name="TextBox 65" id="65"/>
            <p:cNvSpPr txBox="true"/>
            <p:nvPr/>
          </p:nvSpPr>
          <p:spPr>
            <a:xfrm rot="0">
              <a:off x="247796" y="38100"/>
              <a:ext cx="2521736" cy="465754"/>
            </a:xfrm>
            <a:prstGeom prst="rect">
              <a:avLst/>
            </a:prstGeom>
          </p:spPr>
          <p:txBody>
            <a:bodyPr anchor="t" rtlCol="false" tIns="0" lIns="0" bIns="0" rIns="0">
              <a:spAutoFit/>
            </a:bodyPr>
            <a:lstStyle/>
            <a:p>
              <a:pPr algn="r" marL="0" indent="0" lvl="0">
                <a:lnSpc>
                  <a:spcPts val="2504"/>
                </a:lnSpc>
                <a:spcBef>
                  <a:spcPct val="0"/>
                </a:spcBef>
              </a:pPr>
              <a:r>
                <a:rPr lang="en-US" sz="2504" u="none">
                  <a:solidFill>
                    <a:srgbClr val="9C76DA"/>
                  </a:solidFill>
                  <a:latin typeface="Elika Gorica"/>
                </a:rPr>
                <a:t>Name</a:t>
              </a:r>
            </a:p>
          </p:txBody>
        </p:sp>
        <p:sp>
          <p:nvSpPr>
            <p:cNvPr name="TextBox 66" id="66"/>
            <p:cNvSpPr txBox="true"/>
            <p:nvPr/>
          </p:nvSpPr>
          <p:spPr>
            <a:xfrm rot="0">
              <a:off x="0" y="527995"/>
              <a:ext cx="2769532" cy="331507"/>
            </a:xfrm>
            <a:prstGeom prst="rect">
              <a:avLst/>
            </a:prstGeom>
          </p:spPr>
          <p:txBody>
            <a:bodyPr anchor="t" rtlCol="false" tIns="0" lIns="0" bIns="0" rIns="0">
              <a:spAutoFit/>
            </a:bodyPr>
            <a:lstStyle/>
            <a:p>
              <a:pPr algn="r" marL="0" indent="0" lvl="1">
                <a:lnSpc>
                  <a:spcPts val="2174"/>
                </a:lnSpc>
                <a:spcBef>
                  <a:spcPct val="0"/>
                </a:spcBef>
              </a:pPr>
              <a:r>
                <a:rPr lang="en-US" sz="1553" spc="-54">
                  <a:solidFill>
                    <a:srgbClr val="26304D"/>
                  </a:solidFill>
                  <a:latin typeface="Lato"/>
                </a:rPr>
                <a:t>Job title</a:t>
              </a:r>
            </a:p>
          </p:txBody>
        </p:sp>
      </p:grpSp>
      <p:grpSp>
        <p:nvGrpSpPr>
          <p:cNvPr name="Group 67" id="67"/>
          <p:cNvGrpSpPr/>
          <p:nvPr/>
        </p:nvGrpSpPr>
        <p:grpSpPr>
          <a:xfrm rot="0">
            <a:off x="4161917" y="5612859"/>
            <a:ext cx="2077149" cy="644627"/>
            <a:chOff x="0" y="0"/>
            <a:chExt cx="2769532" cy="859503"/>
          </a:xfrm>
        </p:grpSpPr>
        <p:sp>
          <p:nvSpPr>
            <p:cNvPr name="TextBox 68" id="68"/>
            <p:cNvSpPr txBox="true"/>
            <p:nvPr/>
          </p:nvSpPr>
          <p:spPr>
            <a:xfrm rot="0">
              <a:off x="0" y="38100"/>
              <a:ext cx="2521736" cy="465754"/>
            </a:xfrm>
            <a:prstGeom prst="rect">
              <a:avLst/>
            </a:prstGeom>
          </p:spPr>
          <p:txBody>
            <a:bodyPr anchor="t" rtlCol="false" tIns="0" lIns="0" bIns="0" rIns="0">
              <a:spAutoFit/>
            </a:bodyPr>
            <a:lstStyle/>
            <a:p>
              <a:pPr algn="just" marL="0" indent="0" lvl="0">
                <a:lnSpc>
                  <a:spcPts val="2504"/>
                </a:lnSpc>
                <a:spcBef>
                  <a:spcPct val="0"/>
                </a:spcBef>
              </a:pPr>
              <a:r>
                <a:rPr lang="en-US" sz="2504" u="none">
                  <a:solidFill>
                    <a:srgbClr val="9C76DA"/>
                  </a:solidFill>
                  <a:latin typeface="Elika Gorica"/>
                </a:rPr>
                <a:t>Name</a:t>
              </a:r>
            </a:p>
          </p:txBody>
        </p:sp>
        <p:sp>
          <p:nvSpPr>
            <p:cNvPr name="TextBox 69" id="69"/>
            <p:cNvSpPr txBox="true"/>
            <p:nvPr/>
          </p:nvSpPr>
          <p:spPr>
            <a:xfrm rot="0">
              <a:off x="0" y="527995"/>
              <a:ext cx="2769532" cy="331507"/>
            </a:xfrm>
            <a:prstGeom prst="rect">
              <a:avLst/>
            </a:prstGeom>
          </p:spPr>
          <p:txBody>
            <a:bodyPr anchor="t" rtlCol="false" tIns="0" lIns="0" bIns="0" rIns="0">
              <a:spAutoFit/>
            </a:bodyPr>
            <a:lstStyle/>
            <a:p>
              <a:pPr marL="0" indent="0" lvl="1">
                <a:lnSpc>
                  <a:spcPts val="2174"/>
                </a:lnSpc>
                <a:spcBef>
                  <a:spcPct val="0"/>
                </a:spcBef>
              </a:pPr>
              <a:r>
                <a:rPr lang="en-US" sz="1553" spc="-54">
                  <a:solidFill>
                    <a:srgbClr val="26304D"/>
                  </a:solidFill>
                  <a:latin typeface="Lato"/>
                </a:rPr>
                <a:t>Job title</a:t>
              </a:r>
            </a:p>
          </p:txBody>
        </p:sp>
      </p:grpSp>
      <p:grpSp>
        <p:nvGrpSpPr>
          <p:cNvPr name="Group 70" id="70"/>
          <p:cNvGrpSpPr/>
          <p:nvPr/>
        </p:nvGrpSpPr>
        <p:grpSpPr>
          <a:xfrm rot="0">
            <a:off x="5059242" y="7630936"/>
            <a:ext cx="2077149" cy="644627"/>
            <a:chOff x="0" y="0"/>
            <a:chExt cx="2769532" cy="859503"/>
          </a:xfrm>
        </p:grpSpPr>
        <p:sp>
          <p:nvSpPr>
            <p:cNvPr name="TextBox 71" id="71"/>
            <p:cNvSpPr txBox="true"/>
            <p:nvPr/>
          </p:nvSpPr>
          <p:spPr>
            <a:xfrm rot="0">
              <a:off x="0" y="38100"/>
              <a:ext cx="2521736" cy="465754"/>
            </a:xfrm>
            <a:prstGeom prst="rect">
              <a:avLst/>
            </a:prstGeom>
          </p:spPr>
          <p:txBody>
            <a:bodyPr anchor="t" rtlCol="false" tIns="0" lIns="0" bIns="0" rIns="0">
              <a:spAutoFit/>
            </a:bodyPr>
            <a:lstStyle/>
            <a:p>
              <a:pPr algn="just" marL="0" indent="0" lvl="0">
                <a:lnSpc>
                  <a:spcPts val="2504"/>
                </a:lnSpc>
                <a:spcBef>
                  <a:spcPct val="0"/>
                </a:spcBef>
              </a:pPr>
              <a:r>
                <a:rPr lang="en-US" sz="2504" u="none">
                  <a:solidFill>
                    <a:srgbClr val="9C76DA"/>
                  </a:solidFill>
                  <a:latin typeface="Elika Gorica"/>
                </a:rPr>
                <a:t>Name</a:t>
              </a:r>
            </a:p>
          </p:txBody>
        </p:sp>
        <p:sp>
          <p:nvSpPr>
            <p:cNvPr name="TextBox 72" id="72"/>
            <p:cNvSpPr txBox="true"/>
            <p:nvPr/>
          </p:nvSpPr>
          <p:spPr>
            <a:xfrm rot="0">
              <a:off x="0" y="527995"/>
              <a:ext cx="2769532" cy="331507"/>
            </a:xfrm>
            <a:prstGeom prst="rect">
              <a:avLst/>
            </a:prstGeom>
          </p:spPr>
          <p:txBody>
            <a:bodyPr anchor="t" rtlCol="false" tIns="0" lIns="0" bIns="0" rIns="0">
              <a:spAutoFit/>
            </a:bodyPr>
            <a:lstStyle/>
            <a:p>
              <a:pPr marL="0" indent="0" lvl="1">
                <a:lnSpc>
                  <a:spcPts val="2174"/>
                </a:lnSpc>
                <a:spcBef>
                  <a:spcPct val="0"/>
                </a:spcBef>
              </a:pPr>
              <a:r>
                <a:rPr lang="en-US" sz="1553" spc="-54">
                  <a:solidFill>
                    <a:srgbClr val="26304D"/>
                  </a:solidFill>
                  <a:latin typeface="Lato"/>
                </a:rPr>
                <a:t>Job title</a:t>
              </a:r>
            </a:p>
          </p:txBody>
        </p:sp>
      </p:grpSp>
      <p:grpSp>
        <p:nvGrpSpPr>
          <p:cNvPr name="Group 73" id="73"/>
          <p:cNvGrpSpPr/>
          <p:nvPr/>
        </p:nvGrpSpPr>
        <p:grpSpPr>
          <a:xfrm rot="0">
            <a:off x="14032400" y="7630936"/>
            <a:ext cx="2077149" cy="644627"/>
            <a:chOff x="0" y="0"/>
            <a:chExt cx="2769532" cy="859503"/>
          </a:xfrm>
        </p:grpSpPr>
        <p:sp>
          <p:nvSpPr>
            <p:cNvPr name="TextBox 74" id="74"/>
            <p:cNvSpPr txBox="true"/>
            <p:nvPr/>
          </p:nvSpPr>
          <p:spPr>
            <a:xfrm rot="0">
              <a:off x="0" y="38100"/>
              <a:ext cx="2521736" cy="465754"/>
            </a:xfrm>
            <a:prstGeom prst="rect">
              <a:avLst/>
            </a:prstGeom>
          </p:spPr>
          <p:txBody>
            <a:bodyPr anchor="t" rtlCol="false" tIns="0" lIns="0" bIns="0" rIns="0">
              <a:spAutoFit/>
            </a:bodyPr>
            <a:lstStyle/>
            <a:p>
              <a:pPr algn="just" marL="0" indent="0" lvl="0">
                <a:lnSpc>
                  <a:spcPts val="2504"/>
                </a:lnSpc>
                <a:spcBef>
                  <a:spcPct val="0"/>
                </a:spcBef>
              </a:pPr>
              <a:r>
                <a:rPr lang="en-US" sz="2504" u="none">
                  <a:solidFill>
                    <a:srgbClr val="9C76DA"/>
                  </a:solidFill>
                  <a:latin typeface="Elika Gorica"/>
                </a:rPr>
                <a:t>Name</a:t>
              </a:r>
            </a:p>
          </p:txBody>
        </p:sp>
        <p:sp>
          <p:nvSpPr>
            <p:cNvPr name="TextBox 75" id="75"/>
            <p:cNvSpPr txBox="true"/>
            <p:nvPr/>
          </p:nvSpPr>
          <p:spPr>
            <a:xfrm rot="0">
              <a:off x="0" y="527995"/>
              <a:ext cx="2769532" cy="331507"/>
            </a:xfrm>
            <a:prstGeom prst="rect">
              <a:avLst/>
            </a:prstGeom>
          </p:spPr>
          <p:txBody>
            <a:bodyPr anchor="t" rtlCol="false" tIns="0" lIns="0" bIns="0" rIns="0">
              <a:spAutoFit/>
            </a:bodyPr>
            <a:lstStyle/>
            <a:p>
              <a:pPr marL="0" indent="0" lvl="1">
                <a:lnSpc>
                  <a:spcPts val="2174"/>
                </a:lnSpc>
                <a:spcBef>
                  <a:spcPct val="0"/>
                </a:spcBef>
              </a:pPr>
              <a:r>
                <a:rPr lang="en-US" sz="1553" spc="-54">
                  <a:solidFill>
                    <a:srgbClr val="26304D"/>
                  </a:solidFill>
                  <a:latin typeface="Lato"/>
                </a:rPr>
                <a:t>Job title</a:t>
              </a:r>
            </a:p>
          </p:txBody>
        </p:sp>
      </p:grpSp>
      <p:pic>
        <p:nvPicPr>
          <p:cNvPr name="Picture 76" id="76"/>
          <p:cNvPicPr>
            <a:picLocks noChangeAspect="true"/>
          </p:cNvPicPr>
          <p:nvPr/>
        </p:nvPicPr>
        <p:blipFill>
          <a:blip r:embed="rId10"/>
          <a:srcRect l="0" t="0" r="0" b="0"/>
          <a:stretch>
            <a:fillRect/>
          </a:stretch>
        </p:blipFill>
        <p:spPr>
          <a:xfrm flipH="false" flipV="false" rot="0">
            <a:off x="485859" y="1202637"/>
            <a:ext cx="2725535" cy="2770557"/>
          </a:xfrm>
          <a:prstGeom prst="rect">
            <a:avLst/>
          </a:prstGeom>
        </p:spPr>
      </p:pic>
      <p:pic>
        <p:nvPicPr>
          <p:cNvPr name="Picture 77" id="77"/>
          <p:cNvPicPr>
            <a:picLocks noChangeAspect="true"/>
          </p:cNvPicPr>
          <p:nvPr/>
        </p:nvPicPr>
        <p:blipFill>
          <a:blip r:embed="rId11"/>
          <a:srcRect l="0" t="0" r="0" b="0"/>
          <a:stretch>
            <a:fillRect/>
          </a:stretch>
        </p:blipFill>
        <p:spPr>
          <a:xfrm flipH="false" flipV="false" rot="0">
            <a:off x="14140254" y="3393603"/>
            <a:ext cx="798161" cy="822846"/>
          </a:xfrm>
          <a:prstGeom prst="rect">
            <a:avLst/>
          </a:prstGeom>
        </p:spPr>
      </p:pic>
      <p:pic>
        <p:nvPicPr>
          <p:cNvPr name="Picture 78" id="78"/>
          <p:cNvPicPr>
            <a:picLocks noChangeAspect="true"/>
          </p:cNvPicPr>
          <p:nvPr/>
        </p:nvPicPr>
        <p:blipFill>
          <a:blip r:embed="rId12"/>
          <a:srcRect l="0" t="0" r="0" b="0"/>
          <a:stretch>
            <a:fillRect/>
          </a:stretch>
        </p:blipFill>
        <p:spPr>
          <a:xfrm flipH="false" flipV="false" rot="0">
            <a:off x="16595895" y="-963219"/>
            <a:ext cx="2221240" cy="2090742"/>
          </a:xfrm>
          <a:prstGeom prst="rect">
            <a:avLst/>
          </a:prstGeom>
        </p:spPr>
      </p:pic>
      <p:pic>
        <p:nvPicPr>
          <p:cNvPr name="Picture 79" id="79"/>
          <p:cNvPicPr>
            <a:picLocks noChangeAspect="true"/>
          </p:cNvPicPr>
          <p:nvPr/>
        </p:nvPicPr>
        <p:blipFill>
          <a:blip r:embed="rId13"/>
          <a:srcRect l="0" t="0" r="0" b="0"/>
          <a:stretch>
            <a:fillRect/>
          </a:stretch>
        </p:blipFill>
        <p:spPr>
          <a:xfrm flipH="false" flipV="false" rot="0">
            <a:off x="16884384" y="2333529"/>
            <a:ext cx="3618571" cy="3279330"/>
          </a:xfrm>
          <a:prstGeom prst="rect">
            <a:avLst/>
          </a:prstGeom>
        </p:spPr>
      </p:pic>
      <p:pic>
        <p:nvPicPr>
          <p:cNvPr name="Picture 80" id="80"/>
          <p:cNvPicPr>
            <a:picLocks noChangeAspect="true"/>
          </p:cNvPicPr>
          <p:nvPr/>
        </p:nvPicPr>
        <p:blipFill>
          <a:blip r:embed="rId14"/>
          <a:srcRect l="0" t="0" r="0" b="0"/>
          <a:stretch>
            <a:fillRect/>
          </a:stretch>
        </p:blipFill>
        <p:spPr>
          <a:xfrm flipH="false" flipV="false" rot="0">
            <a:off x="4064869" y="8917664"/>
            <a:ext cx="2519563" cy="2875393"/>
          </a:xfrm>
          <a:prstGeom prst="rect">
            <a:avLst/>
          </a:prstGeom>
        </p:spPr>
      </p:pic>
    </p:spTree>
  </p:cSld>
  <p:clrMapOvr>
    <a:masterClrMapping/>
  </p:clrMapOvr>
  <p:transition>
    <p:fade/>
  </p:transition>
</p:sld>
</file>

<file path=ppt/slides/slide2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4285417" y="2430040"/>
            <a:ext cx="9717165" cy="5426919"/>
            <a:chOff x="0" y="0"/>
            <a:chExt cx="12956220" cy="7235892"/>
          </a:xfrm>
        </p:grpSpPr>
        <p:sp>
          <p:nvSpPr>
            <p:cNvPr name="TextBox 7" id="7"/>
            <p:cNvSpPr txBox="true"/>
            <p:nvPr/>
          </p:nvSpPr>
          <p:spPr>
            <a:xfrm rot="0">
              <a:off x="1156344" y="-133350"/>
              <a:ext cx="10643531" cy="1547283"/>
            </a:xfrm>
            <a:prstGeom prst="rect">
              <a:avLst/>
            </a:prstGeom>
          </p:spPr>
          <p:txBody>
            <a:bodyPr anchor="t" rtlCol="false" tIns="0" lIns="0" bIns="0" rIns="0">
              <a:spAutoFit/>
            </a:bodyPr>
            <a:lstStyle/>
            <a:p>
              <a:pPr algn="ctr" marL="0" indent="0" lvl="0">
                <a:lnSpc>
                  <a:spcPts val="9799"/>
                </a:lnSpc>
                <a:spcBef>
                  <a:spcPct val="0"/>
                </a:spcBef>
              </a:pPr>
              <a:r>
                <a:rPr lang="en-US" sz="6999" u="none">
                  <a:solidFill>
                    <a:srgbClr val="9C76DA"/>
                  </a:solidFill>
                  <a:latin typeface="Elika Gorica"/>
                </a:rPr>
                <a:t>CREDITS</a:t>
              </a:r>
            </a:p>
          </p:txBody>
        </p:sp>
        <p:sp>
          <p:nvSpPr>
            <p:cNvPr name="TextBox 8" id="8"/>
            <p:cNvSpPr txBox="true"/>
            <p:nvPr/>
          </p:nvSpPr>
          <p:spPr>
            <a:xfrm rot="0">
              <a:off x="0" y="2299758"/>
              <a:ext cx="12956220" cy="1387431"/>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THIS PRESENTATION TEMPLATE IS FREE FOR EVERYONE TO USE THANKS TO THE FOLLOWING:</a:t>
              </a:r>
            </a:p>
          </p:txBody>
        </p:sp>
        <p:sp>
          <p:nvSpPr>
            <p:cNvPr name="TextBox 9" id="9"/>
            <p:cNvSpPr txBox="true"/>
            <p:nvPr/>
          </p:nvSpPr>
          <p:spPr>
            <a:xfrm rot="0">
              <a:off x="0" y="4703044"/>
              <a:ext cx="12956220" cy="96692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3C3333"/>
                  </a:solidFill>
                  <a:latin typeface="Lato"/>
                </a:rPr>
                <a:t>SlidesCarnival for the presentation template</a:t>
              </a:r>
            </a:p>
            <a:p>
              <a:pPr algn="ctr" marL="0" indent="0" lvl="0">
                <a:lnSpc>
                  <a:spcPts val="2940"/>
                </a:lnSpc>
                <a:spcBef>
                  <a:spcPct val="0"/>
                </a:spcBef>
              </a:pPr>
              <a:r>
                <a:rPr lang="en-US" sz="2100" u="none">
                  <a:solidFill>
                    <a:srgbClr val="3C3333"/>
                  </a:solidFill>
                  <a:latin typeface="Lato"/>
                </a:rPr>
                <a:t>Pexels for the photos</a:t>
              </a:r>
            </a:p>
          </p:txBody>
        </p:sp>
        <p:sp>
          <p:nvSpPr>
            <p:cNvPr name="TextBox 10" id="10"/>
            <p:cNvSpPr txBox="true"/>
            <p:nvPr/>
          </p:nvSpPr>
          <p:spPr>
            <a:xfrm rot="0">
              <a:off x="0" y="6559639"/>
              <a:ext cx="12956220" cy="676253"/>
            </a:xfrm>
            <a:prstGeom prst="rect">
              <a:avLst/>
            </a:prstGeom>
          </p:spPr>
          <p:txBody>
            <a:bodyPr anchor="t" rtlCol="false" tIns="0" lIns="0" bIns="0" rIns="0">
              <a:spAutoFit/>
            </a:bodyPr>
            <a:lstStyle/>
            <a:p>
              <a:pPr algn="ctr" marL="0" indent="0" lvl="0">
                <a:lnSpc>
                  <a:spcPts val="4200"/>
                </a:lnSpc>
                <a:spcBef>
                  <a:spcPct val="0"/>
                </a:spcBef>
              </a:pPr>
              <a:r>
                <a:rPr lang="en-US" sz="3000" u="none">
                  <a:solidFill>
                    <a:srgbClr val="9C76DA"/>
                  </a:solidFill>
                  <a:latin typeface="Elika Gorica"/>
                </a:rPr>
                <a:t>HAPPY DESIGNING! </a:t>
              </a:r>
            </a:p>
          </p:txBody>
        </p:sp>
      </p:grpSp>
      <p:pic>
        <p:nvPicPr>
          <p:cNvPr name="Picture 11" id="11"/>
          <p:cNvPicPr>
            <a:picLocks noChangeAspect="true"/>
          </p:cNvPicPr>
          <p:nvPr/>
        </p:nvPicPr>
        <p:blipFill>
          <a:blip r:embed="rId3"/>
          <a:srcRect l="0" t="0" r="0" b="0"/>
          <a:stretch>
            <a:fillRect/>
          </a:stretch>
        </p:blipFill>
        <p:spPr>
          <a:xfrm flipH="false" flipV="false" rot="-4462709">
            <a:off x="-980258" y="6040872"/>
            <a:ext cx="6434156" cy="7659709"/>
          </a:xfrm>
          <a:prstGeom prst="rect">
            <a:avLst/>
          </a:prstGeom>
        </p:spPr>
      </p:pic>
      <p:pic>
        <p:nvPicPr>
          <p:cNvPr name="Picture 12" id="12"/>
          <p:cNvPicPr>
            <a:picLocks noChangeAspect="true"/>
          </p:cNvPicPr>
          <p:nvPr/>
        </p:nvPicPr>
        <p:blipFill>
          <a:blip r:embed="rId4"/>
          <a:srcRect l="0" t="0" r="0" b="0"/>
          <a:stretch>
            <a:fillRect/>
          </a:stretch>
        </p:blipFill>
        <p:spPr>
          <a:xfrm flipH="false" flipV="false" rot="-8249910">
            <a:off x="12095619" y="-3039702"/>
            <a:ext cx="7252357" cy="7515395"/>
          </a:xfrm>
          <a:prstGeom prst="rect">
            <a:avLst/>
          </a:prstGeom>
        </p:spPr>
      </p:pic>
    </p:spTree>
  </p:cSld>
  <p:clrMapOvr>
    <a:masterClrMapping/>
  </p:clrMapOvr>
  <p:transition>
    <p:fade/>
  </p:transition>
</p:sld>
</file>

<file path=ppt/slides/slide2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904995" y="717996"/>
            <a:ext cx="16478009" cy="8851009"/>
            <a:chOff x="0" y="0"/>
            <a:chExt cx="4339887" cy="2331130"/>
          </a:xfrm>
        </p:grpSpPr>
        <p:sp>
          <p:nvSpPr>
            <p:cNvPr name="Freeform 4" id="4"/>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grpSp>
        <p:nvGrpSpPr>
          <p:cNvPr name="Group 6" id="6"/>
          <p:cNvGrpSpPr/>
          <p:nvPr/>
        </p:nvGrpSpPr>
        <p:grpSpPr>
          <a:xfrm rot="0">
            <a:off x="4285417" y="1358519"/>
            <a:ext cx="9717165" cy="7569961"/>
            <a:chOff x="0" y="0"/>
            <a:chExt cx="12956220" cy="10093282"/>
          </a:xfrm>
        </p:grpSpPr>
        <p:sp>
          <p:nvSpPr>
            <p:cNvPr name="TextBox 7" id="7"/>
            <p:cNvSpPr txBox="true"/>
            <p:nvPr/>
          </p:nvSpPr>
          <p:spPr>
            <a:xfrm rot="0">
              <a:off x="1156344" y="-133350"/>
              <a:ext cx="10643531" cy="3198283"/>
            </a:xfrm>
            <a:prstGeom prst="rect">
              <a:avLst/>
            </a:prstGeom>
          </p:spPr>
          <p:txBody>
            <a:bodyPr anchor="t" rtlCol="false" tIns="0" lIns="0" bIns="0" rIns="0">
              <a:spAutoFit/>
            </a:bodyPr>
            <a:lstStyle/>
            <a:p>
              <a:pPr algn="ctr" marL="0" indent="0" lvl="0">
                <a:lnSpc>
                  <a:spcPts val="9799"/>
                </a:lnSpc>
                <a:spcBef>
                  <a:spcPct val="0"/>
                </a:spcBef>
              </a:pPr>
              <a:r>
                <a:rPr lang="en-US" sz="6999">
                  <a:solidFill>
                    <a:srgbClr val="9C76DA"/>
                  </a:solidFill>
                  <a:latin typeface="Elika Gorica"/>
                </a:rPr>
                <a:t>FONTS IN THIS PRESENTATION</a:t>
              </a:r>
            </a:p>
          </p:txBody>
        </p:sp>
        <p:sp>
          <p:nvSpPr>
            <p:cNvPr name="TextBox 8" id="8"/>
            <p:cNvSpPr txBox="true"/>
            <p:nvPr/>
          </p:nvSpPr>
          <p:spPr>
            <a:xfrm rot="0">
              <a:off x="0" y="3950758"/>
              <a:ext cx="12956220" cy="1387431"/>
            </a:xfrm>
            <a:prstGeom prst="rect">
              <a:avLst/>
            </a:prstGeom>
          </p:spPr>
          <p:txBody>
            <a:bodyPr anchor="t" rtlCol="false" tIns="0" lIns="0" bIns="0" rIns="0">
              <a:spAutoFit/>
            </a:bodyPr>
            <a:lstStyle/>
            <a:p>
              <a:pPr algn="ctr" marL="0" indent="0" lvl="0">
                <a:lnSpc>
                  <a:spcPts val="4200"/>
                </a:lnSpc>
                <a:spcBef>
                  <a:spcPct val="0"/>
                </a:spcBef>
              </a:pPr>
              <a:r>
                <a:rPr lang="en-US" sz="3000">
                  <a:solidFill>
                    <a:srgbClr val="9C76DA"/>
                  </a:solidFill>
                  <a:latin typeface="Elika Gorica"/>
                </a:rPr>
                <a:t>THIS PRESENTATION TEMPLATE USES THE FOLLOWING FREE FONTS:</a:t>
              </a:r>
            </a:p>
          </p:txBody>
        </p:sp>
        <p:sp>
          <p:nvSpPr>
            <p:cNvPr name="TextBox 9" id="9"/>
            <p:cNvSpPr txBox="true"/>
            <p:nvPr/>
          </p:nvSpPr>
          <p:spPr>
            <a:xfrm rot="0">
              <a:off x="0" y="6354044"/>
              <a:ext cx="12956220" cy="1462140"/>
            </a:xfrm>
            <a:prstGeom prst="rect">
              <a:avLst/>
            </a:prstGeom>
          </p:spPr>
          <p:txBody>
            <a:bodyPr anchor="t" rtlCol="false" tIns="0" lIns="0" bIns="0" rIns="0">
              <a:spAutoFit/>
            </a:bodyPr>
            <a:lstStyle/>
            <a:p>
              <a:pPr algn="ctr">
                <a:lnSpc>
                  <a:spcPts val="2940"/>
                </a:lnSpc>
              </a:pPr>
              <a:r>
                <a:rPr lang="en-US" sz="2100">
                  <a:solidFill>
                    <a:srgbClr val="3C3333"/>
                  </a:solidFill>
                  <a:latin typeface="Lato"/>
                </a:rPr>
                <a:t>Tit</a:t>
              </a:r>
              <a:r>
                <a:rPr lang="en-US" sz="2100" u="none">
                  <a:solidFill>
                    <a:srgbClr val="3C3333"/>
                  </a:solidFill>
                  <a:latin typeface="Lato"/>
                </a:rPr>
                <a:t>les: Elika Gorica</a:t>
              </a:r>
            </a:p>
            <a:p>
              <a:pPr algn="ctr">
                <a:lnSpc>
                  <a:spcPts val="2940"/>
                </a:lnSpc>
              </a:pPr>
              <a:r>
                <a:rPr lang="en-US" sz="2100" u="none">
                  <a:solidFill>
                    <a:srgbClr val="3C3333"/>
                  </a:solidFill>
                  <a:latin typeface="Lato"/>
                </a:rPr>
                <a:t>Headers: Elika Gorica</a:t>
              </a:r>
            </a:p>
            <a:p>
              <a:pPr algn="ctr">
                <a:lnSpc>
                  <a:spcPts val="2940"/>
                </a:lnSpc>
              </a:pPr>
              <a:r>
                <a:rPr lang="en-US" sz="2100" u="none">
                  <a:solidFill>
                    <a:srgbClr val="3C3333"/>
                  </a:solidFill>
                  <a:latin typeface="Lato"/>
                </a:rPr>
                <a:t>Body Copy: Lato</a:t>
              </a:r>
            </a:p>
          </p:txBody>
        </p:sp>
        <p:sp>
          <p:nvSpPr>
            <p:cNvPr name="TextBox 10" id="10"/>
            <p:cNvSpPr txBox="true"/>
            <p:nvPr/>
          </p:nvSpPr>
          <p:spPr>
            <a:xfrm rot="0">
              <a:off x="0" y="8705851"/>
              <a:ext cx="12956220" cy="1387431"/>
            </a:xfrm>
            <a:prstGeom prst="rect">
              <a:avLst/>
            </a:prstGeom>
          </p:spPr>
          <p:txBody>
            <a:bodyPr anchor="t" rtlCol="false" tIns="0" lIns="0" bIns="0" rIns="0">
              <a:spAutoFit/>
            </a:bodyPr>
            <a:lstStyle/>
            <a:p>
              <a:pPr algn="ctr">
                <a:lnSpc>
                  <a:spcPts val="4200"/>
                </a:lnSpc>
              </a:pPr>
              <a:r>
                <a:rPr lang="en-US" sz="3000">
                  <a:solidFill>
                    <a:srgbClr val="9C76DA"/>
                  </a:solidFill>
                  <a:latin typeface="Elika Gorica"/>
                </a:rPr>
                <a:t>YOU CAN FIND THESE FONTS ONLINE TOO.</a:t>
              </a:r>
            </a:p>
            <a:p>
              <a:pPr algn="ctr" marL="0" indent="0" lvl="0">
                <a:lnSpc>
                  <a:spcPts val="4200"/>
                </a:lnSpc>
                <a:spcBef>
                  <a:spcPct val="0"/>
                </a:spcBef>
              </a:pPr>
              <a:r>
                <a:rPr lang="en-US" sz="3000">
                  <a:solidFill>
                    <a:srgbClr val="9C76DA"/>
                  </a:solidFill>
                  <a:latin typeface="Elika Gorica"/>
                </a:rPr>
                <a:t>HAPPY DESIGNING!</a:t>
              </a:r>
              <a:r>
                <a:rPr lang="en-US" sz="3000">
                  <a:solidFill>
                    <a:srgbClr val="9C76DA"/>
                  </a:solidFill>
                  <a:latin typeface="Elika Gorica"/>
                </a:rPr>
                <a:t> </a:t>
              </a:r>
            </a:p>
          </p:txBody>
        </p:sp>
      </p:grpSp>
      <p:pic>
        <p:nvPicPr>
          <p:cNvPr name="Picture 11" id="11"/>
          <p:cNvPicPr>
            <a:picLocks noChangeAspect="true"/>
          </p:cNvPicPr>
          <p:nvPr/>
        </p:nvPicPr>
        <p:blipFill>
          <a:blip r:embed="rId3"/>
          <a:srcRect l="2757" t="0" r="2757" b="0"/>
          <a:stretch>
            <a:fillRect/>
          </a:stretch>
        </p:blipFill>
        <p:spPr>
          <a:xfrm flipH="false" flipV="false" rot="5064587">
            <a:off x="15087709" y="3719662"/>
            <a:ext cx="6176228" cy="7781848"/>
          </a:xfrm>
          <a:prstGeom prst="rect">
            <a:avLst/>
          </a:prstGeom>
        </p:spPr>
      </p:pic>
      <p:pic>
        <p:nvPicPr>
          <p:cNvPr name="Picture 12" id="12"/>
          <p:cNvPicPr>
            <a:picLocks noChangeAspect="true"/>
          </p:cNvPicPr>
          <p:nvPr/>
        </p:nvPicPr>
        <p:blipFill>
          <a:blip r:embed="rId4"/>
          <a:srcRect l="0" t="0" r="0" b="0"/>
          <a:stretch>
            <a:fillRect/>
          </a:stretch>
        </p:blipFill>
        <p:spPr>
          <a:xfrm flipH="false" flipV="false" rot="0">
            <a:off x="-4547885" y="-477465"/>
            <a:ext cx="8061778" cy="7305986"/>
          </a:xfrm>
          <a:prstGeom prst="rect">
            <a:avLst/>
          </a:prstGeom>
        </p:spPr>
      </p:pic>
    </p:spTree>
  </p:cSld>
  <p:clrMapOvr>
    <a:masterClrMapping/>
  </p:clrMapOvr>
  <p:transition>
    <p:fade/>
  </p:transition>
</p:sld>
</file>

<file path=ppt/slides/slide2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grpSp>
        <p:nvGrpSpPr>
          <p:cNvPr name="Group 3" id="3"/>
          <p:cNvGrpSpPr/>
          <p:nvPr/>
        </p:nvGrpSpPr>
        <p:grpSpPr>
          <a:xfrm rot="0">
            <a:off x="0" y="0"/>
            <a:ext cx="6730708" cy="10287000"/>
            <a:chOff x="0" y="0"/>
            <a:chExt cx="1772697" cy="2709333"/>
          </a:xfrm>
        </p:grpSpPr>
        <p:sp>
          <p:nvSpPr>
            <p:cNvPr name="Freeform 4" id="4"/>
            <p:cNvSpPr/>
            <p:nvPr/>
          </p:nvSpPr>
          <p:spPr>
            <a:xfrm>
              <a:off x="0" y="0"/>
              <a:ext cx="1772697" cy="2709333"/>
            </a:xfrm>
            <a:custGeom>
              <a:avLst/>
              <a:gdLst/>
              <a:ahLst/>
              <a:cxnLst/>
              <a:rect r="r" b="b" t="t" l="l"/>
              <a:pathLst>
                <a:path h="2709333" w="1772697">
                  <a:moveTo>
                    <a:pt x="0" y="0"/>
                  </a:moveTo>
                  <a:lnTo>
                    <a:pt x="1772697" y="0"/>
                  </a:lnTo>
                  <a:lnTo>
                    <a:pt x="1772697" y="2709333"/>
                  </a:lnTo>
                  <a:lnTo>
                    <a:pt x="0" y="2709333"/>
                  </a:lnTo>
                  <a:close/>
                </a:path>
              </a:pathLst>
            </a:custGeom>
            <a:solidFill>
              <a:srgbClr val="FFFFFF">
                <a:alpha val="38824"/>
              </a:srgbClr>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sp>
        <p:nvSpPr>
          <p:cNvPr name="TextBox 6" id="6"/>
          <p:cNvSpPr txBox="true"/>
          <p:nvPr/>
        </p:nvSpPr>
        <p:spPr>
          <a:xfrm rot="0">
            <a:off x="1028700" y="895350"/>
            <a:ext cx="5059131" cy="2432050"/>
          </a:xfrm>
          <a:prstGeom prst="rect">
            <a:avLst/>
          </a:prstGeom>
        </p:spPr>
        <p:txBody>
          <a:bodyPr anchor="t" rtlCol="false" tIns="0" lIns="0" bIns="0" rIns="0">
            <a:spAutoFit/>
          </a:bodyPr>
          <a:lstStyle/>
          <a:p>
            <a:pPr marL="0" indent="0" lvl="0">
              <a:lnSpc>
                <a:spcPts val="9799"/>
              </a:lnSpc>
              <a:spcBef>
                <a:spcPct val="0"/>
              </a:spcBef>
            </a:pPr>
            <a:r>
              <a:rPr lang="en-US" sz="6999" u="none">
                <a:solidFill>
                  <a:srgbClr val="9C76DA"/>
                </a:solidFill>
                <a:latin typeface="Elika Gorica"/>
              </a:rPr>
              <a:t>RESOURCE </a:t>
            </a:r>
          </a:p>
          <a:p>
            <a:pPr marL="0" indent="0" lvl="0">
              <a:lnSpc>
                <a:spcPts val="9799"/>
              </a:lnSpc>
              <a:spcBef>
                <a:spcPct val="0"/>
              </a:spcBef>
            </a:pPr>
            <a:r>
              <a:rPr lang="en-US" sz="6999" u="none">
                <a:solidFill>
                  <a:srgbClr val="9C76DA"/>
                </a:solidFill>
                <a:latin typeface="Elika Gorica"/>
              </a:rPr>
              <a:t>PAGE</a:t>
            </a:r>
          </a:p>
        </p:txBody>
      </p:sp>
      <p:sp>
        <p:nvSpPr>
          <p:cNvPr name="TextBox 7" id="7"/>
          <p:cNvSpPr txBox="true"/>
          <p:nvPr/>
        </p:nvSpPr>
        <p:spPr>
          <a:xfrm rot="0">
            <a:off x="1028700" y="7351828"/>
            <a:ext cx="4508859" cy="1851329"/>
          </a:xfrm>
          <a:prstGeom prst="rect">
            <a:avLst/>
          </a:prstGeom>
        </p:spPr>
        <p:txBody>
          <a:bodyPr anchor="t" rtlCol="false" tIns="0" lIns="0" bIns="0" rIns="0">
            <a:spAutoFit/>
          </a:bodyPr>
          <a:lstStyle/>
          <a:p>
            <a:pPr marL="0" indent="0" lvl="0">
              <a:lnSpc>
                <a:spcPts val="2940"/>
              </a:lnSpc>
              <a:spcBef>
                <a:spcPct val="0"/>
              </a:spcBef>
            </a:pPr>
            <a:r>
              <a:rPr lang="en-US" sz="2100" u="none">
                <a:solidFill>
                  <a:srgbClr val="3C3333"/>
                </a:solidFill>
                <a:latin typeface="Lato"/>
              </a:rPr>
              <a:t>Use these design resources in your Canva Presentation. Happy designing! </a:t>
            </a:r>
          </a:p>
          <a:p>
            <a:pPr marL="0" indent="0" lvl="0">
              <a:lnSpc>
                <a:spcPts val="2940"/>
              </a:lnSpc>
              <a:spcBef>
                <a:spcPct val="0"/>
              </a:spcBef>
            </a:pPr>
          </a:p>
          <a:p>
            <a:pPr marL="0" indent="0" lvl="0">
              <a:lnSpc>
                <a:spcPts val="2940"/>
              </a:lnSpc>
              <a:spcBef>
                <a:spcPct val="0"/>
              </a:spcBef>
            </a:pPr>
            <a:r>
              <a:rPr lang="en-US" sz="2100" u="none">
                <a:solidFill>
                  <a:srgbClr val="3C3333"/>
                </a:solidFill>
                <a:latin typeface="Lato"/>
              </a:rPr>
              <a:t>Don't forget to delete this page before presenting. </a:t>
            </a:r>
          </a:p>
        </p:txBody>
      </p:sp>
      <p:pic>
        <p:nvPicPr>
          <p:cNvPr name="Picture 8" id="8"/>
          <p:cNvPicPr>
            <a:picLocks noChangeAspect="true"/>
          </p:cNvPicPr>
          <p:nvPr/>
        </p:nvPicPr>
        <p:blipFill>
          <a:blip r:embed="rId3"/>
          <a:srcRect l="0" t="0" r="0" b="0"/>
          <a:stretch>
            <a:fillRect/>
          </a:stretch>
        </p:blipFill>
        <p:spPr>
          <a:xfrm flipH="false" flipV="false" rot="0">
            <a:off x="7845805" y="822743"/>
            <a:ext cx="1878058" cy="1793546"/>
          </a:xfrm>
          <a:prstGeom prst="rect">
            <a:avLst/>
          </a:prstGeom>
        </p:spPr>
      </p:pic>
      <p:pic>
        <p:nvPicPr>
          <p:cNvPr name="Picture 9" id="9"/>
          <p:cNvPicPr>
            <a:picLocks noChangeAspect="true"/>
          </p:cNvPicPr>
          <p:nvPr/>
        </p:nvPicPr>
        <p:blipFill>
          <a:blip r:embed="rId4"/>
          <a:srcRect l="0" t="0" r="0" b="0"/>
          <a:stretch>
            <a:fillRect/>
          </a:stretch>
        </p:blipFill>
        <p:spPr>
          <a:xfrm flipH="false" flipV="false" rot="0">
            <a:off x="11650834" y="1028700"/>
            <a:ext cx="1756914" cy="1785935"/>
          </a:xfrm>
          <a:prstGeom prst="rect">
            <a:avLst/>
          </a:prstGeom>
        </p:spPr>
      </p:pic>
      <p:pic>
        <p:nvPicPr>
          <p:cNvPr name="Picture 10" id="10"/>
          <p:cNvPicPr>
            <a:picLocks noChangeAspect="true"/>
          </p:cNvPicPr>
          <p:nvPr/>
        </p:nvPicPr>
        <p:blipFill>
          <a:blip r:embed="rId5"/>
          <a:srcRect l="0" t="0" r="0" b="0"/>
          <a:stretch>
            <a:fillRect/>
          </a:stretch>
        </p:blipFill>
        <p:spPr>
          <a:xfrm flipH="false" flipV="false" rot="0">
            <a:off x="7882537" y="4111852"/>
            <a:ext cx="1804594" cy="2148326"/>
          </a:xfrm>
          <a:prstGeom prst="rect">
            <a:avLst/>
          </a:prstGeom>
        </p:spPr>
      </p:pic>
      <p:pic>
        <p:nvPicPr>
          <p:cNvPr name="Picture 11" id="11"/>
          <p:cNvPicPr>
            <a:picLocks noChangeAspect="true"/>
          </p:cNvPicPr>
          <p:nvPr/>
        </p:nvPicPr>
        <p:blipFill>
          <a:blip r:embed="rId6"/>
          <a:srcRect l="0" t="0" r="0" b="0"/>
          <a:stretch>
            <a:fillRect/>
          </a:stretch>
        </p:blipFill>
        <p:spPr>
          <a:xfrm flipH="false" flipV="false" rot="0">
            <a:off x="11487352" y="4111852"/>
            <a:ext cx="2083877" cy="2148326"/>
          </a:xfrm>
          <a:prstGeom prst="rect">
            <a:avLst/>
          </a:prstGeom>
        </p:spPr>
      </p:pic>
      <p:pic>
        <p:nvPicPr>
          <p:cNvPr name="Picture 12" id="12"/>
          <p:cNvPicPr>
            <a:picLocks noChangeAspect="true"/>
          </p:cNvPicPr>
          <p:nvPr/>
        </p:nvPicPr>
        <p:blipFill>
          <a:blip r:embed="rId7"/>
          <a:srcRect l="0" t="0" r="0" b="0"/>
          <a:stretch>
            <a:fillRect/>
          </a:stretch>
        </p:blipFill>
        <p:spPr>
          <a:xfrm flipH="false" flipV="false" rot="0">
            <a:off x="11641840" y="7513559"/>
            <a:ext cx="1774901" cy="1885685"/>
          </a:xfrm>
          <a:prstGeom prst="rect">
            <a:avLst/>
          </a:prstGeom>
        </p:spPr>
      </p:pic>
      <p:pic>
        <p:nvPicPr>
          <p:cNvPr name="Picture 13" id="13"/>
          <p:cNvPicPr>
            <a:picLocks noChangeAspect="true"/>
          </p:cNvPicPr>
          <p:nvPr/>
        </p:nvPicPr>
        <p:blipFill>
          <a:blip r:embed="rId8"/>
          <a:srcRect l="0" t="0" r="0" b="0"/>
          <a:stretch>
            <a:fillRect/>
          </a:stretch>
        </p:blipFill>
        <p:spPr>
          <a:xfrm flipH="false" flipV="false" rot="2630982">
            <a:off x="15043711" y="453373"/>
            <a:ext cx="2310919" cy="2394735"/>
          </a:xfrm>
          <a:prstGeom prst="rect">
            <a:avLst/>
          </a:prstGeom>
        </p:spPr>
      </p:pic>
      <p:pic>
        <p:nvPicPr>
          <p:cNvPr name="Picture 14" id="14"/>
          <p:cNvPicPr>
            <a:picLocks noChangeAspect="true"/>
          </p:cNvPicPr>
          <p:nvPr/>
        </p:nvPicPr>
        <p:blipFill>
          <a:blip r:embed="rId9"/>
          <a:srcRect l="0" t="0" r="0" b="0"/>
          <a:stretch>
            <a:fillRect/>
          </a:stretch>
        </p:blipFill>
        <p:spPr>
          <a:xfrm flipH="false" flipV="false" rot="0">
            <a:off x="15109461" y="4160326"/>
            <a:ext cx="2179419" cy="2051378"/>
          </a:xfrm>
          <a:prstGeom prst="rect">
            <a:avLst/>
          </a:prstGeom>
        </p:spPr>
      </p:pic>
      <p:pic>
        <p:nvPicPr>
          <p:cNvPr name="Picture 15" id="15"/>
          <p:cNvPicPr>
            <a:picLocks noChangeAspect="true"/>
          </p:cNvPicPr>
          <p:nvPr/>
        </p:nvPicPr>
        <p:blipFill>
          <a:blip r:embed="rId10"/>
          <a:srcRect l="0" t="0" r="0" b="0"/>
          <a:stretch>
            <a:fillRect/>
          </a:stretch>
        </p:blipFill>
        <p:spPr>
          <a:xfrm flipH="false" flipV="false" rot="0">
            <a:off x="15032882" y="7399453"/>
            <a:ext cx="2332576" cy="2113897"/>
          </a:xfrm>
          <a:prstGeom prst="rect">
            <a:avLst/>
          </a:prstGeom>
        </p:spPr>
      </p:pic>
      <p:pic>
        <p:nvPicPr>
          <p:cNvPr name="Picture 16" id="16"/>
          <p:cNvPicPr>
            <a:picLocks noChangeAspect="true"/>
          </p:cNvPicPr>
          <p:nvPr/>
        </p:nvPicPr>
        <p:blipFill>
          <a:blip r:embed="rId11"/>
          <a:srcRect l="0" t="0" r="0" b="0"/>
          <a:stretch>
            <a:fillRect/>
          </a:stretch>
        </p:blipFill>
        <p:spPr>
          <a:xfrm flipH="false" flipV="false" rot="1145497">
            <a:off x="7843551" y="7382184"/>
            <a:ext cx="1882566" cy="2148434"/>
          </a:xfrm>
          <a:prstGeom prst="rect">
            <a:avLst/>
          </a:prstGeom>
        </p:spPr>
      </p:pic>
    </p:spTree>
  </p:cSld>
  <p:clrMapOvr>
    <a:masterClrMapping/>
  </p:clrMapOvr>
  <p:transition>
    <p:fade/>
  </p:transition>
</p:sld>
</file>

<file path=ppt/slides/slide2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207" r="0" b="3020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5965228">
            <a:off x="-3803703" y="-3386746"/>
            <a:ext cx="6775033" cy="6470157"/>
          </a:xfrm>
          <a:prstGeom prst="rect">
            <a:avLst/>
          </a:prstGeom>
        </p:spPr>
      </p:pic>
      <p:grpSp>
        <p:nvGrpSpPr>
          <p:cNvPr name="Group 4" id="4"/>
          <p:cNvGrpSpPr/>
          <p:nvPr/>
        </p:nvGrpSpPr>
        <p:grpSpPr>
          <a:xfrm rot="0">
            <a:off x="904995" y="717996"/>
            <a:ext cx="16478009" cy="8851009"/>
            <a:chOff x="0" y="0"/>
            <a:chExt cx="4339887" cy="2331130"/>
          </a:xfrm>
        </p:grpSpPr>
        <p:sp>
          <p:nvSpPr>
            <p:cNvPr name="Freeform 5" id="5"/>
            <p:cNvSpPr/>
            <p:nvPr/>
          </p:nvSpPr>
          <p:spPr>
            <a:xfrm>
              <a:off x="0" y="0"/>
              <a:ext cx="4339887" cy="2331130"/>
            </a:xfrm>
            <a:custGeom>
              <a:avLst/>
              <a:gdLst/>
              <a:ahLst/>
              <a:cxnLst/>
              <a:rect r="r" b="b" t="t" l="l"/>
              <a:pathLst>
                <a:path h="2331130" w="4339887">
                  <a:moveTo>
                    <a:pt x="0" y="0"/>
                  </a:moveTo>
                  <a:lnTo>
                    <a:pt x="4339887" y="0"/>
                  </a:lnTo>
                  <a:lnTo>
                    <a:pt x="4339887" y="2331130"/>
                  </a:lnTo>
                  <a:lnTo>
                    <a:pt x="0" y="2331130"/>
                  </a:lnTo>
                  <a:close/>
                </a:path>
              </a:pathLst>
            </a:custGeom>
            <a:solidFill>
              <a:srgbClr val="FFFFFF">
                <a:alpha val="38824"/>
              </a:srgbClr>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ctr">
                <a:lnSpc>
                  <a:spcPts val="2659"/>
                </a:lnSpc>
                <a:spcBef>
                  <a:spcPct val="0"/>
                </a:spcBef>
              </a:pPr>
            </a:p>
          </p:txBody>
        </p:sp>
      </p:grpSp>
      <p:sp>
        <p:nvSpPr>
          <p:cNvPr name="TextBox 7" id="7"/>
          <p:cNvSpPr txBox="true"/>
          <p:nvPr/>
        </p:nvSpPr>
        <p:spPr>
          <a:xfrm rot="0">
            <a:off x="3329727" y="3575640"/>
            <a:ext cx="11646970" cy="2114484"/>
          </a:xfrm>
          <a:prstGeom prst="rect">
            <a:avLst/>
          </a:prstGeom>
        </p:spPr>
        <p:txBody>
          <a:bodyPr anchor="t" rtlCol="false" tIns="0" lIns="0" bIns="0" rIns="0">
            <a:spAutoFit/>
          </a:bodyPr>
          <a:lstStyle/>
          <a:p>
            <a:pPr algn="ctr" marL="0" indent="0" lvl="0">
              <a:lnSpc>
                <a:spcPts val="8400"/>
              </a:lnSpc>
              <a:spcBef>
                <a:spcPct val="0"/>
              </a:spcBef>
            </a:pPr>
            <a:r>
              <a:rPr lang="en-US" sz="6000" u="none">
                <a:solidFill>
                  <a:srgbClr val="9C76DA"/>
                </a:solidFill>
                <a:latin typeface="Elika Gorica"/>
              </a:rPr>
              <a:t>FREE TEMPLATES FOR ALL YOUR PRESENTATION NEEDS</a:t>
            </a:r>
          </a:p>
        </p:txBody>
      </p:sp>
      <p:sp>
        <p:nvSpPr>
          <p:cNvPr name="TextBox 8" id="8"/>
          <p:cNvSpPr txBox="true"/>
          <p:nvPr/>
        </p:nvSpPr>
        <p:spPr>
          <a:xfrm rot="0">
            <a:off x="4820682" y="6594733"/>
            <a:ext cx="2983063" cy="736924"/>
          </a:xfrm>
          <a:prstGeom prst="rect">
            <a:avLst/>
          </a:prstGeom>
        </p:spPr>
        <p:txBody>
          <a:bodyPr anchor="t" rtlCol="false" tIns="0" lIns="0" bIns="0" rIns="0">
            <a:spAutoFit/>
          </a:bodyPr>
          <a:lstStyle/>
          <a:p>
            <a:pPr algn="ctr" marL="0" indent="0" lvl="1">
              <a:lnSpc>
                <a:spcPts val="2940"/>
              </a:lnSpc>
              <a:spcBef>
                <a:spcPct val="0"/>
              </a:spcBef>
            </a:pPr>
            <a:r>
              <a:rPr lang="en-US" sz="2100" u="none">
                <a:solidFill>
                  <a:srgbClr val="3C3333"/>
                </a:solidFill>
                <a:latin typeface="Lato"/>
              </a:rPr>
              <a:t>For PowerPoint, Google Slides, and Canva</a:t>
            </a:r>
          </a:p>
        </p:txBody>
      </p:sp>
      <p:sp>
        <p:nvSpPr>
          <p:cNvPr name="TextBox 9" id="9"/>
          <p:cNvSpPr txBox="true"/>
          <p:nvPr/>
        </p:nvSpPr>
        <p:spPr>
          <a:xfrm rot="0">
            <a:off x="4820682" y="8031554"/>
            <a:ext cx="2983063" cy="736924"/>
          </a:xfrm>
          <a:prstGeom prst="rect">
            <a:avLst/>
          </a:prstGeom>
        </p:spPr>
        <p:txBody>
          <a:bodyPr anchor="t" rtlCol="false" tIns="0" lIns="0" bIns="0" rIns="0">
            <a:spAutoFit/>
          </a:bodyPr>
          <a:lstStyle/>
          <a:p>
            <a:pPr algn="ctr" marL="0" indent="0" lvl="1">
              <a:lnSpc>
                <a:spcPts val="2940"/>
              </a:lnSpc>
              <a:spcBef>
                <a:spcPct val="0"/>
              </a:spcBef>
            </a:pPr>
            <a:r>
              <a:rPr lang="en-US" sz="2100" u="none">
                <a:solidFill>
                  <a:srgbClr val="3C3333"/>
                </a:solidFill>
                <a:latin typeface="Lato"/>
              </a:rPr>
              <a:t>100% free for personal or commercial use</a:t>
            </a:r>
          </a:p>
        </p:txBody>
      </p:sp>
      <p:sp>
        <p:nvSpPr>
          <p:cNvPr name="TextBox 10" id="10"/>
          <p:cNvSpPr txBox="true"/>
          <p:nvPr/>
        </p:nvSpPr>
        <p:spPr>
          <a:xfrm rot="0">
            <a:off x="10199907" y="6594733"/>
            <a:ext cx="3258199" cy="736924"/>
          </a:xfrm>
          <a:prstGeom prst="rect">
            <a:avLst/>
          </a:prstGeom>
        </p:spPr>
        <p:txBody>
          <a:bodyPr anchor="t" rtlCol="false" tIns="0" lIns="0" bIns="0" rIns="0">
            <a:spAutoFit/>
          </a:bodyPr>
          <a:lstStyle/>
          <a:p>
            <a:pPr algn="ctr" marL="0" indent="0" lvl="1">
              <a:lnSpc>
                <a:spcPts val="2940"/>
              </a:lnSpc>
              <a:spcBef>
                <a:spcPct val="0"/>
              </a:spcBef>
            </a:pPr>
            <a:r>
              <a:rPr lang="en-US" sz="2100" u="none">
                <a:solidFill>
                  <a:srgbClr val="3C3333"/>
                </a:solidFill>
                <a:latin typeface="Lato"/>
              </a:rPr>
              <a:t>Ready to use, professional, and customizable</a:t>
            </a:r>
          </a:p>
        </p:txBody>
      </p:sp>
      <p:sp>
        <p:nvSpPr>
          <p:cNvPr name="TextBox 11" id="11"/>
          <p:cNvSpPr txBox="true"/>
          <p:nvPr/>
        </p:nvSpPr>
        <p:spPr>
          <a:xfrm rot="0">
            <a:off x="10190695" y="8031554"/>
            <a:ext cx="3276623" cy="736924"/>
          </a:xfrm>
          <a:prstGeom prst="rect">
            <a:avLst/>
          </a:prstGeom>
        </p:spPr>
        <p:txBody>
          <a:bodyPr anchor="t" rtlCol="false" tIns="0" lIns="0" bIns="0" rIns="0">
            <a:spAutoFit/>
          </a:bodyPr>
          <a:lstStyle/>
          <a:p>
            <a:pPr algn="ctr" marL="0" indent="0" lvl="1">
              <a:lnSpc>
                <a:spcPts val="2940"/>
              </a:lnSpc>
              <a:spcBef>
                <a:spcPct val="0"/>
              </a:spcBef>
            </a:pPr>
            <a:r>
              <a:rPr lang="en-US" sz="2100" u="none">
                <a:solidFill>
                  <a:srgbClr val="3C3333"/>
                </a:solidFill>
                <a:latin typeface="Lato"/>
              </a:rPr>
              <a:t>Blow your audience away with attractive visuals</a:t>
            </a:r>
          </a:p>
        </p:txBody>
      </p:sp>
      <p:pic>
        <p:nvPicPr>
          <p:cNvPr name="Picture 12" id="12"/>
          <p:cNvPicPr>
            <a:picLocks noChangeAspect="true"/>
          </p:cNvPicPr>
          <p:nvPr/>
        </p:nvPicPr>
        <p:blipFill>
          <a:blip r:embed="rId4"/>
          <a:srcRect l="0" t="0" r="0" b="0"/>
          <a:stretch>
            <a:fillRect/>
          </a:stretch>
        </p:blipFill>
        <p:spPr>
          <a:xfrm flipH="false" flipV="false" rot="0">
            <a:off x="7256288" y="1518522"/>
            <a:ext cx="3775424" cy="896112"/>
          </a:xfrm>
          <a:prstGeom prst="rect">
            <a:avLst/>
          </a:prstGeom>
        </p:spPr>
      </p:pic>
      <p:pic>
        <p:nvPicPr>
          <p:cNvPr name="Picture 13" id="13"/>
          <p:cNvPicPr>
            <a:picLocks noChangeAspect="true"/>
          </p:cNvPicPr>
          <p:nvPr/>
        </p:nvPicPr>
        <p:blipFill>
          <a:blip r:embed="rId5"/>
          <a:srcRect l="0" t="0" r="0" b="0"/>
          <a:stretch>
            <a:fillRect/>
          </a:stretch>
        </p:blipFill>
        <p:spPr>
          <a:xfrm flipH="false" flipV="false" rot="0">
            <a:off x="-2404786" y="3286936"/>
            <a:ext cx="4565008" cy="5434533"/>
          </a:xfrm>
          <a:prstGeom prst="rect">
            <a:avLst/>
          </a:prstGeom>
        </p:spPr>
      </p:pic>
      <p:pic>
        <p:nvPicPr>
          <p:cNvPr name="Picture 14" id="14"/>
          <p:cNvPicPr>
            <a:picLocks noChangeAspect="true"/>
          </p:cNvPicPr>
          <p:nvPr/>
        </p:nvPicPr>
        <p:blipFill>
          <a:blip r:embed="rId6"/>
          <a:srcRect l="0" t="0" r="0" b="0"/>
          <a:stretch>
            <a:fillRect/>
          </a:stretch>
        </p:blipFill>
        <p:spPr>
          <a:xfrm flipH="false" flipV="false" rot="0">
            <a:off x="15031171" y="236274"/>
            <a:ext cx="4703668" cy="4262699"/>
          </a:xfrm>
          <a:prstGeom prst="rect">
            <a:avLst/>
          </a:prstGeom>
        </p:spPr>
      </p:pic>
      <p:pic>
        <p:nvPicPr>
          <p:cNvPr name="Picture 15" id="15"/>
          <p:cNvPicPr>
            <a:picLocks noChangeAspect="true"/>
          </p:cNvPicPr>
          <p:nvPr/>
        </p:nvPicPr>
        <p:blipFill>
          <a:blip r:embed="rId7"/>
          <a:srcRect l="0" t="0" r="0" b="0"/>
          <a:stretch>
            <a:fillRect/>
          </a:stretch>
        </p:blipFill>
        <p:spPr>
          <a:xfrm flipH="false" flipV="false" rot="0">
            <a:off x="15397115" y="7330116"/>
            <a:ext cx="1101205" cy="1135263"/>
          </a:xfrm>
          <a:prstGeom prst="rect">
            <a:avLst/>
          </a:prstGeom>
        </p:spPr>
      </p:pic>
    </p:spTree>
  </p:cSld>
  <p:clrMapOvr>
    <a:masterClrMapping/>
  </p:clrMapOvr>
  <p:transition>
    <p:fade/>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DAFbGbG6DmE</dc:identifier>
  <dcterms:modified xsi:type="dcterms:W3CDTF">2011-08-01T06:04:30Z</dcterms:modified>
  <cp:revision>1</cp:revision>
  <dc:title>Copia de Blue and Pink Modern Glassmorphism Style Proposal</dc:title>
</cp:coreProperties>
</file>